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FDB5DC-1244-4D07-A712-88C1AD1F521B}" type="doc">
      <dgm:prSet loTypeId="urn:microsoft.com/office/officeart/2005/8/layout/process5" loCatId="process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D645A9B3-2840-448A-9544-1064B5DCB9E1}">
      <dgm:prSet phldrT="[文字]"/>
      <dgm:spPr/>
      <dgm:t>
        <a:bodyPr/>
        <a:lstStyle/>
        <a:p>
          <a:r>
            <a: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8:30</a:t>
          </a:r>
          <a:r>
            <a:rPr lang="zh-TW" altLang="en-US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起床</a:t>
          </a:r>
          <a:endParaRPr lang="zh-TW" altLang="en-US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82A4673-8D4E-4FB6-BFA6-C5A8123E3094}" type="parTrans" cxnId="{B565798A-F18C-4806-A3E4-0DA29E3C28F5}">
      <dgm:prSet/>
      <dgm:spPr/>
      <dgm:t>
        <a:bodyPr/>
        <a:lstStyle/>
        <a:p>
          <a:endParaRPr lang="zh-TW" altLang="en-US"/>
        </a:p>
      </dgm:t>
    </dgm:pt>
    <dgm:pt modelId="{01617D9A-040E-409D-AF4C-EA4548BB759D}" type="sibTrans" cxnId="{B565798A-F18C-4806-A3E4-0DA29E3C28F5}">
      <dgm:prSet/>
      <dgm:spPr/>
      <dgm:t>
        <a:bodyPr/>
        <a:lstStyle/>
        <a:p>
          <a:endParaRPr lang="zh-TW" altLang="en-US"/>
        </a:p>
      </dgm:t>
    </dgm:pt>
    <dgm:pt modelId="{2C7DEBBC-6269-4351-A1E6-F20468951EA7}">
      <dgm:prSet phldrT="[文字]"/>
      <dgm:spPr>
        <a:gradFill flip="none" rotWithShape="1">
          <a:gsLst>
            <a:gs pos="0">
              <a:srgbClr val="7030A0"/>
            </a:gs>
            <a:gs pos="48000">
              <a:schemeClr val="accent5">
                <a:lumMod val="97000"/>
                <a:lumOff val="3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摩天輪</a:t>
          </a:r>
          <a:endParaRPr lang="zh-TW" altLang="en-US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710AFD1-1732-4144-AFCD-1416E5E0F6E3}" type="parTrans" cxnId="{DDB2E305-C84F-4D6D-B8EA-13A039B84F61}">
      <dgm:prSet/>
      <dgm:spPr/>
      <dgm:t>
        <a:bodyPr/>
        <a:lstStyle/>
        <a:p>
          <a:endParaRPr lang="zh-TW" altLang="en-US"/>
        </a:p>
      </dgm:t>
    </dgm:pt>
    <dgm:pt modelId="{7BFC4F3E-7E75-490D-A0D6-28E525851DF4}" type="sibTrans" cxnId="{DDB2E305-C84F-4D6D-B8EA-13A039B84F61}">
      <dgm:prSet/>
      <dgm:spPr/>
      <dgm:t>
        <a:bodyPr/>
        <a:lstStyle/>
        <a:p>
          <a:endParaRPr lang="zh-TW" altLang="en-US"/>
        </a:p>
      </dgm:t>
    </dgm:pt>
    <dgm:pt modelId="{8F240782-C6CF-4D74-BF95-F17D1B6797F6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尋寶船</a:t>
          </a:r>
          <a:endParaRPr lang="zh-TW" altLang="en-US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E192249-5D83-4B06-B8A1-BB3E93451BCE}" type="parTrans" cxnId="{460F4ED3-EE48-42CA-80E7-D7984117294A}">
      <dgm:prSet/>
      <dgm:spPr/>
      <dgm:t>
        <a:bodyPr/>
        <a:lstStyle/>
        <a:p>
          <a:endParaRPr lang="zh-TW" altLang="en-US"/>
        </a:p>
      </dgm:t>
    </dgm:pt>
    <dgm:pt modelId="{5A8D10D9-81BB-4040-8FA5-B483901A36CE}" type="sibTrans" cxnId="{460F4ED3-EE48-42CA-80E7-D7984117294A}">
      <dgm:prSet/>
      <dgm:spPr/>
      <dgm:t>
        <a:bodyPr/>
        <a:lstStyle/>
        <a:p>
          <a:endParaRPr lang="zh-TW" altLang="en-US"/>
        </a:p>
      </dgm:t>
    </dgm:pt>
    <dgm:pt modelId="{006F3CC6-1A47-49CE-AEAA-E6B3FC0D59CA}">
      <dgm:prSet phldrT="[文字]"/>
      <dgm:spPr/>
      <dgm:t>
        <a:bodyPr/>
        <a:lstStyle/>
        <a:p>
          <a:r>
            <a:rPr lang="zh-TW" altLang="en-US" dirty="0" smtClean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吼吼樹屋</a:t>
          </a:r>
          <a:endParaRPr lang="zh-TW" altLang="en-US" dirty="0">
            <a:solidFill>
              <a:srgbClr val="FFFF00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F82584C-0EC4-4193-8157-87B048660C82}" type="parTrans" cxnId="{8B94A361-9D37-42BF-8A98-CDCA77B71868}">
      <dgm:prSet/>
      <dgm:spPr/>
      <dgm:t>
        <a:bodyPr/>
        <a:lstStyle/>
        <a:p>
          <a:endParaRPr lang="zh-TW" altLang="en-US"/>
        </a:p>
      </dgm:t>
    </dgm:pt>
    <dgm:pt modelId="{4A1F5FF8-75AB-4589-86E0-B5DE4F23791C}" type="sibTrans" cxnId="{8B94A361-9D37-42BF-8A98-CDCA77B71868}">
      <dgm:prSet/>
      <dgm:spPr/>
      <dgm:t>
        <a:bodyPr/>
        <a:lstStyle/>
        <a:p>
          <a:endParaRPr lang="zh-TW" altLang="en-US"/>
        </a:p>
      </dgm:t>
    </dgm:pt>
    <dgm:pt modelId="{AF711BAF-66BE-4C80-865E-1E1EC086A322}">
      <dgm:prSet phldrT="[文字]"/>
      <dgm:spPr/>
      <dgm:t>
        <a:bodyPr/>
        <a:lstStyle/>
        <a:p>
          <a:r>
            <a: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12:00</a:t>
          </a:r>
          <a:r>
            <a:rPr lang="zh-TW" altLang="en-US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午餐</a:t>
          </a:r>
          <a:endParaRPr lang="zh-TW" altLang="en-US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A12C7EA-39EB-431A-B489-D18DD4E07FF2}" type="parTrans" cxnId="{8B8E4C67-D2C5-4868-AF36-AE506D647643}">
      <dgm:prSet/>
      <dgm:spPr/>
      <dgm:t>
        <a:bodyPr/>
        <a:lstStyle/>
        <a:p>
          <a:endParaRPr lang="zh-TW" altLang="en-US"/>
        </a:p>
      </dgm:t>
    </dgm:pt>
    <dgm:pt modelId="{D221AEDF-47AA-4A51-9780-D77DE2D0C180}" type="sibTrans" cxnId="{8B8E4C67-D2C5-4868-AF36-AE506D647643}">
      <dgm:prSet/>
      <dgm:spPr/>
      <dgm:t>
        <a:bodyPr/>
        <a:lstStyle/>
        <a:p>
          <a:endParaRPr lang="zh-TW" altLang="en-US"/>
        </a:p>
      </dgm:t>
    </dgm:pt>
    <dgm:pt modelId="{D84782B6-823A-4D59-B6DF-13B9E93B2F8F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星際飛車</a:t>
          </a:r>
          <a:endParaRPr lang="zh-TW" altLang="en-US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5F89E5B-F774-43CF-8E0D-AD432B3AB122}" type="parTrans" cxnId="{F59DE878-B0E9-4B4D-AE8A-54089A5AA859}">
      <dgm:prSet/>
      <dgm:spPr/>
      <dgm:t>
        <a:bodyPr/>
        <a:lstStyle/>
        <a:p>
          <a:endParaRPr lang="zh-TW" altLang="en-US"/>
        </a:p>
      </dgm:t>
    </dgm:pt>
    <dgm:pt modelId="{D2F40896-3501-4796-A0A4-C523EC2F0068}" type="sibTrans" cxnId="{F59DE878-B0E9-4B4D-AE8A-54089A5AA859}">
      <dgm:prSet/>
      <dgm:spPr/>
      <dgm:t>
        <a:bodyPr/>
        <a:lstStyle/>
        <a:p>
          <a:endParaRPr lang="zh-TW" altLang="en-US"/>
        </a:p>
      </dgm:t>
    </dgm:pt>
    <dgm:pt modelId="{98B6424F-EE67-43A1-B595-5CFE10A21CCC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宇宙迴旋</a:t>
          </a:r>
          <a:endParaRPr lang="zh-TW" altLang="en-US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08A7850-AD96-475B-910C-A95DEDF12A3E}" type="parTrans" cxnId="{8F6BEC94-84D7-4F2D-A61C-53D677169D7B}">
      <dgm:prSet/>
      <dgm:spPr/>
      <dgm:t>
        <a:bodyPr/>
        <a:lstStyle/>
        <a:p>
          <a:endParaRPr lang="zh-TW" altLang="en-US"/>
        </a:p>
      </dgm:t>
    </dgm:pt>
    <dgm:pt modelId="{39D1D373-93B8-472B-9E11-707756BF0C45}" type="sibTrans" cxnId="{8F6BEC94-84D7-4F2D-A61C-53D677169D7B}">
      <dgm:prSet/>
      <dgm:spPr/>
      <dgm:t>
        <a:bodyPr/>
        <a:lstStyle/>
        <a:p>
          <a:endParaRPr lang="zh-TW" altLang="en-US"/>
        </a:p>
      </dgm:t>
    </dgm:pt>
    <dgm:pt modelId="{D4CC0926-66CF-4C2A-9FF3-4EE64A89B960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碰碰車</a:t>
          </a:r>
          <a:endParaRPr lang="zh-TW" altLang="en-US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AAF86EA-9ECD-4C0F-A444-404A57B2C0E6}" type="parTrans" cxnId="{2E457C34-4D6D-41E9-A4BF-E1B5481B8D70}">
      <dgm:prSet/>
      <dgm:spPr/>
      <dgm:t>
        <a:bodyPr/>
        <a:lstStyle/>
        <a:p>
          <a:endParaRPr lang="zh-TW" altLang="en-US"/>
        </a:p>
      </dgm:t>
    </dgm:pt>
    <dgm:pt modelId="{53B081AF-1C77-49E1-9809-2FC356CB08F3}" type="sibTrans" cxnId="{2E457C34-4D6D-41E9-A4BF-E1B5481B8D70}">
      <dgm:prSet/>
      <dgm:spPr/>
      <dgm:t>
        <a:bodyPr/>
        <a:lstStyle/>
        <a:p>
          <a:endParaRPr lang="zh-TW" altLang="en-US"/>
        </a:p>
      </dgm:t>
    </dgm:pt>
    <dgm:pt modelId="{B8E380D3-9B11-4AC7-9625-3C0BBD1974DF}">
      <dgm:prSet phldrT="[文字]"/>
      <dgm:spPr/>
      <dgm:t>
        <a:bodyPr/>
        <a:lstStyle/>
        <a:p>
          <a:r>
            <a: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16:00</a:t>
          </a:r>
          <a:r>
            <a:rPr lang="zh-TW" altLang="en-US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回家</a:t>
          </a:r>
          <a:endParaRPr lang="zh-TW" altLang="en-US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0FFAD3C-8BB4-4F06-9068-03FFD2EC81D0}" type="parTrans" cxnId="{0B8FD7FD-C780-46BB-8E1E-7AC436B032A1}">
      <dgm:prSet/>
      <dgm:spPr/>
      <dgm:t>
        <a:bodyPr/>
        <a:lstStyle/>
        <a:p>
          <a:endParaRPr lang="zh-TW" altLang="en-US"/>
        </a:p>
      </dgm:t>
    </dgm:pt>
    <dgm:pt modelId="{3D169994-F1FD-4B8B-BB76-391E8051975B}" type="sibTrans" cxnId="{0B8FD7FD-C780-46BB-8E1E-7AC436B032A1}">
      <dgm:prSet/>
      <dgm:spPr/>
      <dgm:t>
        <a:bodyPr/>
        <a:lstStyle/>
        <a:p>
          <a:endParaRPr lang="zh-TW" altLang="en-US"/>
        </a:p>
      </dgm:t>
    </dgm:pt>
    <dgm:pt modelId="{E2D1B034-CF92-4EBA-814C-5E9C14AD69A7}" type="pres">
      <dgm:prSet presAssocID="{37FDB5DC-1244-4D07-A712-88C1AD1F521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F2391E5-BA8D-4155-81A1-4D35EE9081E5}" type="pres">
      <dgm:prSet presAssocID="{D645A9B3-2840-448A-9544-1064B5DCB9E1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15C828C-2484-42A7-AE80-448F1EEB3158}" type="pres">
      <dgm:prSet presAssocID="{01617D9A-040E-409D-AF4C-EA4548BB759D}" presName="sibTrans" presStyleLbl="sibTrans2D1" presStyleIdx="0" presStyleCnt="8"/>
      <dgm:spPr/>
      <dgm:t>
        <a:bodyPr/>
        <a:lstStyle/>
        <a:p>
          <a:endParaRPr lang="zh-TW" altLang="en-US"/>
        </a:p>
      </dgm:t>
    </dgm:pt>
    <dgm:pt modelId="{844B60F1-C7FD-4D44-BD46-3F8961BED5D7}" type="pres">
      <dgm:prSet presAssocID="{01617D9A-040E-409D-AF4C-EA4548BB759D}" presName="connectorText" presStyleLbl="sibTrans2D1" presStyleIdx="0" presStyleCnt="8"/>
      <dgm:spPr/>
      <dgm:t>
        <a:bodyPr/>
        <a:lstStyle/>
        <a:p>
          <a:endParaRPr lang="zh-TW" altLang="en-US"/>
        </a:p>
      </dgm:t>
    </dgm:pt>
    <dgm:pt modelId="{BA464E7C-F3F7-4B67-BEF3-2898724727A6}" type="pres">
      <dgm:prSet presAssocID="{2C7DEBBC-6269-4351-A1E6-F20468951EA7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9434C6-56D4-4D62-B2BE-DB3E51D1B365}" type="pres">
      <dgm:prSet presAssocID="{7BFC4F3E-7E75-490D-A0D6-28E525851DF4}" presName="sibTrans" presStyleLbl="sibTrans2D1" presStyleIdx="1" presStyleCnt="8"/>
      <dgm:spPr/>
      <dgm:t>
        <a:bodyPr/>
        <a:lstStyle/>
        <a:p>
          <a:endParaRPr lang="zh-TW" altLang="en-US"/>
        </a:p>
      </dgm:t>
    </dgm:pt>
    <dgm:pt modelId="{8D52E890-2A7E-4158-9CCB-8DA2E3A538D7}" type="pres">
      <dgm:prSet presAssocID="{7BFC4F3E-7E75-490D-A0D6-28E525851DF4}" presName="connectorText" presStyleLbl="sibTrans2D1" presStyleIdx="1" presStyleCnt="8"/>
      <dgm:spPr/>
      <dgm:t>
        <a:bodyPr/>
        <a:lstStyle/>
        <a:p>
          <a:endParaRPr lang="zh-TW" altLang="en-US"/>
        </a:p>
      </dgm:t>
    </dgm:pt>
    <dgm:pt modelId="{21EDF005-9966-4B32-B338-DC88A965CEAB}" type="pres">
      <dgm:prSet presAssocID="{8F240782-C6CF-4D74-BF95-F17D1B6797F6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7037728-E707-4C55-811E-96EC8507AB11}" type="pres">
      <dgm:prSet presAssocID="{5A8D10D9-81BB-4040-8FA5-B483901A36CE}" presName="sibTrans" presStyleLbl="sibTrans2D1" presStyleIdx="2" presStyleCnt="8"/>
      <dgm:spPr/>
      <dgm:t>
        <a:bodyPr/>
        <a:lstStyle/>
        <a:p>
          <a:endParaRPr lang="zh-TW" altLang="en-US"/>
        </a:p>
      </dgm:t>
    </dgm:pt>
    <dgm:pt modelId="{6A42A4EC-3314-496B-8244-9CA570F7DBFA}" type="pres">
      <dgm:prSet presAssocID="{5A8D10D9-81BB-4040-8FA5-B483901A36CE}" presName="connectorText" presStyleLbl="sibTrans2D1" presStyleIdx="2" presStyleCnt="8"/>
      <dgm:spPr/>
      <dgm:t>
        <a:bodyPr/>
        <a:lstStyle/>
        <a:p>
          <a:endParaRPr lang="zh-TW" altLang="en-US"/>
        </a:p>
      </dgm:t>
    </dgm:pt>
    <dgm:pt modelId="{2A25DBC2-D3AD-4559-85D5-D1E5311AEB7F}" type="pres">
      <dgm:prSet presAssocID="{006F3CC6-1A47-49CE-AEAA-E6B3FC0D59CA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25C35E3-1274-4070-9545-46897F00D6AB}" type="pres">
      <dgm:prSet presAssocID="{4A1F5FF8-75AB-4589-86E0-B5DE4F23791C}" presName="sibTrans" presStyleLbl="sibTrans2D1" presStyleIdx="3" presStyleCnt="8"/>
      <dgm:spPr/>
      <dgm:t>
        <a:bodyPr/>
        <a:lstStyle/>
        <a:p>
          <a:endParaRPr lang="zh-TW" altLang="en-US"/>
        </a:p>
      </dgm:t>
    </dgm:pt>
    <dgm:pt modelId="{B1A42853-5CBE-4E81-8124-7AE6A7208823}" type="pres">
      <dgm:prSet presAssocID="{4A1F5FF8-75AB-4589-86E0-B5DE4F23791C}" presName="connectorText" presStyleLbl="sibTrans2D1" presStyleIdx="3" presStyleCnt="8"/>
      <dgm:spPr/>
      <dgm:t>
        <a:bodyPr/>
        <a:lstStyle/>
        <a:p>
          <a:endParaRPr lang="zh-TW" altLang="en-US"/>
        </a:p>
      </dgm:t>
    </dgm:pt>
    <dgm:pt modelId="{FDE0EC8F-6A8D-4F4B-BA33-F4EDAA438BAA}" type="pres">
      <dgm:prSet presAssocID="{AF711BAF-66BE-4C80-865E-1E1EC086A322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6B4C0F-652E-4480-A099-990A5505DCEC}" type="pres">
      <dgm:prSet presAssocID="{D221AEDF-47AA-4A51-9780-D77DE2D0C180}" presName="sibTrans" presStyleLbl="sibTrans2D1" presStyleIdx="4" presStyleCnt="8"/>
      <dgm:spPr/>
      <dgm:t>
        <a:bodyPr/>
        <a:lstStyle/>
        <a:p>
          <a:endParaRPr lang="zh-TW" altLang="en-US"/>
        </a:p>
      </dgm:t>
    </dgm:pt>
    <dgm:pt modelId="{DBDE1D2B-E5B4-4767-A391-C1AA41E860DD}" type="pres">
      <dgm:prSet presAssocID="{D221AEDF-47AA-4A51-9780-D77DE2D0C180}" presName="connectorText" presStyleLbl="sibTrans2D1" presStyleIdx="4" presStyleCnt="8"/>
      <dgm:spPr/>
      <dgm:t>
        <a:bodyPr/>
        <a:lstStyle/>
        <a:p>
          <a:endParaRPr lang="zh-TW" altLang="en-US"/>
        </a:p>
      </dgm:t>
    </dgm:pt>
    <dgm:pt modelId="{B1432F72-04F2-4595-8434-2B4178AB2C13}" type="pres">
      <dgm:prSet presAssocID="{D84782B6-823A-4D59-B6DF-13B9E93B2F8F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0DD95E-E6A0-4AC0-AE3F-A2FB17E4CBAC}" type="pres">
      <dgm:prSet presAssocID="{D2F40896-3501-4796-A0A4-C523EC2F0068}" presName="sibTrans" presStyleLbl="sibTrans2D1" presStyleIdx="5" presStyleCnt="8"/>
      <dgm:spPr/>
      <dgm:t>
        <a:bodyPr/>
        <a:lstStyle/>
        <a:p>
          <a:endParaRPr lang="zh-TW" altLang="en-US"/>
        </a:p>
      </dgm:t>
    </dgm:pt>
    <dgm:pt modelId="{39BD2B1D-BBA4-4611-B78E-2DAC3457DD28}" type="pres">
      <dgm:prSet presAssocID="{D2F40896-3501-4796-A0A4-C523EC2F0068}" presName="connectorText" presStyleLbl="sibTrans2D1" presStyleIdx="5" presStyleCnt="8"/>
      <dgm:spPr/>
      <dgm:t>
        <a:bodyPr/>
        <a:lstStyle/>
        <a:p>
          <a:endParaRPr lang="zh-TW" altLang="en-US"/>
        </a:p>
      </dgm:t>
    </dgm:pt>
    <dgm:pt modelId="{1E216609-41B4-44C6-A4AC-851E19283A68}" type="pres">
      <dgm:prSet presAssocID="{98B6424F-EE67-43A1-B595-5CFE10A21CCC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00770A3-D654-4449-8701-89354164C9CF}" type="pres">
      <dgm:prSet presAssocID="{39D1D373-93B8-472B-9E11-707756BF0C45}" presName="sibTrans" presStyleLbl="sibTrans2D1" presStyleIdx="6" presStyleCnt="8"/>
      <dgm:spPr/>
      <dgm:t>
        <a:bodyPr/>
        <a:lstStyle/>
        <a:p>
          <a:endParaRPr lang="zh-TW" altLang="en-US"/>
        </a:p>
      </dgm:t>
    </dgm:pt>
    <dgm:pt modelId="{B168ED6A-DA4B-4565-AE2B-80973E51B007}" type="pres">
      <dgm:prSet presAssocID="{39D1D373-93B8-472B-9E11-707756BF0C45}" presName="connectorText" presStyleLbl="sibTrans2D1" presStyleIdx="6" presStyleCnt="8"/>
      <dgm:spPr/>
      <dgm:t>
        <a:bodyPr/>
        <a:lstStyle/>
        <a:p>
          <a:endParaRPr lang="zh-TW" altLang="en-US"/>
        </a:p>
      </dgm:t>
    </dgm:pt>
    <dgm:pt modelId="{4C9AE934-1CB5-4CD6-B36B-6B990D51CC07}" type="pres">
      <dgm:prSet presAssocID="{D4CC0926-66CF-4C2A-9FF3-4EE64A89B960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25FD3C-6A3A-442F-940E-9C84BE17904B}" type="pres">
      <dgm:prSet presAssocID="{53B081AF-1C77-49E1-9809-2FC356CB08F3}" presName="sibTrans" presStyleLbl="sibTrans2D1" presStyleIdx="7" presStyleCnt="8"/>
      <dgm:spPr/>
      <dgm:t>
        <a:bodyPr/>
        <a:lstStyle/>
        <a:p>
          <a:endParaRPr lang="zh-TW" altLang="en-US"/>
        </a:p>
      </dgm:t>
    </dgm:pt>
    <dgm:pt modelId="{A48EEC63-8B33-45BE-A4AA-7A547F70DE1B}" type="pres">
      <dgm:prSet presAssocID="{53B081AF-1C77-49E1-9809-2FC356CB08F3}" presName="connectorText" presStyleLbl="sibTrans2D1" presStyleIdx="7" presStyleCnt="8"/>
      <dgm:spPr/>
      <dgm:t>
        <a:bodyPr/>
        <a:lstStyle/>
        <a:p>
          <a:endParaRPr lang="zh-TW" altLang="en-US"/>
        </a:p>
      </dgm:t>
    </dgm:pt>
    <dgm:pt modelId="{9AC1E0F6-3C6B-4711-862E-BA6917965DF0}" type="pres">
      <dgm:prSet presAssocID="{B8E380D3-9B11-4AC7-9625-3C0BBD1974DF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E9FA1E9-4121-426F-9D6F-E1740B310E14}" type="presOf" srcId="{4A1F5FF8-75AB-4589-86E0-B5DE4F23791C}" destId="{B1A42853-5CBE-4E81-8124-7AE6A7208823}" srcOrd="1" destOrd="0" presId="urn:microsoft.com/office/officeart/2005/8/layout/process5"/>
    <dgm:cxn modelId="{8B8E4C67-D2C5-4868-AF36-AE506D647643}" srcId="{37FDB5DC-1244-4D07-A712-88C1AD1F521B}" destId="{AF711BAF-66BE-4C80-865E-1E1EC086A322}" srcOrd="4" destOrd="0" parTransId="{BA12C7EA-39EB-431A-B489-D18DD4E07FF2}" sibTransId="{D221AEDF-47AA-4A51-9780-D77DE2D0C180}"/>
    <dgm:cxn modelId="{460F4ED3-EE48-42CA-80E7-D7984117294A}" srcId="{37FDB5DC-1244-4D07-A712-88C1AD1F521B}" destId="{8F240782-C6CF-4D74-BF95-F17D1B6797F6}" srcOrd="2" destOrd="0" parTransId="{DE192249-5D83-4B06-B8A1-BB3E93451BCE}" sibTransId="{5A8D10D9-81BB-4040-8FA5-B483901A36CE}"/>
    <dgm:cxn modelId="{B1C81371-5200-42AE-A41C-A4F1EC361287}" type="presOf" srcId="{8F240782-C6CF-4D74-BF95-F17D1B6797F6}" destId="{21EDF005-9966-4B32-B338-DC88A965CEAB}" srcOrd="0" destOrd="0" presId="urn:microsoft.com/office/officeart/2005/8/layout/process5"/>
    <dgm:cxn modelId="{2F85132E-9D97-48A0-8954-00B1681B2044}" type="presOf" srcId="{53B081AF-1C77-49E1-9809-2FC356CB08F3}" destId="{FD25FD3C-6A3A-442F-940E-9C84BE17904B}" srcOrd="0" destOrd="0" presId="urn:microsoft.com/office/officeart/2005/8/layout/process5"/>
    <dgm:cxn modelId="{D80DAF0E-9BA8-42D4-B83F-5ABEE74C4379}" type="presOf" srcId="{D221AEDF-47AA-4A51-9780-D77DE2D0C180}" destId="{346B4C0F-652E-4480-A099-990A5505DCEC}" srcOrd="0" destOrd="0" presId="urn:microsoft.com/office/officeart/2005/8/layout/process5"/>
    <dgm:cxn modelId="{0DDB4F68-ACBE-438F-B20D-59DE40B194EC}" type="presOf" srcId="{D2F40896-3501-4796-A0A4-C523EC2F0068}" destId="{39BD2B1D-BBA4-4611-B78E-2DAC3457DD28}" srcOrd="1" destOrd="0" presId="urn:microsoft.com/office/officeart/2005/8/layout/process5"/>
    <dgm:cxn modelId="{B048E76A-BDC3-4287-B972-4E482261B629}" type="presOf" srcId="{2C7DEBBC-6269-4351-A1E6-F20468951EA7}" destId="{BA464E7C-F3F7-4B67-BEF3-2898724727A6}" srcOrd="0" destOrd="0" presId="urn:microsoft.com/office/officeart/2005/8/layout/process5"/>
    <dgm:cxn modelId="{EA4566F1-D86C-4D95-B2BF-BCD0A0F160BB}" type="presOf" srcId="{D84782B6-823A-4D59-B6DF-13B9E93B2F8F}" destId="{B1432F72-04F2-4595-8434-2B4178AB2C13}" srcOrd="0" destOrd="0" presId="urn:microsoft.com/office/officeart/2005/8/layout/process5"/>
    <dgm:cxn modelId="{C0D01043-A29C-4FB2-8978-FB97B74B755E}" type="presOf" srcId="{D221AEDF-47AA-4A51-9780-D77DE2D0C180}" destId="{DBDE1D2B-E5B4-4767-A391-C1AA41E860DD}" srcOrd="1" destOrd="0" presId="urn:microsoft.com/office/officeart/2005/8/layout/process5"/>
    <dgm:cxn modelId="{C6B399A5-D4B0-4906-89EC-3BB25CF1C382}" type="presOf" srcId="{7BFC4F3E-7E75-490D-A0D6-28E525851DF4}" destId="{8D52E890-2A7E-4158-9CCB-8DA2E3A538D7}" srcOrd="1" destOrd="0" presId="urn:microsoft.com/office/officeart/2005/8/layout/process5"/>
    <dgm:cxn modelId="{085DBFE1-39DC-4F7C-B0B9-75D0DBBBA5F1}" type="presOf" srcId="{39D1D373-93B8-472B-9E11-707756BF0C45}" destId="{C00770A3-D654-4449-8701-89354164C9CF}" srcOrd="0" destOrd="0" presId="urn:microsoft.com/office/officeart/2005/8/layout/process5"/>
    <dgm:cxn modelId="{2E457C34-4D6D-41E9-A4BF-E1B5481B8D70}" srcId="{37FDB5DC-1244-4D07-A712-88C1AD1F521B}" destId="{D4CC0926-66CF-4C2A-9FF3-4EE64A89B960}" srcOrd="7" destOrd="0" parTransId="{5AAF86EA-9ECD-4C0F-A444-404A57B2C0E6}" sibTransId="{53B081AF-1C77-49E1-9809-2FC356CB08F3}"/>
    <dgm:cxn modelId="{59D4F36A-BE56-4CA9-8647-29D28E48590A}" type="presOf" srcId="{39D1D373-93B8-472B-9E11-707756BF0C45}" destId="{B168ED6A-DA4B-4565-AE2B-80973E51B007}" srcOrd="1" destOrd="0" presId="urn:microsoft.com/office/officeart/2005/8/layout/process5"/>
    <dgm:cxn modelId="{B565798A-F18C-4806-A3E4-0DA29E3C28F5}" srcId="{37FDB5DC-1244-4D07-A712-88C1AD1F521B}" destId="{D645A9B3-2840-448A-9544-1064B5DCB9E1}" srcOrd="0" destOrd="0" parTransId="{182A4673-8D4E-4FB6-BFA6-C5A8123E3094}" sibTransId="{01617D9A-040E-409D-AF4C-EA4548BB759D}"/>
    <dgm:cxn modelId="{8F6BEC94-84D7-4F2D-A61C-53D677169D7B}" srcId="{37FDB5DC-1244-4D07-A712-88C1AD1F521B}" destId="{98B6424F-EE67-43A1-B595-5CFE10A21CCC}" srcOrd="6" destOrd="0" parTransId="{908A7850-AD96-475B-910C-A95DEDF12A3E}" sibTransId="{39D1D373-93B8-472B-9E11-707756BF0C45}"/>
    <dgm:cxn modelId="{88CCED55-BFCB-4B84-8BD2-AF191EB16939}" type="presOf" srcId="{B8E380D3-9B11-4AC7-9625-3C0BBD1974DF}" destId="{9AC1E0F6-3C6B-4711-862E-BA6917965DF0}" srcOrd="0" destOrd="0" presId="urn:microsoft.com/office/officeart/2005/8/layout/process5"/>
    <dgm:cxn modelId="{FE040A34-24A9-4178-9446-C5B41E4F638C}" type="presOf" srcId="{AF711BAF-66BE-4C80-865E-1E1EC086A322}" destId="{FDE0EC8F-6A8D-4F4B-BA33-F4EDAA438BAA}" srcOrd="0" destOrd="0" presId="urn:microsoft.com/office/officeart/2005/8/layout/process5"/>
    <dgm:cxn modelId="{EB0547E8-4B93-4D3A-B752-94B3FEF8BB1E}" type="presOf" srcId="{98B6424F-EE67-43A1-B595-5CFE10A21CCC}" destId="{1E216609-41B4-44C6-A4AC-851E19283A68}" srcOrd="0" destOrd="0" presId="urn:microsoft.com/office/officeart/2005/8/layout/process5"/>
    <dgm:cxn modelId="{2A928332-F289-4FBC-8C6C-99A783B8D612}" type="presOf" srcId="{006F3CC6-1A47-49CE-AEAA-E6B3FC0D59CA}" destId="{2A25DBC2-D3AD-4559-85D5-D1E5311AEB7F}" srcOrd="0" destOrd="0" presId="urn:microsoft.com/office/officeart/2005/8/layout/process5"/>
    <dgm:cxn modelId="{5E568B41-2A66-46B9-9A39-45D747209B1B}" type="presOf" srcId="{01617D9A-040E-409D-AF4C-EA4548BB759D}" destId="{D15C828C-2484-42A7-AE80-448F1EEB3158}" srcOrd="0" destOrd="0" presId="urn:microsoft.com/office/officeart/2005/8/layout/process5"/>
    <dgm:cxn modelId="{E45B6F9D-BDB2-42F2-9FB9-21C6E9EDE65B}" type="presOf" srcId="{5A8D10D9-81BB-4040-8FA5-B483901A36CE}" destId="{6A42A4EC-3314-496B-8244-9CA570F7DBFA}" srcOrd="1" destOrd="0" presId="urn:microsoft.com/office/officeart/2005/8/layout/process5"/>
    <dgm:cxn modelId="{2B61C1F3-3AA4-4E0C-969E-EDB1927037A5}" type="presOf" srcId="{5A8D10D9-81BB-4040-8FA5-B483901A36CE}" destId="{D7037728-E707-4C55-811E-96EC8507AB11}" srcOrd="0" destOrd="0" presId="urn:microsoft.com/office/officeart/2005/8/layout/process5"/>
    <dgm:cxn modelId="{BB669E81-6160-45F2-8FA9-5FB499424D15}" type="presOf" srcId="{7BFC4F3E-7E75-490D-A0D6-28E525851DF4}" destId="{EA9434C6-56D4-4D62-B2BE-DB3E51D1B365}" srcOrd="0" destOrd="0" presId="urn:microsoft.com/office/officeart/2005/8/layout/process5"/>
    <dgm:cxn modelId="{E6F3BDD3-F544-45ED-8BD8-D08BCB4F32E1}" type="presOf" srcId="{53B081AF-1C77-49E1-9809-2FC356CB08F3}" destId="{A48EEC63-8B33-45BE-A4AA-7A547F70DE1B}" srcOrd="1" destOrd="0" presId="urn:microsoft.com/office/officeart/2005/8/layout/process5"/>
    <dgm:cxn modelId="{DDB2E305-C84F-4D6D-B8EA-13A039B84F61}" srcId="{37FDB5DC-1244-4D07-A712-88C1AD1F521B}" destId="{2C7DEBBC-6269-4351-A1E6-F20468951EA7}" srcOrd="1" destOrd="0" parTransId="{8710AFD1-1732-4144-AFCD-1416E5E0F6E3}" sibTransId="{7BFC4F3E-7E75-490D-A0D6-28E525851DF4}"/>
    <dgm:cxn modelId="{979C3FFA-251A-41B1-A510-27738718BA28}" type="presOf" srcId="{01617D9A-040E-409D-AF4C-EA4548BB759D}" destId="{844B60F1-C7FD-4D44-BD46-3F8961BED5D7}" srcOrd="1" destOrd="0" presId="urn:microsoft.com/office/officeart/2005/8/layout/process5"/>
    <dgm:cxn modelId="{56C34DF9-2268-4E68-92CF-E2FD0462B199}" type="presOf" srcId="{D2F40896-3501-4796-A0A4-C523EC2F0068}" destId="{170DD95E-E6A0-4AC0-AE3F-A2FB17E4CBAC}" srcOrd="0" destOrd="0" presId="urn:microsoft.com/office/officeart/2005/8/layout/process5"/>
    <dgm:cxn modelId="{4F451F65-6630-4115-A4D9-3116D4346C47}" type="presOf" srcId="{4A1F5FF8-75AB-4589-86E0-B5DE4F23791C}" destId="{025C35E3-1274-4070-9545-46897F00D6AB}" srcOrd="0" destOrd="0" presId="urn:microsoft.com/office/officeart/2005/8/layout/process5"/>
    <dgm:cxn modelId="{7862C28E-48FD-4CA4-8589-7CD4CD875DA6}" type="presOf" srcId="{D4CC0926-66CF-4C2A-9FF3-4EE64A89B960}" destId="{4C9AE934-1CB5-4CD6-B36B-6B990D51CC07}" srcOrd="0" destOrd="0" presId="urn:microsoft.com/office/officeart/2005/8/layout/process5"/>
    <dgm:cxn modelId="{0B8FD7FD-C780-46BB-8E1E-7AC436B032A1}" srcId="{37FDB5DC-1244-4D07-A712-88C1AD1F521B}" destId="{B8E380D3-9B11-4AC7-9625-3C0BBD1974DF}" srcOrd="8" destOrd="0" parTransId="{E0FFAD3C-8BB4-4F06-9068-03FFD2EC81D0}" sibTransId="{3D169994-F1FD-4B8B-BB76-391E8051975B}"/>
    <dgm:cxn modelId="{8471A324-1795-4E02-AD87-3CA3F8E59040}" type="presOf" srcId="{D645A9B3-2840-448A-9544-1064B5DCB9E1}" destId="{7F2391E5-BA8D-4155-81A1-4D35EE9081E5}" srcOrd="0" destOrd="0" presId="urn:microsoft.com/office/officeart/2005/8/layout/process5"/>
    <dgm:cxn modelId="{C0EC4DAC-D77D-489E-8B26-BBF25DD3D06C}" type="presOf" srcId="{37FDB5DC-1244-4D07-A712-88C1AD1F521B}" destId="{E2D1B034-CF92-4EBA-814C-5E9C14AD69A7}" srcOrd="0" destOrd="0" presId="urn:microsoft.com/office/officeart/2005/8/layout/process5"/>
    <dgm:cxn modelId="{8B94A361-9D37-42BF-8A98-CDCA77B71868}" srcId="{37FDB5DC-1244-4D07-A712-88C1AD1F521B}" destId="{006F3CC6-1A47-49CE-AEAA-E6B3FC0D59CA}" srcOrd="3" destOrd="0" parTransId="{8F82584C-0EC4-4193-8157-87B048660C82}" sibTransId="{4A1F5FF8-75AB-4589-86E0-B5DE4F23791C}"/>
    <dgm:cxn modelId="{F59DE878-B0E9-4B4D-AE8A-54089A5AA859}" srcId="{37FDB5DC-1244-4D07-A712-88C1AD1F521B}" destId="{D84782B6-823A-4D59-B6DF-13B9E93B2F8F}" srcOrd="5" destOrd="0" parTransId="{25F89E5B-F774-43CF-8E0D-AD432B3AB122}" sibTransId="{D2F40896-3501-4796-A0A4-C523EC2F0068}"/>
    <dgm:cxn modelId="{E465445A-DD1F-418E-BF69-D72615C0B983}" type="presParOf" srcId="{E2D1B034-CF92-4EBA-814C-5E9C14AD69A7}" destId="{7F2391E5-BA8D-4155-81A1-4D35EE9081E5}" srcOrd="0" destOrd="0" presId="urn:microsoft.com/office/officeart/2005/8/layout/process5"/>
    <dgm:cxn modelId="{31B60DD0-07DA-4505-8449-42E0992139E9}" type="presParOf" srcId="{E2D1B034-CF92-4EBA-814C-5E9C14AD69A7}" destId="{D15C828C-2484-42A7-AE80-448F1EEB3158}" srcOrd="1" destOrd="0" presId="urn:microsoft.com/office/officeart/2005/8/layout/process5"/>
    <dgm:cxn modelId="{5649B912-AEEB-4077-A12F-88D54CDB5776}" type="presParOf" srcId="{D15C828C-2484-42A7-AE80-448F1EEB3158}" destId="{844B60F1-C7FD-4D44-BD46-3F8961BED5D7}" srcOrd="0" destOrd="0" presId="urn:microsoft.com/office/officeart/2005/8/layout/process5"/>
    <dgm:cxn modelId="{C5E53BE5-1994-4C12-AB8B-57B38C73C748}" type="presParOf" srcId="{E2D1B034-CF92-4EBA-814C-5E9C14AD69A7}" destId="{BA464E7C-F3F7-4B67-BEF3-2898724727A6}" srcOrd="2" destOrd="0" presId="urn:microsoft.com/office/officeart/2005/8/layout/process5"/>
    <dgm:cxn modelId="{4D52EFB3-2FF2-491A-AE98-A5E1EF397ED5}" type="presParOf" srcId="{E2D1B034-CF92-4EBA-814C-5E9C14AD69A7}" destId="{EA9434C6-56D4-4D62-B2BE-DB3E51D1B365}" srcOrd="3" destOrd="0" presId="urn:microsoft.com/office/officeart/2005/8/layout/process5"/>
    <dgm:cxn modelId="{85E62206-3465-4DB2-928C-9AE60C47BECC}" type="presParOf" srcId="{EA9434C6-56D4-4D62-B2BE-DB3E51D1B365}" destId="{8D52E890-2A7E-4158-9CCB-8DA2E3A538D7}" srcOrd="0" destOrd="0" presId="urn:microsoft.com/office/officeart/2005/8/layout/process5"/>
    <dgm:cxn modelId="{1631A8E8-B23A-4322-B68B-F821383CED38}" type="presParOf" srcId="{E2D1B034-CF92-4EBA-814C-5E9C14AD69A7}" destId="{21EDF005-9966-4B32-B338-DC88A965CEAB}" srcOrd="4" destOrd="0" presId="urn:microsoft.com/office/officeart/2005/8/layout/process5"/>
    <dgm:cxn modelId="{DEA9F9A7-551E-4169-9C90-EB0171663FBB}" type="presParOf" srcId="{E2D1B034-CF92-4EBA-814C-5E9C14AD69A7}" destId="{D7037728-E707-4C55-811E-96EC8507AB11}" srcOrd="5" destOrd="0" presId="urn:microsoft.com/office/officeart/2005/8/layout/process5"/>
    <dgm:cxn modelId="{27DE7302-F8B1-4255-82B4-A0A97CF3EF79}" type="presParOf" srcId="{D7037728-E707-4C55-811E-96EC8507AB11}" destId="{6A42A4EC-3314-496B-8244-9CA570F7DBFA}" srcOrd="0" destOrd="0" presId="urn:microsoft.com/office/officeart/2005/8/layout/process5"/>
    <dgm:cxn modelId="{CA8E8A07-AD85-4EBA-9CFA-87EA732757B4}" type="presParOf" srcId="{E2D1B034-CF92-4EBA-814C-5E9C14AD69A7}" destId="{2A25DBC2-D3AD-4559-85D5-D1E5311AEB7F}" srcOrd="6" destOrd="0" presId="urn:microsoft.com/office/officeart/2005/8/layout/process5"/>
    <dgm:cxn modelId="{8609A77C-CDA9-4207-ACDA-771C133DA914}" type="presParOf" srcId="{E2D1B034-CF92-4EBA-814C-5E9C14AD69A7}" destId="{025C35E3-1274-4070-9545-46897F00D6AB}" srcOrd="7" destOrd="0" presId="urn:microsoft.com/office/officeart/2005/8/layout/process5"/>
    <dgm:cxn modelId="{62190CAF-A76C-4759-9536-E417D760FF51}" type="presParOf" srcId="{025C35E3-1274-4070-9545-46897F00D6AB}" destId="{B1A42853-5CBE-4E81-8124-7AE6A7208823}" srcOrd="0" destOrd="0" presId="urn:microsoft.com/office/officeart/2005/8/layout/process5"/>
    <dgm:cxn modelId="{8A77F44F-A7D6-4D10-9AAA-08875672D636}" type="presParOf" srcId="{E2D1B034-CF92-4EBA-814C-5E9C14AD69A7}" destId="{FDE0EC8F-6A8D-4F4B-BA33-F4EDAA438BAA}" srcOrd="8" destOrd="0" presId="urn:microsoft.com/office/officeart/2005/8/layout/process5"/>
    <dgm:cxn modelId="{7617FAF4-3EB1-4420-A826-4718AF14F324}" type="presParOf" srcId="{E2D1B034-CF92-4EBA-814C-5E9C14AD69A7}" destId="{346B4C0F-652E-4480-A099-990A5505DCEC}" srcOrd="9" destOrd="0" presId="urn:microsoft.com/office/officeart/2005/8/layout/process5"/>
    <dgm:cxn modelId="{1F79A34B-E2C9-4180-8FF7-156B576E2B38}" type="presParOf" srcId="{346B4C0F-652E-4480-A099-990A5505DCEC}" destId="{DBDE1D2B-E5B4-4767-A391-C1AA41E860DD}" srcOrd="0" destOrd="0" presId="urn:microsoft.com/office/officeart/2005/8/layout/process5"/>
    <dgm:cxn modelId="{ECE087A5-8221-4FD8-84DF-E9AD62BC508D}" type="presParOf" srcId="{E2D1B034-CF92-4EBA-814C-5E9C14AD69A7}" destId="{B1432F72-04F2-4595-8434-2B4178AB2C13}" srcOrd="10" destOrd="0" presId="urn:microsoft.com/office/officeart/2005/8/layout/process5"/>
    <dgm:cxn modelId="{FB61EB34-4FD9-45C9-BB0A-B8005DD29F0B}" type="presParOf" srcId="{E2D1B034-CF92-4EBA-814C-5E9C14AD69A7}" destId="{170DD95E-E6A0-4AC0-AE3F-A2FB17E4CBAC}" srcOrd="11" destOrd="0" presId="urn:microsoft.com/office/officeart/2005/8/layout/process5"/>
    <dgm:cxn modelId="{470CC61C-940B-4353-A02D-72FE8865F876}" type="presParOf" srcId="{170DD95E-E6A0-4AC0-AE3F-A2FB17E4CBAC}" destId="{39BD2B1D-BBA4-4611-B78E-2DAC3457DD28}" srcOrd="0" destOrd="0" presId="urn:microsoft.com/office/officeart/2005/8/layout/process5"/>
    <dgm:cxn modelId="{9145ABCB-7FA3-4AB7-8DE0-E65E1FB7F138}" type="presParOf" srcId="{E2D1B034-CF92-4EBA-814C-5E9C14AD69A7}" destId="{1E216609-41B4-44C6-A4AC-851E19283A68}" srcOrd="12" destOrd="0" presId="urn:microsoft.com/office/officeart/2005/8/layout/process5"/>
    <dgm:cxn modelId="{20438A96-B656-4029-8D25-A68B1F039461}" type="presParOf" srcId="{E2D1B034-CF92-4EBA-814C-5E9C14AD69A7}" destId="{C00770A3-D654-4449-8701-89354164C9CF}" srcOrd="13" destOrd="0" presId="urn:microsoft.com/office/officeart/2005/8/layout/process5"/>
    <dgm:cxn modelId="{36468572-2348-4449-B96A-22F73B0972DB}" type="presParOf" srcId="{C00770A3-D654-4449-8701-89354164C9CF}" destId="{B168ED6A-DA4B-4565-AE2B-80973E51B007}" srcOrd="0" destOrd="0" presId="urn:microsoft.com/office/officeart/2005/8/layout/process5"/>
    <dgm:cxn modelId="{B205C954-F8A3-4A3A-95C6-6624A96FABA1}" type="presParOf" srcId="{E2D1B034-CF92-4EBA-814C-5E9C14AD69A7}" destId="{4C9AE934-1CB5-4CD6-B36B-6B990D51CC07}" srcOrd="14" destOrd="0" presId="urn:microsoft.com/office/officeart/2005/8/layout/process5"/>
    <dgm:cxn modelId="{E4E98191-7BF5-44A8-8758-01B617550340}" type="presParOf" srcId="{E2D1B034-CF92-4EBA-814C-5E9C14AD69A7}" destId="{FD25FD3C-6A3A-442F-940E-9C84BE17904B}" srcOrd="15" destOrd="0" presId="urn:microsoft.com/office/officeart/2005/8/layout/process5"/>
    <dgm:cxn modelId="{E530D70F-0FBB-495A-B5A5-9397862705A4}" type="presParOf" srcId="{FD25FD3C-6A3A-442F-940E-9C84BE17904B}" destId="{A48EEC63-8B33-45BE-A4AA-7A547F70DE1B}" srcOrd="0" destOrd="0" presId="urn:microsoft.com/office/officeart/2005/8/layout/process5"/>
    <dgm:cxn modelId="{EBC6D38A-E17C-4AE5-BEDB-D9B818EE7751}" type="presParOf" srcId="{E2D1B034-CF92-4EBA-814C-5E9C14AD69A7}" destId="{9AC1E0F6-3C6B-4711-862E-BA6917965DF0}" srcOrd="1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2391E5-BA8D-4155-81A1-4D35EE9081E5}">
      <dsp:nvSpPr>
        <dsp:cNvPr id="0" name=""/>
        <dsp:cNvSpPr/>
      </dsp:nvSpPr>
      <dsp:spPr>
        <a:xfrm>
          <a:off x="418482" y="881"/>
          <a:ext cx="1492182" cy="89530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8:30</a:t>
          </a:r>
          <a:r>
            <a:rPr lang="zh-TW" altLang="en-US" sz="22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起床</a:t>
          </a:r>
          <a:endParaRPr lang="zh-TW" altLang="en-US" sz="22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44705" y="27104"/>
        <a:ext cx="1439736" cy="842863"/>
      </dsp:txXfrm>
    </dsp:sp>
    <dsp:sp modelId="{D15C828C-2484-42A7-AE80-448F1EEB3158}">
      <dsp:nvSpPr>
        <dsp:cNvPr id="0" name=""/>
        <dsp:cNvSpPr/>
      </dsp:nvSpPr>
      <dsp:spPr>
        <a:xfrm>
          <a:off x="2041976" y="263505"/>
          <a:ext cx="316342" cy="3700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2041976" y="337517"/>
        <a:ext cx="221439" cy="222037"/>
      </dsp:txXfrm>
    </dsp:sp>
    <dsp:sp modelId="{BA464E7C-F3F7-4B67-BEF3-2898724727A6}">
      <dsp:nvSpPr>
        <dsp:cNvPr id="0" name=""/>
        <dsp:cNvSpPr/>
      </dsp:nvSpPr>
      <dsp:spPr>
        <a:xfrm>
          <a:off x="2507537" y="881"/>
          <a:ext cx="1492182" cy="895309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rgbClr val="7030A0"/>
            </a:gs>
            <a:gs pos="48000">
              <a:schemeClr val="accent5">
                <a:lumMod val="97000"/>
                <a:lumOff val="3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摩天輪</a:t>
          </a:r>
          <a:endParaRPr lang="zh-TW" altLang="en-US" sz="22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533760" y="27104"/>
        <a:ext cx="1439736" cy="842863"/>
      </dsp:txXfrm>
    </dsp:sp>
    <dsp:sp modelId="{EA9434C6-56D4-4D62-B2BE-DB3E51D1B365}">
      <dsp:nvSpPr>
        <dsp:cNvPr id="0" name=""/>
        <dsp:cNvSpPr/>
      </dsp:nvSpPr>
      <dsp:spPr>
        <a:xfrm>
          <a:off x="4131031" y="263505"/>
          <a:ext cx="316342" cy="3700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4131031" y="337517"/>
        <a:ext cx="221439" cy="222037"/>
      </dsp:txXfrm>
    </dsp:sp>
    <dsp:sp modelId="{21EDF005-9966-4B32-B338-DC88A965CEAB}">
      <dsp:nvSpPr>
        <dsp:cNvPr id="0" name=""/>
        <dsp:cNvSpPr/>
      </dsp:nvSpPr>
      <dsp:spPr>
        <a:xfrm>
          <a:off x="4596592" y="881"/>
          <a:ext cx="1492182" cy="89530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尋寶船</a:t>
          </a:r>
          <a:endParaRPr lang="zh-TW" altLang="en-US" sz="22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622815" y="27104"/>
        <a:ext cx="1439736" cy="842863"/>
      </dsp:txXfrm>
    </dsp:sp>
    <dsp:sp modelId="{D7037728-E707-4C55-811E-96EC8507AB11}">
      <dsp:nvSpPr>
        <dsp:cNvPr id="0" name=""/>
        <dsp:cNvSpPr/>
      </dsp:nvSpPr>
      <dsp:spPr>
        <a:xfrm>
          <a:off x="6220086" y="263505"/>
          <a:ext cx="316342" cy="3700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6220086" y="337517"/>
        <a:ext cx="221439" cy="222037"/>
      </dsp:txXfrm>
    </dsp:sp>
    <dsp:sp modelId="{2A25DBC2-D3AD-4559-85D5-D1E5311AEB7F}">
      <dsp:nvSpPr>
        <dsp:cNvPr id="0" name=""/>
        <dsp:cNvSpPr/>
      </dsp:nvSpPr>
      <dsp:spPr>
        <a:xfrm>
          <a:off x="6685647" y="881"/>
          <a:ext cx="1492182" cy="89530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吼吼樹屋</a:t>
          </a:r>
          <a:endParaRPr lang="zh-TW" altLang="en-US" sz="2200" kern="1200" dirty="0">
            <a:solidFill>
              <a:srgbClr val="FFFF00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711870" y="27104"/>
        <a:ext cx="1439736" cy="842863"/>
      </dsp:txXfrm>
    </dsp:sp>
    <dsp:sp modelId="{025C35E3-1274-4070-9545-46897F00D6AB}">
      <dsp:nvSpPr>
        <dsp:cNvPr id="0" name=""/>
        <dsp:cNvSpPr/>
      </dsp:nvSpPr>
      <dsp:spPr>
        <a:xfrm rot="5400000">
          <a:off x="7273567" y="1000643"/>
          <a:ext cx="316342" cy="3700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-5400000">
        <a:off x="7320720" y="1027503"/>
        <a:ext cx="222037" cy="221439"/>
      </dsp:txXfrm>
    </dsp:sp>
    <dsp:sp modelId="{FDE0EC8F-6A8D-4F4B-BA33-F4EDAA438BAA}">
      <dsp:nvSpPr>
        <dsp:cNvPr id="0" name=""/>
        <dsp:cNvSpPr/>
      </dsp:nvSpPr>
      <dsp:spPr>
        <a:xfrm>
          <a:off x="6685647" y="1493063"/>
          <a:ext cx="1492182" cy="89530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12:00</a:t>
          </a:r>
          <a:r>
            <a:rPr lang="zh-TW" altLang="en-US" sz="22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午餐</a:t>
          </a:r>
          <a:endParaRPr lang="zh-TW" altLang="en-US" sz="22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711870" y="1519286"/>
        <a:ext cx="1439736" cy="842863"/>
      </dsp:txXfrm>
    </dsp:sp>
    <dsp:sp modelId="{346B4C0F-652E-4480-A099-990A5505DCEC}">
      <dsp:nvSpPr>
        <dsp:cNvPr id="0" name=""/>
        <dsp:cNvSpPr/>
      </dsp:nvSpPr>
      <dsp:spPr>
        <a:xfrm rot="10800000">
          <a:off x="6237992" y="1755687"/>
          <a:ext cx="316342" cy="3700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6332895" y="1829699"/>
        <a:ext cx="221439" cy="222037"/>
      </dsp:txXfrm>
    </dsp:sp>
    <dsp:sp modelId="{B1432F72-04F2-4595-8434-2B4178AB2C13}">
      <dsp:nvSpPr>
        <dsp:cNvPr id="0" name=""/>
        <dsp:cNvSpPr/>
      </dsp:nvSpPr>
      <dsp:spPr>
        <a:xfrm>
          <a:off x="4596592" y="1493063"/>
          <a:ext cx="1492182" cy="89530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星際飛車</a:t>
          </a:r>
          <a:endParaRPr lang="zh-TW" altLang="en-US" sz="22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622815" y="1519286"/>
        <a:ext cx="1439736" cy="842863"/>
      </dsp:txXfrm>
    </dsp:sp>
    <dsp:sp modelId="{170DD95E-E6A0-4AC0-AE3F-A2FB17E4CBAC}">
      <dsp:nvSpPr>
        <dsp:cNvPr id="0" name=""/>
        <dsp:cNvSpPr/>
      </dsp:nvSpPr>
      <dsp:spPr>
        <a:xfrm rot="10800000">
          <a:off x="4148937" y="1755687"/>
          <a:ext cx="316342" cy="3700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4243840" y="1829699"/>
        <a:ext cx="221439" cy="222037"/>
      </dsp:txXfrm>
    </dsp:sp>
    <dsp:sp modelId="{1E216609-41B4-44C6-A4AC-851E19283A68}">
      <dsp:nvSpPr>
        <dsp:cNvPr id="0" name=""/>
        <dsp:cNvSpPr/>
      </dsp:nvSpPr>
      <dsp:spPr>
        <a:xfrm>
          <a:off x="2507537" y="1493063"/>
          <a:ext cx="1492182" cy="89530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宇宙迴旋</a:t>
          </a:r>
          <a:endParaRPr lang="zh-TW" altLang="en-US" sz="22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533760" y="1519286"/>
        <a:ext cx="1439736" cy="842863"/>
      </dsp:txXfrm>
    </dsp:sp>
    <dsp:sp modelId="{C00770A3-D654-4449-8701-89354164C9CF}">
      <dsp:nvSpPr>
        <dsp:cNvPr id="0" name=""/>
        <dsp:cNvSpPr/>
      </dsp:nvSpPr>
      <dsp:spPr>
        <a:xfrm rot="10800000">
          <a:off x="2059882" y="1755687"/>
          <a:ext cx="316342" cy="3700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2154785" y="1829699"/>
        <a:ext cx="221439" cy="222037"/>
      </dsp:txXfrm>
    </dsp:sp>
    <dsp:sp modelId="{4C9AE934-1CB5-4CD6-B36B-6B990D51CC07}">
      <dsp:nvSpPr>
        <dsp:cNvPr id="0" name=""/>
        <dsp:cNvSpPr/>
      </dsp:nvSpPr>
      <dsp:spPr>
        <a:xfrm>
          <a:off x="418482" y="1493063"/>
          <a:ext cx="1492182" cy="89530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碰碰車</a:t>
          </a:r>
          <a:endParaRPr lang="zh-TW" altLang="en-US" sz="22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44705" y="1519286"/>
        <a:ext cx="1439736" cy="842863"/>
      </dsp:txXfrm>
    </dsp:sp>
    <dsp:sp modelId="{FD25FD3C-6A3A-442F-940E-9C84BE17904B}">
      <dsp:nvSpPr>
        <dsp:cNvPr id="0" name=""/>
        <dsp:cNvSpPr/>
      </dsp:nvSpPr>
      <dsp:spPr>
        <a:xfrm rot="5400000">
          <a:off x="1006402" y="2492825"/>
          <a:ext cx="316342" cy="3700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-5400000">
        <a:off x="1053555" y="2519685"/>
        <a:ext cx="222037" cy="221439"/>
      </dsp:txXfrm>
    </dsp:sp>
    <dsp:sp modelId="{9AC1E0F6-3C6B-4711-862E-BA6917965DF0}">
      <dsp:nvSpPr>
        <dsp:cNvPr id="0" name=""/>
        <dsp:cNvSpPr/>
      </dsp:nvSpPr>
      <dsp:spPr>
        <a:xfrm>
          <a:off x="418482" y="2985245"/>
          <a:ext cx="1492182" cy="89530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16:00</a:t>
          </a:r>
          <a:r>
            <a:rPr lang="zh-TW" altLang="en-US" sz="22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回家</a:t>
          </a:r>
          <a:endParaRPr lang="zh-TW" altLang="en-US" sz="22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44705" y="3011468"/>
        <a:ext cx="1439736" cy="8428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5218-4D37-4E5A-855A-84732D11F43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0059-5F76-4015-8E04-B8AA333B31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760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5218-4D37-4E5A-855A-84732D11F43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0059-5F76-4015-8E04-B8AA333B31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4315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5218-4D37-4E5A-855A-84732D11F43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0059-5F76-4015-8E04-B8AA333B312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72649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5218-4D37-4E5A-855A-84732D11F43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0059-5F76-4015-8E04-B8AA333B31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69460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5218-4D37-4E5A-855A-84732D11F43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0059-5F76-4015-8E04-B8AA333B312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55426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5218-4D37-4E5A-855A-84732D11F43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0059-5F76-4015-8E04-B8AA333B31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94208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5218-4D37-4E5A-855A-84732D11F43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0059-5F76-4015-8E04-B8AA333B31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1120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5218-4D37-4E5A-855A-84732D11F43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0059-5F76-4015-8E04-B8AA333B31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499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5218-4D37-4E5A-855A-84732D11F43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0059-5F76-4015-8E04-B8AA333B31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4508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5218-4D37-4E5A-855A-84732D11F43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0059-5F76-4015-8E04-B8AA333B31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59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5218-4D37-4E5A-855A-84732D11F43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0059-5F76-4015-8E04-B8AA333B31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782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5218-4D37-4E5A-855A-84732D11F43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0059-5F76-4015-8E04-B8AA333B31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4137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5218-4D37-4E5A-855A-84732D11F43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0059-5F76-4015-8E04-B8AA333B31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9246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5218-4D37-4E5A-855A-84732D11F43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0059-5F76-4015-8E04-B8AA333B31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181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5218-4D37-4E5A-855A-84732D11F43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0059-5F76-4015-8E04-B8AA333B31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3070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5218-4D37-4E5A-855A-84732D11F43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0059-5F76-4015-8E04-B8AA333B31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6989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75218-4D37-4E5A-855A-84732D11F432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5B30059-5F76-4015-8E04-B8AA333B31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4779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規劃：阿珉老師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42760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838543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3943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4561775"/>
              </p:ext>
            </p:extLst>
          </p:nvPr>
        </p:nvGraphicFramePr>
        <p:xfrm>
          <a:off x="838200" y="2259873"/>
          <a:ext cx="10515600" cy="3722915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226692090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16202128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60930709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32543941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6985919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09079155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877228064"/>
                    </a:ext>
                  </a:extLst>
                </a:gridCol>
              </a:tblGrid>
              <a:tr h="70106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319658"/>
                  </a:ext>
                </a:extLst>
              </a:tr>
              <a:tr h="174058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075620"/>
                  </a:ext>
                </a:extLst>
              </a:tr>
              <a:tr h="1281263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45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6967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</p:txBody>
      </p:sp>
      <p:pic>
        <p:nvPicPr>
          <p:cNvPr id="3076" name="Picture 4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01225" y="2160589"/>
            <a:ext cx="4266792" cy="320009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293314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</p:txBody>
      </p:sp>
      <p:pic>
        <p:nvPicPr>
          <p:cNvPr id="4098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30886" y="2160589"/>
            <a:ext cx="4847067" cy="36353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287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</a:t>
            </a:r>
            <a:r>
              <a:rPr lang="zh-TW" altLang="en-US" b="1" dirty="0" smtClean="0"/>
              <a:t>電影</a:t>
            </a: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78280" y="1803491"/>
            <a:ext cx="8749937" cy="492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28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6414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</TotalTime>
  <Words>180</Words>
  <Application>Microsoft Office PowerPoint</Application>
  <PresentationFormat>寬螢幕</PresentationFormat>
  <Paragraphs>36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微軟正黑體</vt:lpstr>
      <vt:lpstr>Arial</vt:lpstr>
      <vt:lpstr>Trebuchet MS</vt:lpstr>
      <vt:lpstr>Wingdings 3</vt:lpstr>
      <vt:lpstr>多面向</vt:lpstr>
      <vt:lpstr>兒童新樂園一日遊</vt:lpstr>
      <vt:lpstr>行程規劃</vt:lpstr>
      <vt:lpstr>票價</vt:lpstr>
      <vt:lpstr>尋寶船</vt:lpstr>
      <vt:lpstr>魔法星際飛車</vt:lpstr>
      <vt:lpstr>兒童新樂園微電影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2022-01-03T03:34:31Z</dcterms:created>
  <dcterms:modified xsi:type="dcterms:W3CDTF">2022-01-17T04:00:18Z</dcterms:modified>
</cp:coreProperties>
</file>