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EB9F9"/>
    <a:srgbClr val="B5F4FD"/>
    <a:srgbClr val="FFE7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C966BB4-C03B-4CE8-B0BA-010576AB8B60}" type="doc">
      <dgm:prSet loTypeId="urn:microsoft.com/office/officeart/2005/8/layout/bProcess4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06D64FC1-5DA4-4D78-BF98-D8F34CC94522}">
      <dgm:prSet phldrT="[文字]"/>
      <dgm:spPr>
        <a:pattFill prst="pct90">
          <a:fgClr>
            <a:srgbClr val="CEB9F9"/>
          </a:fgClr>
          <a:bgClr>
            <a:schemeClr val="bg1"/>
          </a:bgClr>
        </a:pattFill>
      </dgm:spPr>
      <dgm:t>
        <a:bodyPr/>
        <a:lstStyle/>
        <a:p>
          <a:r>
            <a:rPr lang="en-US" altLang="zh-TW" dirty="0" smtClean="0">
              <a:solidFill>
                <a:srgbClr val="B5F4FD"/>
              </a:solidFill>
            </a:rPr>
            <a:t>7:30</a:t>
          </a:r>
          <a:r>
            <a:rPr lang="zh-TW" altLang="en-US" dirty="0" smtClean="0">
              <a:solidFill>
                <a:srgbClr val="B5F4FD"/>
              </a:solidFill>
            </a:rPr>
            <a:t>到校</a:t>
          </a:r>
          <a:endParaRPr lang="zh-TW" altLang="en-US" dirty="0">
            <a:solidFill>
              <a:srgbClr val="B5F4FD"/>
            </a:solidFill>
          </a:endParaRPr>
        </a:p>
      </dgm:t>
    </dgm:pt>
    <dgm:pt modelId="{90E89ACF-9AF4-4D83-881B-A2E8E331611E}" type="parTrans" cxnId="{76FF8E4C-A4BE-4362-9D59-C511417BEC67}">
      <dgm:prSet/>
      <dgm:spPr/>
      <dgm:t>
        <a:bodyPr/>
        <a:lstStyle/>
        <a:p>
          <a:endParaRPr lang="zh-TW" altLang="en-US"/>
        </a:p>
      </dgm:t>
    </dgm:pt>
    <dgm:pt modelId="{415DA28C-A252-4DC9-8FF5-9B40996817E2}" type="sibTrans" cxnId="{76FF8E4C-A4BE-4362-9D59-C511417BEC67}">
      <dgm:prSet/>
      <dgm:spPr/>
      <dgm:t>
        <a:bodyPr/>
        <a:lstStyle/>
        <a:p>
          <a:endParaRPr lang="zh-TW" altLang="en-US"/>
        </a:p>
      </dgm:t>
    </dgm:pt>
    <dgm:pt modelId="{D92FA1F8-4479-450C-936D-194DFCCD3DB5}">
      <dgm:prSet phldrT="[文字]"/>
      <dgm:spPr/>
      <dgm:t>
        <a:bodyPr/>
        <a:lstStyle/>
        <a:p>
          <a:r>
            <a:rPr lang="en-US" altLang="zh-TW" dirty="0" smtClean="0"/>
            <a:t>8:00</a:t>
          </a:r>
          <a:r>
            <a:rPr lang="zh-TW" altLang="en-US" dirty="0" smtClean="0"/>
            <a:t>出發</a:t>
          </a:r>
          <a:endParaRPr lang="zh-TW" altLang="en-US" dirty="0"/>
        </a:p>
      </dgm:t>
    </dgm:pt>
    <dgm:pt modelId="{F967FCCC-077A-412A-99F7-7194736683B1}" type="parTrans" cxnId="{9504ABAD-2823-4E03-8B66-166A2BAF87B2}">
      <dgm:prSet/>
      <dgm:spPr/>
      <dgm:t>
        <a:bodyPr/>
        <a:lstStyle/>
        <a:p>
          <a:endParaRPr lang="zh-TW" altLang="en-US"/>
        </a:p>
      </dgm:t>
    </dgm:pt>
    <dgm:pt modelId="{00DA6F57-7852-49E9-825F-55737261CD4E}" type="sibTrans" cxnId="{9504ABAD-2823-4E03-8B66-166A2BAF87B2}">
      <dgm:prSet/>
      <dgm:spPr/>
      <dgm:t>
        <a:bodyPr/>
        <a:lstStyle/>
        <a:p>
          <a:endParaRPr lang="zh-TW" altLang="en-US"/>
        </a:p>
      </dgm:t>
    </dgm:pt>
    <dgm:pt modelId="{94481059-1923-4003-B4B2-363F0F12F76E}">
      <dgm:prSet phldrT="[文字]"/>
      <dgm:spPr/>
      <dgm:t>
        <a:bodyPr/>
        <a:lstStyle/>
        <a:p>
          <a:r>
            <a:rPr lang="zh-TW" altLang="en-US" dirty="0" smtClean="0"/>
            <a:t>幸服碰碰車</a:t>
          </a:r>
          <a:endParaRPr lang="zh-TW" altLang="en-US" dirty="0"/>
        </a:p>
      </dgm:t>
    </dgm:pt>
    <dgm:pt modelId="{7688DC34-A8F7-4CF3-87BB-DE9E1A00C9C4}" type="parTrans" cxnId="{86763AD2-D4D8-4216-B654-0A5D90BF9F0E}">
      <dgm:prSet/>
      <dgm:spPr/>
      <dgm:t>
        <a:bodyPr/>
        <a:lstStyle/>
        <a:p>
          <a:endParaRPr lang="zh-TW" altLang="en-US"/>
        </a:p>
      </dgm:t>
    </dgm:pt>
    <dgm:pt modelId="{BC669924-5932-492B-BDD1-9C88B8B3F547}" type="sibTrans" cxnId="{86763AD2-D4D8-4216-B654-0A5D90BF9F0E}">
      <dgm:prSet/>
      <dgm:spPr/>
      <dgm:t>
        <a:bodyPr/>
        <a:lstStyle/>
        <a:p>
          <a:endParaRPr lang="zh-TW" altLang="en-US"/>
        </a:p>
      </dgm:t>
    </dgm:pt>
    <dgm:pt modelId="{1520127E-87C8-448B-B733-1F679F18FA93}">
      <dgm:prSet phldrT="[文字]"/>
      <dgm:spPr/>
      <dgm:t>
        <a:bodyPr/>
        <a:lstStyle/>
        <a:p>
          <a:r>
            <a:rPr lang="zh-TW" altLang="en-US" dirty="0" smtClean="0"/>
            <a:t>轉轉咖啡杯</a:t>
          </a:r>
          <a:endParaRPr lang="zh-TW" altLang="en-US" dirty="0"/>
        </a:p>
      </dgm:t>
    </dgm:pt>
    <dgm:pt modelId="{635C4217-D4D0-4874-827F-F5D8DE88C4D3}" type="parTrans" cxnId="{3D512E05-4774-4C0C-B21F-81F020379777}">
      <dgm:prSet/>
      <dgm:spPr/>
      <dgm:t>
        <a:bodyPr/>
        <a:lstStyle/>
        <a:p>
          <a:endParaRPr lang="zh-TW" altLang="en-US"/>
        </a:p>
      </dgm:t>
    </dgm:pt>
    <dgm:pt modelId="{66762489-91C7-493A-8B8E-A6C84FFA236B}" type="sibTrans" cxnId="{3D512E05-4774-4C0C-B21F-81F020379777}">
      <dgm:prSet/>
      <dgm:spPr/>
      <dgm:t>
        <a:bodyPr/>
        <a:lstStyle/>
        <a:p>
          <a:endParaRPr lang="zh-TW" altLang="en-US"/>
        </a:p>
      </dgm:t>
    </dgm:pt>
    <dgm:pt modelId="{B2D647C4-B51E-4F2E-B3CD-D2E33AE03A6C}">
      <dgm:prSet phldrT="[文字]"/>
      <dgm:spPr/>
      <dgm:t>
        <a:bodyPr/>
        <a:lstStyle/>
        <a:p>
          <a:r>
            <a:rPr lang="zh-TW" altLang="en-US" dirty="0" smtClean="0"/>
            <a:t>小飛龍</a:t>
          </a:r>
          <a:endParaRPr lang="zh-TW" altLang="en-US" dirty="0"/>
        </a:p>
      </dgm:t>
    </dgm:pt>
    <dgm:pt modelId="{69A3A0BE-2E39-4511-A479-941F891AB3F0}" type="parTrans" cxnId="{5A36A3D1-8A0C-4E5B-A3FF-1A996A311031}">
      <dgm:prSet/>
      <dgm:spPr/>
      <dgm:t>
        <a:bodyPr/>
        <a:lstStyle/>
        <a:p>
          <a:endParaRPr lang="zh-TW" altLang="en-US"/>
        </a:p>
      </dgm:t>
    </dgm:pt>
    <dgm:pt modelId="{4DD5043F-BBB5-45BD-B1B1-405AE25A2C54}" type="sibTrans" cxnId="{5A36A3D1-8A0C-4E5B-A3FF-1A996A311031}">
      <dgm:prSet/>
      <dgm:spPr/>
      <dgm:t>
        <a:bodyPr/>
        <a:lstStyle/>
        <a:p>
          <a:endParaRPr lang="zh-TW" altLang="en-US"/>
        </a:p>
      </dgm:t>
    </dgm:pt>
    <dgm:pt modelId="{DA732BBA-0E8A-4CC9-BDE1-D8CEF2B0D4D6}">
      <dgm:prSet phldrT="[文字]"/>
      <dgm:spPr/>
      <dgm:t>
        <a:bodyPr/>
        <a:lstStyle/>
        <a:p>
          <a:r>
            <a:rPr lang="zh-TW" altLang="en-US" b="0" i="0" dirty="0" smtClean="0"/>
            <a:t>巡弋飛椅</a:t>
          </a:r>
          <a:endParaRPr lang="zh-TW" altLang="en-US" dirty="0"/>
        </a:p>
      </dgm:t>
    </dgm:pt>
    <dgm:pt modelId="{4EF3BF52-0E8C-44EE-91F4-61E012EF39E1}" type="parTrans" cxnId="{3F3E31E0-8E99-4EC0-BB0E-F59A83D1060B}">
      <dgm:prSet/>
      <dgm:spPr/>
      <dgm:t>
        <a:bodyPr/>
        <a:lstStyle/>
        <a:p>
          <a:endParaRPr lang="zh-TW" altLang="en-US"/>
        </a:p>
      </dgm:t>
    </dgm:pt>
    <dgm:pt modelId="{7574D203-47EA-4872-B4CF-6BEF6A580D74}" type="sibTrans" cxnId="{3F3E31E0-8E99-4EC0-BB0E-F59A83D1060B}">
      <dgm:prSet/>
      <dgm:spPr/>
      <dgm:t>
        <a:bodyPr/>
        <a:lstStyle/>
        <a:p>
          <a:endParaRPr lang="zh-TW" altLang="en-US"/>
        </a:p>
      </dgm:t>
    </dgm:pt>
    <dgm:pt modelId="{F3B0AA8C-3A16-4918-9B7C-9236873A14D4}">
      <dgm:prSet phldrT="[文字]"/>
      <dgm:spPr/>
      <dgm:t>
        <a:bodyPr/>
        <a:lstStyle/>
        <a:p>
          <a:r>
            <a:rPr lang="zh-TW" altLang="en-US" dirty="0" smtClean="0"/>
            <a:t>宇宙迴旋</a:t>
          </a:r>
          <a:endParaRPr lang="zh-TW" altLang="en-US" dirty="0"/>
        </a:p>
      </dgm:t>
    </dgm:pt>
    <dgm:pt modelId="{048ECCB6-63DE-432A-9A47-B96BAB514F7F}" type="parTrans" cxnId="{A37376D3-A5DA-4037-8A4E-DD2CBAB567E3}">
      <dgm:prSet/>
      <dgm:spPr/>
      <dgm:t>
        <a:bodyPr/>
        <a:lstStyle/>
        <a:p>
          <a:endParaRPr lang="zh-TW" altLang="en-US"/>
        </a:p>
      </dgm:t>
    </dgm:pt>
    <dgm:pt modelId="{852EB37B-F51F-48F5-A9D3-1203AE235B10}" type="sibTrans" cxnId="{A37376D3-A5DA-4037-8A4E-DD2CBAB567E3}">
      <dgm:prSet/>
      <dgm:spPr/>
      <dgm:t>
        <a:bodyPr/>
        <a:lstStyle/>
        <a:p>
          <a:endParaRPr lang="zh-TW" altLang="en-US"/>
        </a:p>
      </dgm:t>
    </dgm:pt>
    <dgm:pt modelId="{086C68CA-0E6E-4187-A2D2-951CE1210B5E}">
      <dgm:prSet phldrT="[文字]"/>
      <dgm:spPr>
        <a:pattFill prst="pct80">
          <a:fgClr>
            <a:srgbClr val="FFE7F5"/>
          </a:fgClr>
          <a:bgClr>
            <a:schemeClr val="bg1"/>
          </a:bgClr>
        </a:pattFill>
      </dgm:spPr>
      <dgm:t>
        <a:bodyPr/>
        <a:lstStyle/>
        <a:p>
          <a:r>
            <a:rPr lang="zh-TW" altLang="en-US" dirty="0" smtClean="0">
              <a:solidFill>
                <a:srgbClr val="CEB9F9"/>
              </a:solidFill>
            </a:rPr>
            <a:t>星空小飛碟</a:t>
          </a:r>
          <a:endParaRPr lang="zh-TW" altLang="en-US" dirty="0">
            <a:solidFill>
              <a:srgbClr val="CEB9F9"/>
            </a:solidFill>
          </a:endParaRPr>
        </a:p>
      </dgm:t>
    </dgm:pt>
    <dgm:pt modelId="{311E5914-E682-4BB6-ACD7-591941CE854C}" type="parTrans" cxnId="{863C7259-F852-4D62-9BED-DD6ECF50F327}">
      <dgm:prSet/>
      <dgm:spPr/>
      <dgm:t>
        <a:bodyPr/>
        <a:lstStyle/>
        <a:p>
          <a:endParaRPr lang="zh-TW" altLang="en-US"/>
        </a:p>
      </dgm:t>
    </dgm:pt>
    <dgm:pt modelId="{AB5A70D5-02A0-4E0C-B1EE-A3B795937394}" type="sibTrans" cxnId="{863C7259-F852-4D62-9BED-DD6ECF50F327}">
      <dgm:prSet/>
      <dgm:spPr/>
      <dgm:t>
        <a:bodyPr/>
        <a:lstStyle/>
        <a:p>
          <a:endParaRPr lang="zh-TW" altLang="en-US"/>
        </a:p>
      </dgm:t>
    </dgm:pt>
    <dgm:pt modelId="{5E0837A5-089D-4861-B7C0-0E987D161A35}">
      <dgm:prSet phldrT="[文字]"/>
      <dgm:spPr/>
      <dgm:t>
        <a:bodyPr/>
        <a:lstStyle/>
        <a:p>
          <a:r>
            <a:rPr lang="zh-TW" altLang="en-US" dirty="0" smtClean="0"/>
            <a:t>尋寶船</a:t>
          </a:r>
          <a:endParaRPr lang="zh-TW" altLang="en-US" dirty="0"/>
        </a:p>
      </dgm:t>
    </dgm:pt>
    <dgm:pt modelId="{A9C1F6E5-8CB9-4B48-A680-3BC9CA5B2939}" type="parTrans" cxnId="{B6242CA3-C38F-43AF-9127-4490E1C1A82B}">
      <dgm:prSet/>
      <dgm:spPr/>
      <dgm:t>
        <a:bodyPr/>
        <a:lstStyle/>
        <a:p>
          <a:endParaRPr lang="zh-TW" altLang="en-US"/>
        </a:p>
      </dgm:t>
    </dgm:pt>
    <dgm:pt modelId="{DE3ECC81-BF47-43BB-A8D8-54D509FEFA78}" type="sibTrans" cxnId="{B6242CA3-C38F-43AF-9127-4490E1C1A82B}">
      <dgm:prSet/>
      <dgm:spPr/>
      <dgm:t>
        <a:bodyPr/>
        <a:lstStyle/>
        <a:p>
          <a:endParaRPr lang="zh-TW" altLang="en-US"/>
        </a:p>
      </dgm:t>
    </dgm:pt>
    <dgm:pt modelId="{CDDDE24E-354D-4744-BE34-DA2AA75008AB}">
      <dgm:prSet phldrT="[文字]"/>
      <dgm:spPr/>
      <dgm:t>
        <a:bodyPr/>
        <a:lstStyle/>
        <a:p>
          <a:r>
            <a:rPr lang="en-US" altLang="zh-TW" dirty="0" smtClean="0"/>
            <a:t>14</a:t>
          </a:r>
          <a:r>
            <a:rPr lang="zh-TW" altLang="en-US" dirty="0" smtClean="0"/>
            <a:t>：</a:t>
          </a:r>
          <a:r>
            <a:rPr lang="en-US" altLang="zh-TW" dirty="0" smtClean="0"/>
            <a:t>30</a:t>
          </a:r>
          <a:r>
            <a:rPr lang="zh-TW" altLang="en-US" dirty="0" smtClean="0"/>
            <a:t>集合</a:t>
          </a:r>
          <a:endParaRPr lang="zh-TW" altLang="en-US" dirty="0"/>
        </a:p>
      </dgm:t>
    </dgm:pt>
    <dgm:pt modelId="{845CDF1C-B20D-4BAA-8C93-C59B9918BD2A}" type="parTrans" cxnId="{20AA3F72-A0DA-4879-8264-F3DCF84A053A}">
      <dgm:prSet/>
      <dgm:spPr/>
      <dgm:t>
        <a:bodyPr/>
        <a:lstStyle/>
        <a:p>
          <a:endParaRPr lang="zh-TW" altLang="en-US"/>
        </a:p>
      </dgm:t>
    </dgm:pt>
    <dgm:pt modelId="{066743CD-6FC7-4830-A56E-4E0346699EDB}" type="sibTrans" cxnId="{20AA3F72-A0DA-4879-8264-F3DCF84A053A}">
      <dgm:prSet/>
      <dgm:spPr/>
      <dgm:t>
        <a:bodyPr/>
        <a:lstStyle/>
        <a:p>
          <a:endParaRPr lang="zh-TW" altLang="en-US"/>
        </a:p>
      </dgm:t>
    </dgm:pt>
    <dgm:pt modelId="{E7E8CD0E-46F9-48F8-8FD7-CE96539E69A3}">
      <dgm:prSet phldrT="[文字]"/>
      <dgm:spPr/>
      <dgm:t>
        <a:bodyPr/>
        <a:lstStyle/>
        <a:p>
          <a:r>
            <a:rPr lang="zh-TW" altLang="en-US" dirty="0" smtClean="0"/>
            <a:t>摩天輪</a:t>
          </a:r>
          <a:endParaRPr lang="zh-TW" altLang="en-US" dirty="0"/>
        </a:p>
      </dgm:t>
    </dgm:pt>
    <dgm:pt modelId="{2F47F10C-7F12-4962-AC96-0E881004B5A8}" type="parTrans" cxnId="{4538BA5A-8EDD-4A59-B4A8-8AE18AF22C62}">
      <dgm:prSet/>
      <dgm:spPr/>
      <dgm:t>
        <a:bodyPr/>
        <a:lstStyle/>
        <a:p>
          <a:endParaRPr lang="zh-TW" altLang="en-US"/>
        </a:p>
      </dgm:t>
    </dgm:pt>
    <dgm:pt modelId="{B1D36639-3A09-4594-8C4E-35D74EDE700B}" type="sibTrans" cxnId="{4538BA5A-8EDD-4A59-B4A8-8AE18AF22C62}">
      <dgm:prSet/>
      <dgm:spPr/>
      <dgm:t>
        <a:bodyPr/>
        <a:lstStyle/>
        <a:p>
          <a:endParaRPr lang="zh-TW" altLang="en-US"/>
        </a:p>
      </dgm:t>
    </dgm:pt>
    <dgm:pt modelId="{9369B9DE-BAB7-4178-A02A-82A7E8D214E7}">
      <dgm:prSet phldrT="[文字]"/>
      <dgm:spPr/>
      <dgm:t>
        <a:bodyPr/>
        <a:lstStyle/>
        <a:p>
          <a:r>
            <a:rPr lang="zh-TW" altLang="en-US" dirty="0" smtClean="0"/>
            <a:t>叢林吼吼樹屋</a:t>
          </a:r>
          <a:endParaRPr lang="zh-TW" altLang="en-US" dirty="0"/>
        </a:p>
      </dgm:t>
    </dgm:pt>
    <dgm:pt modelId="{7D60B2AE-3E30-4090-8543-FED564983BA6}" type="parTrans" cxnId="{F90F796A-C8F7-4EA9-838B-197056F075EB}">
      <dgm:prSet/>
      <dgm:spPr/>
      <dgm:t>
        <a:bodyPr/>
        <a:lstStyle/>
        <a:p>
          <a:endParaRPr lang="zh-TW" altLang="en-US"/>
        </a:p>
      </dgm:t>
    </dgm:pt>
    <dgm:pt modelId="{F9FC3A16-285D-45FE-A36E-74B67D68D585}" type="sibTrans" cxnId="{F90F796A-C8F7-4EA9-838B-197056F075EB}">
      <dgm:prSet/>
      <dgm:spPr/>
      <dgm:t>
        <a:bodyPr/>
        <a:lstStyle/>
        <a:p>
          <a:endParaRPr lang="zh-TW" altLang="en-US"/>
        </a:p>
      </dgm:t>
    </dgm:pt>
    <dgm:pt modelId="{0D8F8976-0EAC-4CA4-834B-B97BD28C769C}" type="pres">
      <dgm:prSet presAssocID="{7C966BB4-C03B-4CE8-B0BA-010576AB8B60}" presName="Name0" presStyleCnt="0">
        <dgm:presLayoutVars>
          <dgm:dir/>
          <dgm:resizeHandles/>
        </dgm:presLayoutVars>
      </dgm:prSet>
      <dgm:spPr/>
      <dgm:t>
        <a:bodyPr/>
        <a:lstStyle/>
        <a:p>
          <a:endParaRPr lang="zh-TW" altLang="en-US"/>
        </a:p>
      </dgm:t>
    </dgm:pt>
    <dgm:pt modelId="{FB616F6D-777A-4351-9E1E-103173C335FF}" type="pres">
      <dgm:prSet presAssocID="{06D64FC1-5DA4-4D78-BF98-D8F34CC94522}" presName="compNode" presStyleCnt="0"/>
      <dgm:spPr/>
    </dgm:pt>
    <dgm:pt modelId="{9DC75678-5C31-4675-8857-A4CDB8C36CF2}" type="pres">
      <dgm:prSet presAssocID="{06D64FC1-5DA4-4D78-BF98-D8F34CC94522}" presName="dummyConnPt" presStyleCnt="0"/>
      <dgm:spPr/>
    </dgm:pt>
    <dgm:pt modelId="{0784EFF7-E17F-40FE-AEAB-9753779114D2}" type="pres">
      <dgm:prSet presAssocID="{06D64FC1-5DA4-4D78-BF98-D8F34CC94522}" presName="node" presStyleLbl="node1" presStyleIdx="0" presStyleCnt="1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150AE01-2E9C-4AD8-B530-F8A320308859}" type="pres">
      <dgm:prSet presAssocID="{415DA28C-A252-4DC9-8FF5-9B40996817E2}" presName="sibTrans" presStyleLbl="bgSibTrans2D1" presStyleIdx="0" presStyleCnt="11"/>
      <dgm:spPr/>
      <dgm:t>
        <a:bodyPr/>
        <a:lstStyle/>
        <a:p>
          <a:endParaRPr lang="zh-TW" altLang="en-US"/>
        </a:p>
      </dgm:t>
    </dgm:pt>
    <dgm:pt modelId="{5D8A9797-D290-4664-80CB-8597FEE8D189}" type="pres">
      <dgm:prSet presAssocID="{D92FA1F8-4479-450C-936D-194DFCCD3DB5}" presName="compNode" presStyleCnt="0"/>
      <dgm:spPr/>
    </dgm:pt>
    <dgm:pt modelId="{3F73291A-A08B-4AAE-BB2A-7C32B5DBB9C6}" type="pres">
      <dgm:prSet presAssocID="{D92FA1F8-4479-450C-936D-194DFCCD3DB5}" presName="dummyConnPt" presStyleCnt="0"/>
      <dgm:spPr/>
    </dgm:pt>
    <dgm:pt modelId="{766CDA75-B3A5-4284-B9C4-0150971C413F}" type="pres">
      <dgm:prSet presAssocID="{D92FA1F8-4479-450C-936D-194DFCCD3DB5}" presName="node" presStyleLbl="node1" presStyleIdx="1" presStyleCnt="1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A9052BE-AEBF-4DE4-86B4-05873292987C}" type="pres">
      <dgm:prSet presAssocID="{00DA6F57-7852-49E9-825F-55737261CD4E}" presName="sibTrans" presStyleLbl="bgSibTrans2D1" presStyleIdx="1" presStyleCnt="11"/>
      <dgm:spPr/>
      <dgm:t>
        <a:bodyPr/>
        <a:lstStyle/>
        <a:p>
          <a:endParaRPr lang="zh-TW" altLang="en-US"/>
        </a:p>
      </dgm:t>
    </dgm:pt>
    <dgm:pt modelId="{8DCCB0A8-431A-4334-97E3-48818DDD66A7}" type="pres">
      <dgm:prSet presAssocID="{94481059-1923-4003-B4B2-363F0F12F76E}" presName="compNode" presStyleCnt="0"/>
      <dgm:spPr/>
    </dgm:pt>
    <dgm:pt modelId="{D0CA650E-4A12-470C-9AF3-3C08FD700C98}" type="pres">
      <dgm:prSet presAssocID="{94481059-1923-4003-B4B2-363F0F12F76E}" presName="dummyConnPt" presStyleCnt="0"/>
      <dgm:spPr/>
    </dgm:pt>
    <dgm:pt modelId="{D885DAE2-0870-41FA-AB28-E5C6F9DEF289}" type="pres">
      <dgm:prSet presAssocID="{94481059-1923-4003-B4B2-363F0F12F76E}" presName="node" presStyleLbl="node1" presStyleIdx="2" presStyleCnt="1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EE82111-D76F-469A-95FF-A4347CABD80F}" type="pres">
      <dgm:prSet presAssocID="{BC669924-5932-492B-BDD1-9C88B8B3F547}" presName="sibTrans" presStyleLbl="bgSibTrans2D1" presStyleIdx="2" presStyleCnt="11"/>
      <dgm:spPr/>
      <dgm:t>
        <a:bodyPr/>
        <a:lstStyle/>
        <a:p>
          <a:endParaRPr lang="zh-TW" altLang="en-US"/>
        </a:p>
      </dgm:t>
    </dgm:pt>
    <dgm:pt modelId="{B65B308A-A2F8-499A-8FB1-BE6B8DD01E19}" type="pres">
      <dgm:prSet presAssocID="{1520127E-87C8-448B-B733-1F679F18FA93}" presName="compNode" presStyleCnt="0"/>
      <dgm:spPr/>
    </dgm:pt>
    <dgm:pt modelId="{FA64E246-5CC2-4505-8175-59F74155D099}" type="pres">
      <dgm:prSet presAssocID="{1520127E-87C8-448B-B733-1F679F18FA93}" presName="dummyConnPt" presStyleCnt="0"/>
      <dgm:spPr/>
    </dgm:pt>
    <dgm:pt modelId="{09D0CABF-994B-4833-91DE-97E3668A28E2}" type="pres">
      <dgm:prSet presAssocID="{1520127E-87C8-448B-B733-1F679F18FA93}" presName="node" presStyleLbl="node1" presStyleIdx="3" presStyleCnt="1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4AE6F4C-EBC5-4974-88CD-813C3B337C4E}" type="pres">
      <dgm:prSet presAssocID="{66762489-91C7-493A-8B8E-A6C84FFA236B}" presName="sibTrans" presStyleLbl="bgSibTrans2D1" presStyleIdx="3" presStyleCnt="11"/>
      <dgm:spPr/>
      <dgm:t>
        <a:bodyPr/>
        <a:lstStyle/>
        <a:p>
          <a:endParaRPr lang="zh-TW" altLang="en-US"/>
        </a:p>
      </dgm:t>
    </dgm:pt>
    <dgm:pt modelId="{E9506ABC-9111-4BAC-8B6B-8DC57162657D}" type="pres">
      <dgm:prSet presAssocID="{B2D647C4-B51E-4F2E-B3CD-D2E33AE03A6C}" presName="compNode" presStyleCnt="0"/>
      <dgm:spPr/>
    </dgm:pt>
    <dgm:pt modelId="{B018117B-BCF9-48A8-A51E-643358100C16}" type="pres">
      <dgm:prSet presAssocID="{B2D647C4-B51E-4F2E-B3CD-D2E33AE03A6C}" presName="dummyConnPt" presStyleCnt="0"/>
      <dgm:spPr/>
    </dgm:pt>
    <dgm:pt modelId="{DAE1524D-618E-4F13-A1FC-92D7A03945D9}" type="pres">
      <dgm:prSet presAssocID="{B2D647C4-B51E-4F2E-B3CD-D2E33AE03A6C}" presName="node" presStyleLbl="node1" presStyleIdx="4" presStyleCnt="1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41B0519-155E-4CD1-8C53-AE29E40F36BC}" type="pres">
      <dgm:prSet presAssocID="{4DD5043F-BBB5-45BD-B1B1-405AE25A2C54}" presName="sibTrans" presStyleLbl="bgSibTrans2D1" presStyleIdx="4" presStyleCnt="11"/>
      <dgm:spPr/>
      <dgm:t>
        <a:bodyPr/>
        <a:lstStyle/>
        <a:p>
          <a:endParaRPr lang="zh-TW" altLang="en-US"/>
        </a:p>
      </dgm:t>
    </dgm:pt>
    <dgm:pt modelId="{D1387B1C-15D4-4B19-8B43-13D876460204}" type="pres">
      <dgm:prSet presAssocID="{DA732BBA-0E8A-4CC9-BDE1-D8CEF2B0D4D6}" presName="compNode" presStyleCnt="0"/>
      <dgm:spPr/>
    </dgm:pt>
    <dgm:pt modelId="{0AE6FDD1-BE4C-4E7D-BA04-189997C34BC4}" type="pres">
      <dgm:prSet presAssocID="{DA732BBA-0E8A-4CC9-BDE1-D8CEF2B0D4D6}" presName="dummyConnPt" presStyleCnt="0"/>
      <dgm:spPr/>
    </dgm:pt>
    <dgm:pt modelId="{67BD3BF3-34C0-44AC-922C-60882A1743D5}" type="pres">
      <dgm:prSet presAssocID="{DA732BBA-0E8A-4CC9-BDE1-D8CEF2B0D4D6}" presName="node" presStyleLbl="node1" presStyleIdx="5" presStyleCnt="1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96CB39D-ACA3-40EC-BB50-734D46D47649}" type="pres">
      <dgm:prSet presAssocID="{7574D203-47EA-4872-B4CF-6BEF6A580D74}" presName="sibTrans" presStyleLbl="bgSibTrans2D1" presStyleIdx="5" presStyleCnt="11"/>
      <dgm:spPr/>
      <dgm:t>
        <a:bodyPr/>
        <a:lstStyle/>
        <a:p>
          <a:endParaRPr lang="zh-TW" altLang="en-US"/>
        </a:p>
      </dgm:t>
    </dgm:pt>
    <dgm:pt modelId="{23199128-60F7-4552-B3A7-AC6C053C1093}" type="pres">
      <dgm:prSet presAssocID="{F3B0AA8C-3A16-4918-9B7C-9236873A14D4}" presName="compNode" presStyleCnt="0"/>
      <dgm:spPr/>
    </dgm:pt>
    <dgm:pt modelId="{5A0F519C-D4B2-4B14-96FF-6BC486E5EFE0}" type="pres">
      <dgm:prSet presAssocID="{F3B0AA8C-3A16-4918-9B7C-9236873A14D4}" presName="dummyConnPt" presStyleCnt="0"/>
      <dgm:spPr/>
    </dgm:pt>
    <dgm:pt modelId="{9E8D2830-8836-4EB5-AEB0-C15D6E2035B0}" type="pres">
      <dgm:prSet presAssocID="{F3B0AA8C-3A16-4918-9B7C-9236873A14D4}" presName="node" presStyleLbl="node1" presStyleIdx="6" presStyleCnt="1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45F2F75-0C92-4ACB-B929-E35407CB7B72}" type="pres">
      <dgm:prSet presAssocID="{852EB37B-F51F-48F5-A9D3-1203AE235B10}" presName="sibTrans" presStyleLbl="bgSibTrans2D1" presStyleIdx="6" presStyleCnt="11"/>
      <dgm:spPr/>
      <dgm:t>
        <a:bodyPr/>
        <a:lstStyle/>
        <a:p>
          <a:endParaRPr lang="zh-TW" altLang="en-US"/>
        </a:p>
      </dgm:t>
    </dgm:pt>
    <dgm:pt modelId="{35B3D011-5F81-4626-B7F1-420E53D52345}" type="pres">
      <dgm:prSet presAssocID="{086C68CA-0E6E-4187-A2D2-951CE1210B5E}" presName="compNode" presStyleCnt="0"/>
      <dgm:spPr/>
    </dgm:pt>
    <dgm:pt modelId="{EC6133D8-0D8E-4B87-83B3-959696D47CB7}" type="pres">
      <dgm:prSet presAssocID="{086C68CA-0E6E-4187-A2D2-951CE1210B5E}" presName="dummyConnPt" presStyleCnt="0"/>
      <dgm:spPr/>
    </dgm:pt>
    <dgm:pt modelId="{E1C8BF10-337B-47D7-B4FD-2025B862763A}" type="pres">
      <dgm:prSet presAssocID="{086C68CA-0E6E-4187-A2D2-951CE1210B5E}" presName="node" presStyleLbl="node1" presStyleIdx="7" presStyleCnt="12" custLinFactNeighborX="0" custLinFactNeighborY="432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1F56659-87AD-460B-9792-D5957211D7D8}" type="pres">
      <dgm:prSet presAssocID="{AB5A70D5-02A0-4E0C-B1EE-A3B795937394}" presName="sibTrans" presStyleLbl="bgSibTrans2D1" presStyleIdx="7" presStyleCnt="11"/>
      <dgm:spPr/>
      <dgm:t>
        <a:bodyPr/>
        <a:lstStyle/>
        <a:p>
          <a:endParaRPr lang="zh-TW" altLang="en-US"/>
        </a:p>
      </dgm:t>
    </dgm:pt>
    <dgm:pt modelId="{686AA094-CBDE-4718-807D-BC6C03BC6530}" type="pres">
      <dgm:prSet presAssocID="{5E0837A5-089D-4861-B7C0-0E987D161A35}" presName="compNode" presStyleCnt="0"/>
      <dgm:spPr/>
    </dgm:pt>
    <dgm:pt modelId="{08E53289-3FDE-47FA-844B-5082B3793197}" type="pres">
      <dgm:prSet presAssocID="{5E0837A5-089D-4861-B7C0-0E987D161A35}" presName="dummyConnPt" presStyleCnt="0"/>
      <dgm:spPr/>
    </dgm:pt>
    <dgm:pt modelId="{C0BD482E-8CBC-4310-8012-E0C9A3303EB5}" type="pres">
      <dgm:prSet presAssocID="{5E0837A5-089D-4861-B7C0-0E987D161A35}" presName="node" presStyleLbl="node1" presStyleIdx="8" presStyleCnt="12" custLinFactNeighborX="922" custLinFactNeighborY="461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E8BA70F-7B2F-4609-937C-6CF3421E409A}" type="pres">
      <dgm:prSet presAssocID="{DE3ECC81-BF47-43BB-A8D8-54D509FEFA78}" presName="sibTrans" presStyleLbl="bgSibTrans2D1" presStyleIdx="8" presStyleCnt="11"/>
      <dgm:spPr/>
      <dgm:t>
        <a:bodyPr/>
        <a:lstStyle/>
        <a:p>
          <a:endParaRPr lang="zh-TW" altLang="en-US"/>
        </a:p>
      </dgm:t>
    </dgm:pt>
    <dgm:pt modelId="{C0D64D0B-F27F-4BD9-8B54-FADD4ED967B2}" type="pres">
      <dgm:prSet presAssocID="{E7E8CD0E-46F9-48F8-8FD7-CE96539E69A3}" presName="compNode" presStyleCnt="0"/>
      <dgm:spPr/>
    </dgm:pt>
    <dgm:pt modelId="{654D4AAD-197E-4878-98E6-6AA2581B2EFA}" type="pres">
      <dgm:prSet presAssocID="{E7E8CD0E-46F9-48F8-8FD7-CE96539E69A3}" presName="dummyConnPt" presStyleCnt="0"/>
      <dgm:spPr/>
    </dgm:pt>
    <dgm:pt modelId="{733286EE-F70E-4E8C-A859-7B61EC624FB9}" type="pres">
      <dgm:prSet presAssocID="{E7E8CD0E-46F9-48F8-8FD7-CE96539E69A3}" presName="node" presStyleLbl="node1" presStyleIdx="9" presStyleCnt="1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4083D96-4693-485F-9CE2-307BA6D92077}" type="pres">
      <dgm:prSet presAssocID="{B1D36639-3A09-4594-8C4E-35D74EDE700B}" presName="sibTrans" presStyleLbl="bgSibTrans2D1" presStyleIdx="9" presStyleCnt="11"/>
      <dgm:spPr/>
      <dgm:t>
        <a:bodyPr/>
        <a:lstStyle/>
        <a:p>
          <a:endParaRPr lang="zh-TW" altLang="en-US"/>
        </a:p>
      </dgm:t>
    </dgm:pt>
    <dgm:pt modelId="{ACE8242D-6498-486E-B437-81321F7CF984}" type="pres">
      <dgm:prSet presAssocID="{9369B9DE-BAB7-4178-A02A-82A7E8D214E7}" presName="compNode" presStyleCnt="0"/>
      <dgm:spPr/>
    </dgm:pt>
    <dgm:pt modelId="{DFB77044-7AB8-40E3-AB93-CFA19B0DEAE7}" type="pres">
      <dgm:prSet presAssocID="{9369B9DE-BAB7-4178-A02A-82A7E8D214E7}" presName="dummyConnPt" presStyleCnt="0"/>
      <dgm:spPr/>
    </dgm:pt>
    <dgm:pt modelId="{A23FE221-46D8-4E5F-BEB9-B6B524BFD0C0}" type="pres">
      <dgm:prSet presAssocID="{9369B9DE-BAB7-4178-A02A-82A7E8D214E7}" presName="node" presStyleLbl="node1" presStyleIdx="10" presStyleCnt="1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81CAF43-DA4C-42A2-862C-4C3499BF2D63}" type="pres">
      <dgm:prSet presAssocID="{F9FC3A16-285D-45FE-A36E-74B67D68D585}" presName="sibTrans" presStyleLbl="bgSibTrans2D1" presStyleIdx="10" presStyleCnt="11"/>
      <dgm:spPr/>
      <dgm:t>
        <a:bodyPr/>
        <a:lstStyle/>
        <a:p>
          <a:endParaRPr lang="zh-TW" altLang="en-US"/>
        </a:p>
      </dgm:t>
    </dgm:pt>
    <dgm:pt modelId="{44E20821-78EA-41A7-A12A-8D6BE333FAD8}" type="pres">
      <dgm:prSet presAssocID="{CDDDE24E-354D-4744-BE34-DA2AA75008AB}" presName="compNode" presStyleCnt="0"/>
      <dgm:spPr/>
    </dgm:pt>
    <dgm:pt modelId="{FA07C38C-7494-4AC1-977F-C12AEB2DA4E3}" type="pres">
      <dgm:prSet presAssocID="{CDDDE24E-354D-4744-BE34-DA2AA75008AB}" presName="dummyConnPt" presStyleCnt="0"/>
      <dgm:spPr/>
    </dgm:pt>
    <dgm:pt modelId="{F956E525-674C-4F99-80D7-9FC35461582F}" type="pres">
      <dgm:prSet presAssocID="{CDDDE24E-354D-4744-BE34-DA2AA75008AB}" presName="node" presStyleLbl="node1" presStyleIdx="11" presStyleCnt="12" custLinFactNeighborY="1711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29F219B8-E397-4B84-9820-E5B7C4638368}" type="presOf" srcId="{00DA6F57-7852-49E9-825F-55737261CD4E}" destId="{1A9052BE-AEBF-4DE4-86B4-05873292987C}" srcOrd="0" destOrd="0" presId="urn:microsoft.com/office/officeart/2005/8/layout/bProcess4"/>
    <dgm:cxn modelId="{781704D0-EAF9-4104-AC2B-B9CE664BA15A}" type="presOf" srcId="{9369B9DE-BAB7-4178-A02A-82A7E8D214E7}" destId="{A23FE221-46D8-4E5F-BEB9-B6B524BFD0C0}" srcOrd="0" destOrd="0" presId="urn:microsoft.com/office/officeart/2005/8/layout/bProcess4"/>
    <dgm:cxn modelId="{3CEDE01D-B646-46F5-A322-4E05FCBA7964}" type="presOf" srcId="{CDDDE24E-354D-4744-BE34-DA2AA75008AB}" destId="{F956E525-674C-4F99-80D7-9FC35461582F}" srcOrd="0" destOrd="0" presId="urn:microsoft.com/office/officeart/2005/8/layout/bProcess4"/>
    <dgm:cxn modelId="{A3AA51AF-E9AE-406E-8D9F-7CB7D489707B}" type="presOf" srcId="{B2D647C4-B51E-4F2E-B3CD-D2E33AE03A6C}" destId="{DAE1524D-618E-4F13-A1FC-92D7A03945D9}" srcOrd="0" destOrd="0" presId="urn:microsoft.com/office/officeart/2005/8/layout/bProcess4"/>
    <dgm:cxn modelId="{B6242CA3-C38F-43AF-9127-4490E1C1A82B}" srcId="{7C966BB4-C03B-4CE8-B0BA-010576AB8B60}" destId="{5E0837A5-089D-4861-B7C0-0E987D161A35}" srcOrd="8" destOrd="0" parTransId="{A9C1F6E5-8CB9-4B48-A680-3BC9CA5B2939}" sibTransId="{DE3ECC81-BF47-43BB-A8D8-54D509FEFA78}"/>
    <dgm:cxn modelId="{3738D048-5D03-449F-95FA-1A4F0E67C2F8}" type="presOf" srcId="{94481059-1923-4003-B4B2-363F0F12F76E}" destId="{D885DAE2-0870-41FA-AB28-E5C6F9DEF289}" srcOrd="0" destOrd="0" presId="urn:microsoft.com/office/officeart/2005/8/layout/bProcess4"/>
    <dgm:cxn modelId="{F9091728-C72E-4632-8FEE-1162B51FF821}" type="presOf" srcId="{AB5A70D5-02A0-4E0C-B1EE-A3B795937394}" destId="{21F56659-87AD-460B-9792-D5957211D7D8}" srcOrd="0" destOrd="0" presId="urn:microsoft.com/office/officeart/2005/8/layout/bProcess4"/>
    <dgm:cxn modelId="{F90F796A-C8F7-4EA9-838B-197056F075EB}" srcId="{7C966BB4-C03B-4CE8-B0BA-010576AB8B60}" destId="{9369B9DE-BAB7-4178-A02A-82A7E8D214E7}" srcOrd="10" destOrd="0" parTransId="{7D60B2AE-3E30-4090-8543-FED564983BA6}" sibTransId="{F9FC3A16-285D-45FE-A36E-74B67D68D585}"/>
    <dgm:cxn modelId="{86763AD2-D4D8-4216-B654-0A5D90BF9F0E}" srcId="{7C966BB4-C03B-4CE8-B0BA-010576AB8B60}" destId="{94481059-1923-4003-B4B2-363F0F12F76E}" srcOrd="2" destOrd="0" parTransId="{7688DC34-A8F7-4CF3-87BB-DE9E1A00C9C4}" sibTransId="{BC669924-5932-492B-BDD1-9C88B8B3F547}"/>
    <dgm:cxn modelId="{5A36A3D1-8A0C-4E5B-A3FF-1A996A311031}" srcId="{7C966BB4-C03B-4CE8-B0BA-010576AB8B60}" destId="{B2D647C4-B51E-4F2E-B3CD-D2E33AE03A6C}" srcOrd="4" destOrd="0" parTransId="{69A3A0BE-2E39-4511-A479-941F891AB3F0}" sibTransId="{4DD5043F-BBB5-45BD-B1B1-405AE25A2C54}"/>
    <dgm:cxn modelId="{DC2AD11D-EBC9-4C78-9368-5201D9B61C71}" type="presOf" srcId="{F9FC3A16-285D-45FE-A36E-74B67D68D585}" destId="{F81CAF43-DA4C-42A2-862C-4C3499BF2D63}" srcOrd="0" destOrd="0" presId="urn:microsoft.com/office/officeart/2005/8/layout/bProcess4"/>
    <dgm:cxn modelId="{A37376D3-A5DA-4037-8A4E-DD2CBAB567E3}" srcId="{7C966BB4-C03B-4CE8-B0BA-010576AB8B60}" destId="{F3B0AA8C-3A16-4918-9B7C-9236873A14D4}" srcOrd="6" destOrd="0" parTransId="{048ECCB6-63DE-432A-9A47-B96BAB514F7F}" sibTransId="{852EB37B-F51F-48F5-A9D3-1203AE235B10}"/>
    <dgm:cxn modelId="{1AF364EE-E5C8-4254-B4B3-CB14E90866FC}" type="presOf" srcId="{06D64FC1-5DA4-4D78-BF98-D8F34CC94522}" destId="{0784EFF7-E17F-40FE-AEAB-9753779114D2}" srcOrd="0" destOrd="0" presId="urn:microsoft.com/office/officeart/2005/8/layout/bProcess4"/>
    <dgm:cxn modelId="{228E09BA-FB35-4ACD-B52B-9C24A40AA4E9}" type="presOf" srcId="{B1D36639-3A09-4594-8C4E-35D74EDE700B}" destId="{24083D96-4693-485F-9CE2-307BA6D92077}" srcOrd="0" destOrd="0" presId="urn:microsoft.com/office/officeart/2005/8/layout/bProcess4"/>
    <dgm:cxn modelId="{09082302-40C3-4F47-9C7F-0675ECF35A88}" type="presOf" srcId="{DA732BBA-0E8A-4CC9-BDE1-D8CEF2B0D4D6}" destId="{67BD3BF3-34C0-44AC-922C-60882A1743D5}" srcOrd="0" destOrd="0" presId="urn:microsoft.com/office/officeart/2005/8/layout/bProcess4"/>
    <dgm:cxn modelId="{3F3E31E0-8E99-4EC0-BB0E-F59A83D1060B}" srcId="{7C966BB4-C03B-4CE8-B0BA-010576AB8B60}" destId="{DA732BBA-0E8A-4CC9-BDE1-D8CEF2B0D4D6}" srcOrd="5" destOrd="0" parTransId="{4EF3BF52-0E8C-44EE-91F4-61E012EF39E1}" sibTransId="{7574D203-47EA-4872-B4CF-6BEF6A580D74}"/>
    <dgm:cxn modelId="{F19B419C-6F30-40C1-B79C-471F8FC5E493}" type="presOf" srcId="{086C68CA-0E6E-4187-A2D2-951CE1210B5E}" destId="{E1C8BF10-337B-47D7-B4FD-2025B862763A}" srcOrd="0" destOrd="0" presId="urn:microsoft.com/office/officeart/2005/8/layout/bProcess4"/>
    <dgm:cxn modelId="{DA613E8C-1900-4AA1-B004-27065F43C9D1}" type="presOf" srcId="{BC669924-5932-492B-BDD1-9C88B8B3F547}" destId="{3EE82111-D76F-469A-95FF-A4347CABD80F}" srcOrd="0" destOrd="0" presId="urn:microsoft.com/office/officeart/2005/8/layout/bProcess4"/>
    <dgm:cxn modelId="{46C84BD8-BF3B-4FC4-B1A4-AA230FC0A17D}" type="presOf" srcId="{4DD5043F-BBB5-45BD-B1B1-405AE25A2C54}" destId="{741B0519-155E-4CD1-8C53-AE29E40F36BC}" srcOrd="0" destOrd="0" presId="urn:microsoft.com/office/officeart/2005/8/layout/bProcess4"/>
    <dgm:cxn modelId="{4538BA5A-8EDD-4A59-B4A8-8AE18AF22C62}" srcId="{7C966BB4-C03B-4CE8-B0BA-010576AB8B60}" destId="{E7E8CD0E-46F9-48F8-8FD7-CE96539E69A3}" srcOrd="9" destOrd="0" parTransId="{2F47F10C-7F12-4962-AC96-0E881004B5A8}" sibTransId="{B1D36639-3A09-4594-8C4E-35D74EDE700B}"/>
    <dgm:cxn modelId="{16D67962-1188-425B-B462-FC709D8584B1}" type="presOf" srcId="{DE3ECC81-BF47-43BB-A8D8-54D509FEFA78}" destId="{CE8BA70F-7B2F-4609-937C-6CF3421E409A}" srcOrd="0" destOrd="0" presId="urn:microsoft.com/office/officeart/2005/8/layout/bProcess4"/>
    <dgm:cxn modelId="{7679289B-1EAC-40F3-9E67-C7C774F37B18}" type="presOf" srcId="{852EB37B-F51F-48F5-A9D3-1203AE235B10}" destId="{B45F2F75-0C92-4ACB-B929-E35407CB7B72}" srcOrd="0" destOrd="0" presId="urn:microsoft.com/office/officeart/2005/8/layout/bProcess4"/>
    <dgm:cxn modelId="{37D67FD9-9FA1-4336-A2A7-356DC1B8115E}" type="presOf" srcId="{415DA28C-A252-4DC9-8FF5-9B40996817E2}" destId="{2150AE01-2E9C-4AD8-B530-F8A320308859}" srcOrd="0" destOrd="0" presId="urn:microsoft.com/office/officeart/2005/8/layout/bProcess4"/>
    <dgm:cxn modelId="{804C7C8B-34AD-47C6-A71D-4E1B8EAA2294}" type="presOf" srcId="{1520127E-87C8-448B-B733-1F679F18FA93}" destId="{09D0CABF-994B-4833-91DE-97E3668A28E2}" srcOrd="0" destOrd="0" presId="urn:microsoft.com/office/officeart/2005/8/layout/bProcess4"/>
    <dgm:cxn modelId="{8B9990A1-F0E1-4DC8-94E9-E5DBDA392819}" type="presOf" srcId="{F3B0AA8C-3A16-4918-9B7C-9236873A14D4}" destId="{9E8D2830-8836-4EB5-AEB0-C15D6E2035B0}" srcOrd="0" destOrd="0" presId="urn:microsoft.com/office/officeart/2005/8/layout/bProcess4"/>
    <dgm:cxn modelId="{3D512E05-4774-4C0C-B21F-81F020379777}" srcId="{7C966BB4-C03B-4CE8-B0BA-010576AB8B60}" destId="{1520127E-87C8-448B-B733-1F679F18FA93}" srcOrd="3" destOrd="0" parTransId="{635C4217-D4D0-4874-827F-F5D8DE88C4D3}" sibTransId="{66762489-91C7-493A-8B8E-A6C84FFA236B}"/>
    <dgm:cxn modelId="{20AA3F72-A0DA-4879-8264-F3DCF84A053A}" srcId="{7C966BB4-C03B-4CE8-B0BA-010576AB8B60}" destId="{CDDDE24E-354D-4744-BE34-DA2AA75008AB}" srcOrd="11" destOrd="0" parTransId="{845CDF1C-B20D-4BAA-8C93-C59B9918BD2A}" sibTransId="{066743CD-6FC7-4830-A56E-4E0346699EDB}"/>
    <dgm:cxn modelId="{281D6FA1-AB15-46C5-BA9F-127CAE876702}" type="presOf" srcId="{7C966BB4-C03B-4CE8-B0BA-010576AB8B60}" destId="{0D8F8976-0EAC-4CA4-834B-B97BD28C769C}" srcOrd="0" destOrd="0" presId="urn:microsoft.com/office/officeart/2005/8/layout/bProcess4"/>
    <dgm:cxn modelId="{B0FFEFA9-8C92-4598-A573-CC4E2EE7B616}" type="presOf" srcId="{7574D203-47EA-4872-B4CF-6BEF6A580D74}" destId="{996CB39D-ACA3-40EC-BB50-734D46D47649}" srcOrd="0" destOrd="0" presId="urn:microsoft.com/office/officeart/2005/8/layout/bProcess4"/>
    <dgm:cxn modelId="{E48531DF-1FF4-4C10-B82F-C34B8E861FA6}" type="presOf" srcId="{66762489-91C7-493A-8B8E-A6C84FFA236B}" destId="{14AE6F4C-EBC5-4974-88CD-813C3B337C4E}" srcOrd="0" destOrd="0" presId="urn:microsoft.com/office/officeart/2005/8/layout/bProcess4"/>
    <dgm:cxn modelId="{B35C1AEF-1FF5-40BC-8198-3867C89D93E2}" type="presOf" srcId="{D92FA1F8-4479-450C-936D-194DFCCD3DB5}" destId="{766CDA75-B3A5-4284-B9C4-0150971C413F}" srcOrd="0" destOrd="0" presId="urn:microsoft.com/office/officeart/2005/8/layout/bProcess4"/>
    <dgm:cxn modelId="{863C7259-F852-4D62-9BED-DD6ECF50F327}" srcId="{7C966BB4-C03B-4CE8-B0BA-010576AB8B60}" destId="{086C68CA-0E6E-4187-A2D2-951CE1210B5E}" srcOrd="7" destOrd="0" parTransId="{311E5914-E682-4BB6-ACD7-591941CE854C}" sibTransId="{AB5A70D5-02A0-4E0C-B1EE-A3B795937394}"/>
    <dgm:cxn modelId="{02A9CB1B-75CD-456C-89D4-61DB3AF86845}" type="presOf" srcId="{E7E8CD0E-46F9-48F8-8FD7-CE96539E69A3}" destId="{733286EE-F70E-4E8C-A859-7B61EC624FB9}" srcOrd="0" destOrd="0" presId="urn:microsoft.com/office/officeart/2005/8/layout/bProcess4"/>
    <dgm:cxn modelId="{76FF8E4C-A4BE-4362-9D59-C511417BEC67}" srcId="{7C966BB4-C03B-4CE8-B0BA-010576AB8B60}" destId="{06D64FC1-5DA4-4D78-BF98-D8F34CC94522}" srcOrd="0" destOrd="0" parTransId="{90E89ACF-9AF4-4D83-881B-A2E8E331611E}" sibTransId="{415DA28C-A252-4DC9-8FF5-9B40996817E2}"/>
    <dgm:cxn modelId="{E5552FD4-3930-4BD6-8C32-184E624BEC2E}" type="presOf" srcId="{5E0837A5-089D-4861-B7C0-0E987D161A35}" destId="{C0BD482E-8CBC-4310-8012-E0C9A3303EB5}" srcOrd="0" destOrd="0" presId="urn:microsoft.com/office/officeart/2005/8/layout/bProcess4"/>
    <dgm:cxn modelId="{9504ABAD-2823-4E03-8B66-166A2BAF87B2}" srcId="{7C966BB4-C03B-4CE8-B0BA-010576AB8B60}" destId="{D92FA1F8-4479-450C-936D-194DFCCD3DB5}" srcOrd="1" destOrd="0" parTransId="{F967FCCC-077A-412A-99F7-7194736683B1}" sibTransId="{00DA6F57-7852-49E9-825F-55737261CD4E}"/>
    <dgm:cxn modelId="{46964686-8EEB-4A67-BF1B-AC5F047BB24F}" type="presParOf" srcId="{0D8F8976-0EAC-4CA4-834B-B97BD28C769C}" destId="{FB616F6D-777A-4351-9E1E-103173C335FF}" srcOrd="0" destOrd="0" presId="urn:microsoft.com/office/officeart/2005/8/layout/bProcess4"/>
    <dgm:cxn modelId="{F01BE2D7-9A0A-475E-A7BA-166A356594E1}" type="presParOf" srcId="{FB616F6D-777A-4351-9E1E-103173C335FF}" destId="{9DC75678-5C31-4675-8857-A4CDB8C36CF2}" srcOrd="0" destOrd="0" presId="urn:microsoft.com/office/officeart/2005/8/layout/bProcess4"/>
    <dgm:cxn modelId="{823D7699-9125-4B06-8609-F08F89DBC970}" type="presParOf" srcId="{FB616F6D-777A-4351-9E1E-103173C335FF}" destId="{0784EFF7-E17F-40FE-AEAB-9753779114D2}" srcOrd="1" destOrd="0" presId="urn:microsoft.com/office/officeart/2005/8/layout/bProcess4"/>
    <dgm:cxn modelId="{2975BAED-1B5C-4512-BB6B-9CDB72C7D56A}" type="presParOf" srcId="{0D8F8976-0EAC-4CA4-834B-B97BD28C769C}" destId="{2150AE01-2E9C-4AD8-B530-F8A320308859}" srcOrd="1" destOrd="0" presId="urn:microsoft.com/office/officeart/2005/8/layout/bProcess4"/>
    <dgm:cxn modelId="{28CFDA34-1D45-42A9-9081-25F71AC86ECD}" type="presParOf" srcId="{0D8F8976-0EAC-4CA4-834B-B97BD28C769C}" destId="{5D8A9797-D290-4664-80CB-8597FEE8D189}" srcOrd="2" destOrd="0" presId="urn:microsoft.com/office/officeart/2005/8/layout/bProcess4"/>
    <dgm:cxn modelId="{D8CE3407-0F3F-473E-8D9E-88CAB7955923}" type="presParOf" srcId="{5D8A9797-D290-4664-80CB-8597FEE8D189}" destId="{3F73291A-A08B-4AAE-BB2A-7C32B5DBB9C6}" srcOrd="0" destOrd="0" presId="urn:microsoft.com/office/officeart/2005/8/layout/bProcess4"/>
    <dgm:cxn modelId="{BB6AA51E-254D-40A1-ADDC-896BDB32A7C7}" type="presParOf" srcId="{5D8A9797-D290-4664-80CB-8597FEE8D189}" destId="{766CDA75-B3A5-4284-B9C4-0150971C413F}" srcOrd="1" destOrd="0" presId="urn:microsoft.com/office/officeart/2005/8/layout/bProcess4"/>
    <dgm:cxn modelId="{E4CECBF6-2494-4FFB-B5C7-748FBDB350B3}" type="presParOf" srcId="{0D8F8976-0EAC-4CA4-834B-B97BD28C769C}" destId="{1A9052BE-AEBF-4DE4-86B4-05873292987C}" srcOrd="3" destOrd="0" presId="urn:microsoft.com/office/officeart/2005/8/layout/bProcess4"/>
    <dgm:cxn modelId="{B491AB49-48AD-4EBC-901A-4042EF977458}" type="presParOf" srcId="{0D8F8976-0EAC-4CA4-834B-B97BD28C769C}" destId="{8DCCB0A8-431A-4334-97E3-48818DDD66A7}" srcOrd="4" destOrd="0" presId="urn:microsoft.com/office/officeart/2005/8/layout/bProcess4"/>
    <dgm:cxn modelId="{C669F6A4-554A-411E-8791-DA8E13BE88DF}" type="presParOf" srcId="{8DCCB0A8-431A-4334-97E3-48818DDD66A7}" destId="{D0CA650E-4A12-470C-9AF3-3C08FD700C98}" srcOrd="0" destOrd="0" presId="urn:microsoft.com/office/officeart/2005/8/layout/bProcess4"/>
    <dgm:cxn modelId="{554D58AF-88AB-44B8-A48E-2748F93582A8}" type="presParOf" srcId="{8DCCB0A8-431A-4334-97E3-48818DDD66A7}" destId="{D885DAE2-0870-41FA-AB28-E5C6F9DEF289}" srcOrd="1" destOrd="0" presId="urn:microsoft.com/office/officeart/2005/8/layout/bProcess4"/>
    <dgm:cxn modelId="{4298D198-CD98-47A6-98F7-78364E2C8A61}" type="presParOf" srcId="{0D8F8976-0EAC-4CA4-834B-B97BD28C769C}" destId="{3EE82111-D76F-469A-95FF-A4347CABD80F}" srcOrd="5" destOrd="0" presId="urn:microsoft.com/office/officeart/2005/8/layout/bProcess4"/>
    <dgm:cxn modelId="{2172E9EC-EB88-4B07-B03D-6499A273D6F1}" type="presParOf" srcId="{0D8F8976-0EAC-4CA4-834B-B97BD28C769C}" destId="{B65B308A-A2F8-499A-8FB1-BE6B8DD01E19}" srcOrd="6" destOrd="0" presId="urn:microsoft.com/office/officeart/2005/8/layout/bProcess4"/>
    <dgm:cxn modelId="{B10E76FE-48F3-486D-914E-7010CA59FEC8}" type="presParOf" srcId="{B65B308A-A2F8-499A-8FB1-BE6B8DD01E19}" destId="{FA64E246-5CC2-4505-8175-59F74155D099}" srcOrd="0" destOrd="0" presId="urn:microsoft.com/office/officeart/2005/8/layout/bProcess4"/>
    <dgm:cxn modelId="{84BEA919-3EA5-4F31-9908-6FD6CAB798BC}" type="presParOf" srcId="{B65B308A-A2F8-499A-8FB1-BE6B8DD01E19}" destId="{09D0CABF-994B-4833-91DE-97E3668A28E2}" srcOrd="1" destOrd="0" presId="urn:microsoft.com/office/officeart/2005/8/layout/bProcess4"/>
    <dgm:cxn modelId="{4AF08A25-04E0-40E3-985D-50757ED212E6}" type="presParOf" srcId="{0D8F8976-0EAC-4CA4-834B-B97BD28C769C}" destId="{14AE6F4C-EBC5-4974-88CD-813C3B337C4E}" srcOrd="7" destOrd="0" presId="urn:microsoft.com/office/officeart/2005/8/layout/bProcess4"/>
    <dgm:cxn modelId="{6BBA1C61-C919-4E08-BAA1-49CA697AAB4C}" type="presParOf" srcId="{0D8F8976-0EAC-4CA4-834B-B97BD28C769C}" destId="{E9506ABC-9111-4BAC-8B6B-8DC57162657D}" srcOrd="8" destOrd="0" presId="urn:microsoft.com/office/officeart/2005/8/layout/bProcess4"/>
    <dgm:cxn modelId="{63A14128-E066-4B4D-80AC-190EAF8A3F29}" type="presParOf" srcId="{E9506ABC-9111-4BAC-8B6B-8DC57162657D}" destId="{B018117B-BCF9-48A8-A51E-643358100C16}" srcOrd="0" destOrd="0" presId="urn:microsoft.com/office/officeart/2005/8/layout/bProcess4"/>
    <dgm:cxn modelId="{D4CCC522-20ED-431A-B634-C9FFAA21ADA1}" type="presParOf" srcId="{E9506ABC-9111-4BAC-8B6B-8DC57162657D}" destId="{DAE1524D-618E-4F13-A1FC-92D7A03945D9}" srcOrd="1" destOrd="0" presId="urn:microsoft.com/office/officeart/2005/8/layout/bProcess4"/>
    <dgm:cxn modelId="{D6E9B967-EFB0-4CFE-B323-A51AAB254C90}" type="presParOf" srcId="{0D8F8976-0EAC-4CA4-834B-B97BD28C769C}" destId="{741B0519-155E-4CD1-8C53-AE29E40F36BC}" srcOrd="9" destOrd="0" presId="urn:microsoft.com/office/officeart/2005/8/layout/bProcess4"/>
    <dgm:cxn modelId="{27F0530F-BA0A-4278-81FB-A676DE3B8057}" type="presParOf" srcId="{0D8F8976-0EAC-4CA4-834B-B97BD28C769C}" destId="{D1387B1C-15D4-4B19-8B43-13D876460204}" srcOrd="10" destOrd="0" presId="urn:microsoft.com/office/officeart/2005/8/layout/bProcess4"/>
    <dgm:cxn modelId="{EB8AD54F-D1BB-43DE-9006-22E95E9CA2B0}" type="presParOf" srcId="{D1387B1C-15D4-4B19-8B43-13D876460204}" destId="{0AE6FDD1-BE4C-4E7D-BA04-189997C34BC4}" srcOrd="0" destOrd="0" presId="urn:microsoft.com/office/officeart/2005/8/layout/bProcess4"/>
    <dgm:cxn modelId="{9767AABA-ECF9-41C2-859B-061B0768537E}" type="presParOf" srcId="{D1387B1C-15D4-4B19-8B43-13D876460204}" destId="{67BD3BF3-34C0-44AC-922C-60882A1743D5}" srcOrd="1" destOrd="0" presId="urn:microsoft.com/office/officeart/2005/8/layout/bProcess4"/>
    <dgm:cxn modelId="{0CF3FA7D-EE82-44DD-93CC-FB2F0146F212}" type="presParOf" srcId="{0D8F8976-0EAC-4CA4-834B-B97BD28C769C}" destId="{996CB39D-ACA3-40EC-BB50-734D46D47649}" srcOrd="11" destOrd="0" presId="urn:microsoft.com/office/officeart/2005/8/layout/bProcess4"/>
    <dgm:cxn modelId="{241FA252-92CD-4CA0-84EA-E09359F98D94}" type="presParOf" srcId="{0D8F8976-0EAC-4CA4-834B-B97BD28C769C}" destId="{23199128-60F7-4552-B3A7-AC6C053C1093}" srcOrd="12" destOrd="0" presId="urn:microsoft.com/office/officeart/2005/8/layout/bProcess4"/>
    <dgm:cxn modelId="{FC0D9952-C14D-4D43-B271-6E242164DDA2}" type="presParOf" srcId="{23199128-60F7-4552-B3A7-AC6C053C1093}" destId="{5A0F519C-D4B2-4B14-96FF-6BC486E5EFE0}" srcOrd="0" destOrd="0" presId="urn:microsoft.com/office/officeart/2005/8/layout/bProcess4"/>
    <dgm:cxn modelId="{6A4CAB12-5A20-47A6-85F3-D2B3F450A0C3}" type="presParOf" srcId="{23199128-60F7-4552-B3A7-AC6C053C1093}" destId="{9E8D2830-8836-4EB5-AEB0-C15D6E2035B0}" srcOrd="1" destOrd="0" presId="urn:microsoft.com/office/officeart/2005/8/layout/bProcess4"/>
    <dgm:cxn modelId="{8C4D9362-1C59-4775-8B15-A51D99B04E1F}" type="presParOf" srcId="{0D8F8976-0EAC-4CA4-834B-B97BD28C769C}" destId="{B45F2F75-0C92-4ACB-B929-E35407CB7B72}" srcOrd="13" destOrd="0" presId="urn:microsoft.com/office/officeart/2005/8/layout/bProcess4"/>
    <dgm:cxn modelId="{558EA46B-015F-4E55-ACD2-92E6AF81AF04}" type="presParOf" srcId="{0D8F8976-0EAC-4CA4-834B-B97BD28C769C}" destId="{35B3D011-5F81-4626-B7F1-420E53D52345}" srcOrd="14" destOrd="0" presId="urn:microsoft.com/office/officeart/2005/8/layout/bProcess4"/>
    <dgm:cxn modelId="{E73DFB0C-A8EE-4769-90EF-E9CB49D739ED}" type="presParOf" srcId="{35B3D011-5F81-4626-B7F1-420E53D52345}" destId="{EC6133D8-0D8E-4B87-83B3-959696D47CB7}" srcOrd="0" destOrd="0" presId="urn:microsoft.com/office/officeart/2005/8/layout/bProcess4"/>
    <dgm:cxn modelId="{9E246069-DE03-4072-8979-98B334FA1422}" type="presParOf" srcId="{35B3D011-5F81-4626-B7F1-420E53D52345}" destId="{E1C8BF10-337B-47D7-B4FD-2025B862763A}" srcOrd="1" destOrd="0" presId="urn:microsoft.com/office/officeart/2005/8/layout/bProcess4"/>
    <dgm:cxn modelId="{6AFE6544-1C72-4851-8342-6ED8491DD26F}" type="presParOf" srcId="{0D8F8976-0EAC-4CA4-834B-B97BD28C769C}" destId="{21F56659-87AD-460B-9792-D5957211D7D8}" srcOrd="15" destOrd="0" presId="urn:microsoft.com/office/officeart/2005/8/layout/bProcess4"/>
    <dgm:cxn modelId="{88078DC8-EA8D-4AB3-9C67-0D16676AF4C9}" type="presParOf" srcId="{0D8F8976-0EAC-4CA4-834B-B97BD28C769C}" destId="{686AA094-CBDE-4718-807D-BC6C03BC6530}" srcOrd="16" destOrd="0" presId="urn:microsoft.com/office/officeart/2005/8/layout/bProcess4"/>
    <dgm:cxn modelId="{0BF20BA1-309E-4C8E-93CB-5E57D8F08029}" type="presParOf" srcId="{686AA094-CBDE-4718-807D-BC6C03BC6530}" destId="{08E53289-3FDE-47FA-844B-5082B3793197}" srcOrd="0" destOrd="0" presId="urn:microsoft.com/office/officeart/2005/8/layout/bProcess4"/>
    <dgm:cxn modelId="{3BA0CF14-9D7A-4327-8F59-B60C396819F7}" type="presParOf" srcId="{686AA094-CBDE-4718-807D-BC6C03BC6530}" destId="{C0BD482E-8CBC-4310-8012-E0C9A3303EB5}" srcOrd="1" destOrd="0" presId="urn:microsoft.com/office/officeart/2005/8/layout/bProcess4"/>
    <dgm:cxn modelId="{A36820CA-79B9-46C3-BB47-CBC7F8FD1B19}" type="presParOf" srcId="{0D8F8976-0EAC-4CA4-834B-B97BD28C769C}" destId="{CE8BA70F-7B2F-4609-937C-6CF3421E409A}" srcOrd="17" destOrd="0" presId="urn:microsoft.com/office/officeart/2005/8/layout/bProcess4"/>
    <dgm:cxn modelId="{3A6665C1-95D6-4DDD-9C04-75F9CBF0EA75}" type="presParOf" srcId="{0D8F8976-0EAC-4CA4-834B-B97BD28C769C}" destId="{C0D64D0B-F27F-4BD9-8B54-FADD4ED967B2}" srcOrd="18" destOrd="0" presId="urn:microsoft.com/office/officeart/2005/8/layout/bProcess4"/>
    <dgm:cxn modelId="{54B16B37-35A4-4E09-A76B-B9249D5D2082}" type="presParOf" srcId="{C0D64D0B-F27F-4BD9-8B54-FADD4ED967B2}" destId="{654D4AAD-197E-4878-98E6-6AA2581B2EFA}" srcOrd="0" destOrd="0" presId="urn:microsoft.com/office/officeart/2005/8/layout/bProcess4"/>
    <dgm:cxn modelId="{8C6AB0EF-D9A3-42B0-874D-14FEABAAE5D0}" type="presParOf" srcId="{C0D64D0B-F27F-4BD9-8B54-FADD4ED967B2}" destId="{733286EE-F70E-4E8C-A859-7B61EC624FB9}" srcOrd="1" destOrd="0" presId="urn:microsoft.com/office/officeart/2005/8/layout/bProcess4"/>
    <dgm:cxn modelId="{4F5EF1A3-A1CB-44E8-8FF8-331B7966EDA1}" type="presParOf" srcId="{0D8F8976-0EAC-4CA4-834B-B97BD28C769C}" destId="{24083D96-4693-485F-9CE2-307BA6D92077}" srcOrd="19" destOrd="0" presId="urn:microsoft.com/office/officeart/2005/8/layout/bProcess4"/>
    <dgm:cxn modelId="{B65B0CE8-F502-4E0B-96D6-262B6E4D317E}" type="presParOf" srcId="{0D8F8976-0EAC-4CA4-834B-B97BD28C769C}" destId="{ACE8242D-6498-486E-B437-81321F7CF984}" srcOrd="20" destOrd="0" presId="urn:microsoft.com/office/officeart/2005/8/layout/bProcess4"/>
    <dgm:cxn modelId="{DF7DC2D6-BACA-40F9-8EDD-84602E01247B}" type="presParOf" srcId="{ACE8242D-6498-486E-B437-81321F7CF984}" destId="{DFB77044-7AB8-40E3-AB93-CFA19B0DEAE7}" srcOrd="0" destOrd="0" presId="urn:microsoft.com/office/officeart/2005/8/layout/bProcess4"/>
    <dgm:cxn modelId="{5D7FFC1D-2E17-46C5-88E3-A2A2E74B6285}" type="presParOf" srcId="{ACE8242D-6498-486E-B437-81321F7CF984}" destId="{A23FE221-46D8-4E5F-BEB9-B6B524BFD0C0}" srcOrd="1" destOrd="0" presId="urn:microsoft.com/office/officeart/2005/8/layout/bProcess4"/>
    <dgm:cxn modelId="{F133D6C2-11B0-4D62-9FAC-7864B51133E0}" type="presParOf" srcId="{0D8F8976-0EAC-4CA4-834B-B97BD28C769C}" destId="{F81CAF43-DA4C-42A2-862C-4C3499BF2D63}" srcOrd="21" destOrd="0" presId="urn:microsoft.com/office/officeart/2005/8/layout/bProcess4"/>
    <dgm:cxn modelId="{0448F008-BADB-47F0-8E77-334396BF4792}" type="presParOf" srcId="{0D8F8976-0EAC-4CA4-834B-B97BD28C769C}" destId="{44E20821-78EA-41A7-A12A-8D6BE333FAD8}" srcOrd="22" destOrd="0" presId="urn:microsoft.com/office/officeart/2005/8/layout/bProcess4"/>
    <dgm:cxn modelId="{DFA3E27B-5754-4A34-97E2-047F0E313E87}" type="presParOf" srcId="{44E20821-78EA-41A7-A12A-8D6BE333FAD8}" destId="{FA07C38C-7494-4AC1-977F-C12AEB2DA4E3}" srcOrd="0" destOrd="0" presId="urn:microsoft.com/office/officeart/2005/8/layout/bProcess4"/>
    <dgm:cxn modelId="{51F02600-E40E-4A3B-AA29-D80404BC21E1}" type="presParOf" srcId="{44E20821-78EA-41A7-A12A-8D6BE333FAD8}" destId="{F956E525-674C-4F99-80D7-9FC35461582F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50AE01-2E9C-4AD8-B530-F8A320308859}">
      <dsp:nvSpPr>
        <dsp:cNvPr id="0" name=""/>
        <dsp:cNvSpPr/>
      </dsp:nvSpPr>
      <dsp:spPr>
        <a:xfrm rot="5400000">
          <a:off x="2205461" y="729560"/>
          <a:ext cx="1138504" cy="137247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784EFF7-E17F-40FE-AEAB-9753779114D2}">
      <dsp:nvSpPr>
        <dsp:cNvPr id="0" name=""/>
        <dsp:cNvSpPr/>
      </dsp:nvSpPr>
      <dsp:spPr>
        <a:xfrm>
          <a:off x="2467109" y="2590"/>
          <a:ext cx="1524967" cy="914980"/>
        </a:xfrm>
        <a:prstGeom prst="roundRect">
          <a:avLst>
            <a:gd name="adj" fmla="val 10000"/>
          </a:avLst>
        </a:prstGeom>
        <a:pattFill prst="pct90">
          <a:fgClr>
            <a:srgbClr val="CEB9F9"/>
          </a:fgClr>
          <a:bgClr>
            <a:schemeClr val="bg1"/>
          </a:bgClr>
        </a:patt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200" kern="1200" dirty="0" smtClean="0">
              <a:solidFill>
                <a:srgbClr val="B5F4FD"/>
              </a:solidFill>
            </a:rPr>
            <a:t>7:30</a:t>
          </a:r>
          <a:r>
            <a:rPr lang="zh-TW" altLang="en-US" sz="2200" kern="1200" dirty="0" smtClean="0">
              <a:solidFill>
                <a:srgbClr val="B5F4FD"/>
              </a:solidFill>
            </a:rPr>
            <a:t>到校</a:t>
          </a:r>
          <a:endParaRPr lang="zh-TW" altLang="en-US" sz="2200" kern="1200" dirty="0">
            <a:solidFill>
              <a:srgbClr val="B5F4FD"/>
            </a:solidFill>
          </a:endParaRPr>
        </a:p>
      </dsp:txBody>
      <dsp:txXfrm>
        <a:off x="2493908" y="29389"/>
        <a:ext cx="1471369" cy="861382"/>
      </dsp:txXfrm>
    </dsp:sp>
    <dsp:sp modelId="{1A9052BE-AEBF-4DE4-86B4-05873292987C}">
      <dsp:nvSpPr>
        <dsp:cNvPr id="0" name=""/>
        <dsp:cNvSpPr/>
      </dsp:nvSpPr>
      <dsp:spPr>
        <a:xfrm rot="5400000">
          <a:off x="2205461" y="1873285"/>
          <a:ext cx="1138504" cy="137247"/>
        </a:xfrm>
        <a:prstGeom prst="rect">
          <a:avLst/>
        </a:prstGeom>
        <a:solidFill>
          <a:schemeClr val="accent4">
            <a:hueOff val="1039569"/>
            <a:satOff val="-4797"/>
            <a:lumOff val="177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66CDA75-B3A5-4284-B9C4-0150971C413F}">
      <dsp:nvSpPr>
        <dsp:cNvPr id="0" name=""/>
        <dsp:cNvSpPr/>
      </dsp:nvSpPr>
      <dsp:spPr>
        <a:xfrm>
          <a:off x="2467109" y="1146316"/>
          <a:ext cx="1524967" cy="914980"/>
        </a:xfrm>
        <a:prstGeom prst="roundRect">
          <a:avLst>
            <a:gd name="adj" fmla="val 10000"/>
          </a:avLst>
        </a:prstGeom>
        <a:solidFill>
          <a:schemeClr val="accent4">
            <a:hueOff val="945063"/>
            <a:satOff val="-4361"/>
            <a:lumOff val="16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200" kern="1200" dirty="0" smtClean="0"/>
            <a:t>8:00</a:t>
          </a:r>
          <a:r>
            <a:rPr lang="zh-TW" altLang="en-US" sz="2200" kern="1200" dirty="0" smtClean="0"/>
            <a:t>出發</a:t>
          </a:r>
          <a:endParaRPr lang="zh-TW" altLang="en-US" sz="2200" kern="1200" dirty="0"/>
        </a:p>
      </dsp:txBody>
      <dsp:txXfrm>
        <a:off x="2493908" y="1173115"/>
        <a:ext cx="1471369" cy="861382"/>
      </dsp:txXfrm>
    </dsp:sp>
    <dsp:sp modelId="{3EE82111-D76F-469A-95FF-A4347CABD80F}">
      <dsp:nvSpPr>
        <dsp:cNvPr id="0" name=""/>
        <dsp:cNvSpPr/>
      </dsp:nvSpPr>
      <dsp:spPr>
        <a:xfrm rot="5400000">
          <a:off x="2205461" y="3017011"/>
          <a:ext cx="1138504" cy="137247"/>
        </a:xfrm>
        <a:prstGeom prst="rect">
          <a:avLst/>
        </a:prstGeom>
        <a:solidFill>
          <a:schemeClr val="accent4">
            <a:hueOff val="2079139"/>
            <a:satOff val="-9594"/>
            <a:lumOff val="35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85DAE2-0870-41FA-AB28-E5C6F9DEF289}">
      <dsp:nvSpPr>
        <dsp:cNvPr id="0" name=""/>
        <dsp:cNvSpPr/>
      </dsp:nvSpPr>
      <dsp:spPr>
        <a:xfrm>
          <a:off x="2467109" y="2290041"/>
          <a:ext cx="1524967" cy="914980"/>
        </a:xfrm>
        <a:prstGeom prst="roundRect">
          <a:avLst>
            <a:gd name="adj" fmla="val 10000"/>
          </a:avLst>
        </a:prstGeom>
        <a:solidFill>
          <a:schemeClr val="accent4">
            <a:hueOff val="1890126"/>
            <a:satOff val="-8721"/>
            <a:lumOff val="32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200" kern="1200" dirty="0" smtClean="0"/>
            <a:t>幸服碰碰車</a:t>
          </a:r>
          <a:endParaRPr lang="zh-TW" altLang="en-US" sz="2200" kern="1200" dirty="0"/>
        </a:p>
      </dsp:txBody>
      <dsp:txXfrm>
        <a:off x="2493908" y="2316840"/>
        <a:ext cx="1471369" cy="861382"/>
      </dsp:txXfrm>
    </dsp:sp>
    <dsp:sp modelId="{14AE6F4C-EBC5-4974-88CD-813C3B337C4E}">
      <dsp:nvSpPr>
        <dsp:cNvPr id="0" name=""/>
        <dsp:cNvSpPr/>
      </dsp:nvSpPr>
      <dsp:spPr>
        <a:xfrm>
          <a:off x="2777323" y="3588874"/>
          <a:ext cx="2022985" cy="137247"/>
        </a:xfrm>
        <a:prstGeom prst="rect">
          <a:avLst/>
        </a:prstGeom>
        <a:solidFill>
          <a:schemeClr val="accent4">
            <a:hueOff val="3118708"/>
            <a:satOff val="-14390"/>
            <a:lumOff val="53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9D0CABF-994B-4833-91DE-97E3668A28E2}">
      <dsp:nvSpPr>
        <dsp:cNvPr id="0" name=""/>
        <dsp:cNvSpPr/>
      </dsp:nvSpPr>
      <dsp:spPr>
        <a:xfrm>
          <a:off x="2467109" y="3433767"/>
          <a:ext cx="1524967" cy="914980"/>
        </a:xfrm>
        <a:prstGeom prst="roundRect">
          <a:avLst>
            <a:gd name="adj" fmla="val 10000"/>
          </a:avLst>
        </a:prstGeom>
        <a:solidFill>
          <a:schemeClr val="accent4">
            <a:hueOff val="2835189"/>
            <a:satOff val="-13082"/>
            <a:lumOff val="48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200" kern="1200" dirty="0" smtClean="0"/>
            <a:t>轉轉咖啡杯</a:t>
          </a:r>
          <a:endParaRPr lang="zh-TW" altLang="en-US" sz="2200" kern="1200" dirty="0"/>
        </a:p>
      </dsp:txBody>
      <dsp:txXfrm>
        <a:off x="2493908" y="3460566"/>
        <a:ext cx="1471369" cy="861382"/>
      </dsp:txXfrm>
    </dsp:sp>
    <dsp:sp modelId="{741B0519-155E-4CD1-8C53-AE29E40F36BC}">
      <dsp:nvSpPr>
        <dsp:cNvPr id="0" name=""/>
        <dsp:cNvSpPr/>
      </dsp:nvSpPr>
      <dsp:spPr>
        <a:xfrm rot="16200000">
          <a:off x="4233667" y="3017011"/>
          <a:ext cx="1138504" cy="137247"/>
        </a:xfrm>
        <a:prstGeom prst="rect">
          <a:avLst/>
        </a:prstGeom>
        <a:solidFill>
          <a:schemeClr val="accent4">
            <a:hueOff val="4158277"/>
            <a:satOff val="-19187"/>
            <a:lumOff val="70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E1524D-618E-4F13-A1FC-92D7A03945D9}">
      <dsp:nvSpPr>
        <dsp:cNvPr id="0" name=""/>
        <dsp:cNvSpPr/>
      </dsp:nvSpPr>
      <dsp:spPr>
        <a:xfrm>
          <a:off x="4495316" y="3433767"/>
          <a:ext cx="1524967" cy="914980"/>
        </a:xfrm>
        <a:prstGeom prst="roundRect">
          <a:avLst>
            <a:gd name="adj" fmla="val 10000"/>
          </a:avLst>
        </a:prstGeom>
        <a:solidFill>
          <a:schemeClr val="accent4">
            <a:hueOff val="3780252"/>
            <a:satOff val="-17443"/>
            <a:lumOff val="64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200" kern="1200" dirty="0" smtClean="0"/>
            <a:t>小飛龍</a:t>
          </a:r>
          <a:endParaRPr lang="zh-TW" altLang="en-US" sz="2200" kern="1200" dirty="0"/>
        </a:p>
      </dsp:txBody>
      <dsp:txXfrm>
        <a:off x="4522115" y="3460566"/>
        <a:ext cx="1471369" cy="861382"/>
      </dsp:txXfrm>
    </dsp:sp>
    <dsp:sp modelId="{996CB39D-ACA3-40EC-BB50-734D46D47649}">
      <dsp:nvSpPr>
        <dsp:cNvPr id="0" name=""/>
        <dsp:cNvSpPr/>
      </dsp:nvSpPr>
      <dsp:spPr>
        <a:xfrm rot="16200000">
          <a:off x="4233667" y="1873285"/>
          <a:ext cx="1138504" cy="137247"/>
        </a:xfrm>
        <a:prstGeom prst="rect">
          <a:avLst/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7BD3BF3-34C0-44AC-922C-60882A1743D5}">
      <dsp:nvSpPr>
        <dsp:cNvPr id="0" name=""/>
        <dsp:cNvSpPr/>
      </dsp:nvSpPr>
      <dsp:spPr>
        <a:xfrm>
          <a:off x="4495316" y="2290041"/>
          <a:ext cx="1524967" cy="914980"/>
        </a:xfrm>
        <a:prstGeom prst="roundRect">
          <a:avLst>
            <a:gd name="adj" fmla="val 10000"/>
          </a:avLst>
        </a:prstGeom>
        <a:solidFill>
          <a:schemeClr val="accent4">
            <a:hueOff val="4725315"/>
            <a:satOff val="-21804"/>
            <a:lumOff val="80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200" b="0" i="0" kern="1200" dirty="0" smtClean="0"/>
            <a:t>巡弋飛椅</a:t>
          </a:r>
          <a:endParaRPr lang="zh-TW" altLang="en-US" sz="2200" kern="1200" dirty="0"/>
        </a:p>
      </dsp:txBody>
      <dsp:txXfrm>
        <a:off x="4522115" y="2316840"/>
        <a:ext cx="1471369" cy="861382"/>
      </dsp:txXfrm>
    </dsp:sp>
    <dsp:sp modelId="{B45F2F75-0C92-4ACB-B929-E35407CB7B72}">
      <dsp:nvSpPr>
        <dsp:cNvPr id="0" name=""/>
        <dsp:cNvSpPr/>
      </dsp:nvSpPr>
      <dsp:spPr>
        <a:xfrm rot="16200000">
          <a:off x="4253472" y="749365"/>
          <a:ext cx="1098895" cy="137247"/>
        </a:xfrm>
        <a:prstGeom prst="rect">
          <a:avLst/>
        </a:prstGeom>
        <a:solidFill>
          <a:schemeClr val="accent4">
            <a:hueOff val="6237415"/>
            <a:satOff val="-28781"/>
            <a:lumOff val="1059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E8D2830-8836-4EB5-AEB0-C15D6E2035B0}">
      <dsp:nvSpPr>
        <dsp:cNvPr id="0" name=""/>
        <dsp:cNvSpPr/>
      </dsp:nvSpPr>
      <dsp:spPr>
        <a:xfrm>
          <a:off x="4495316" y="1146316"/>
          <a:ext cx="1524967" cy="914980"/>
        </a:xfrm>
        <a:prstGeom prst="roundRect">
          <a:avLst>
            <a:gd name="adj" fmla="val 10000"/>
          </a:avLst>
        </a:prstGeom>
        <a:solidFill>
          <a:schemeClr val="accent4">
            <a:hueOff val="5670378"/>
            <a:satOff val="-26164"/>
            <a:lumOff val="96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200" kern="1200" dirty="0" smtClean="0"/>
            <a:t>宇宙迴旋</a:t>
          </a:r>
          <a:endParaRPr lang="zh-TW" altLang="en-US" sz="2200" kern="1200" dirty="0"/>
        </a:p>
      </dsp:txBody>
      <dsp:txXfrm>
        <a:off x="4522115" y="1173115"/>
        <a:ext cx="1471369" cy="861382"/>
      </dsp:txXfrm>
    </dsp:sp>
    <dsp:sp modelId="{21F56659-87AD-460B-9792-D5957211D7D8}">
      <dsp:nvSpPr>
        <dsp:cNvPr id="0" name=""/>
        <dsp:cNvSpPr/>
      </dsp:nvSpPr>
      <dsp:spPr>
        <a:xfrm rot="4370">
          <a:off x="4805529" y="198601"/>
          <a:ext cx="2037047" cy="137247"/>
        </a:xfrm>
        <a:prstGeom prst="rect">
          <a:avLst/>
        </a:prstGeom>
        <a:solidFill>
          <a:schemeClr val="accent4">
            <a:hueOff val="7276984"/>
            <a:satOff val="-33578"/>
            <a:lumOff val="123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1C8BF10-337B-47D7-B4FD-2025B862763A}">
      <dsp:nvSpPr>
        <dsp:cNvPr id="0" name=""/>
        <dsp:cNvSpPr/>
      </dsp:nvSpPr>
      <dsp:spPr>
        <a:xfrm>
          <a:off x="4495316" y="42199"/>
          <a:ext cx="1524967" cy="914980"/>
        </a:xfrm>
        <a:prstGeom prst="roundRect">
          <a:avLst>
            <a:gd name="adj" fmla="val 10000"/>
          </a:avLst>
        </a:prstGeom>
        <a:pattFill prst="pct80">
          <a:fgClr>
            <a:srgbClr val="FFE7F5"/>
          </a:fgClr>
          <a:bgClr>
            <a:schemeClr val="bg1"/>
          </a:bgClr>
        </a:patt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200" kern="1200" dirty="0" smtClean="0">
              <a:solidFill>
                <a:srgbClr val="CEB9F9"/>
              </a:solidFill>
            </a:rPr>
            <a:t>星空小飛碟</a:t>
          </a:r>
          <a:endParaRPr lang="zh-TW" altLang="en-US" sz="2200" kern="1200" dirty="0">
            <a:solidFill>
              <a:srgbClr val="CEB9F9"/>
            </a:solidFill>
          </a:endParaRPr>
        </a:p>
      </dsp:txBody>
      <dsp:txXfrm>
        <a:off x="4522115" y="68998"/>
        <a:ext cx="1471369" cy="861382"/>
      </dsp:txXfrm>
    </dsp:sp>
    <dsp:sp modelId="{CE8BA70F-7B2F-4609-937C-6CF3421E409A}">
      <dsp:nvSpPr>
        <dsp:cNvPr id="0" name=""/>
        <dsp:cNvSpPr/>
      </dsp:nvSpPr>
      <dsp:spPr>
        <a:xfrm rot="5444087">
          <a:off x="6289958" y="750659"/>
          <a:ext cx="1096396" cy="137247"/>
        </a:xfrm>
        <a:prstGeom prst="rect">
          <a:avLst/>
        </a:prstGeom>
        <a:solidFill>
          <a:schemeClr val="accent4">
            <a:hueOff val="8316554"/>
            <a:satOff val="-38374"/>
            <a:lumOff val="1412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BD482E-8CBC-4310-8012-E0C9A3303EB5}">
      <dsp:nvSpPr>
        <dsp:cNvPr id="0" name=""/>
        <dsp:cNvSpPr/>
      </dsp:nvSpPr>
      <dsp:spPr>
        <a:xfrm>
          <a:off x="6537583" y="44789"/>
          <a:ext cx="1524967" cy="914980"/>
        </a:xfrm>
        <a:prstGeom prst="roundRect">
          <a:avLst>
            <a:gd name="adj" fmla="val 10000"/>
          </a:avLst>
        </a:prstGeom>
        <a:solidFill>
          <a:schemeClr val="accent4">
            <a:hueOff val="7560504"/>
            <a:satOff val="-34886"/>
            <a:lumOff val="128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200" kern="1200" dirty="0" smtClean="0"/>
            <a:t>尋寶船</a:t>
          </a:r>
          <a:endParaRPr lang="zh-TW" altLang="en-US" sz="2200" kern="1200" dirty="0"/>
        </a:p>
      </dsp:txBody>
      <dsp:txXfrm>
        <a:off x="6564382" y="71588"/>
        <a:ext cx="1471369" cy="861382"/>
      </dsp:txXfrm>
    </dsp:sp>
    <dsp:sp modelId="{24083D96-4693-485F-9CE2-307BA6D92077}">
      <dsp:nvSpPr>
        <dsp:cNvPr id="0" name=""/>
        <dsp:cNvSpPr/>
      </dsp:nvSpPr>
      <dsp:spPr>
        <a:xfrm rot="5400000">
          <a:off x="6261874" y="1873285"/>
          <a:ext cx="1138504" cy="137247"/>
        </a:xfrm>
        <a:prstGeom prst="rect">
          <a:avLst/>
        </a:prstGeom>
        <a:solidFill>
          <a:schemeClr val="accent4">
            <a:hueOff val="9356123"/>
            <a:satOff val="-43171"/>
            <a:lumOff val="1589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33286EE-F70E-4E8C-A859-7B61EC624FB9}">
      <dsp:nvSpPr>
        <dsp:cNvPr id="0" name=""/>
        <dsp:cNvSpPr/>
      </dsp:nvSpPr>
      <dsp:spPr>
        <a:xfrm>
          <a:off x="6523522" y="1146316"/>
          <a:ext cx="1524967" cy="914980"/>
        </a:xfrm>
        <a:prstGeom prst="roundRect">
          <a:avLst>
            <a:gd name="adj" fmla="val 10000"/>
          </a:avLst>
        </a:prstGeom>
        <a:solidFill>
          <a:schemeClr val="accent4">
            <a:hueOff val="8505566"/>
            <a:satOff val="-39247"/>
            <a:lumOff val="144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200" kern="1200" dirty="0" smtClean="0"/>
            <a:t>摩天輪</a:t>
          </a:r>
          <a:endParaRPr lang="zh-TW" altLang="en-US" sz="2200" kern="1200" dirty="0"/>
        </a:p>
      </dsp:txBody>
      <dsp:txXfrm>
        <a:off x="6550321" y="1173115"/>
        <a:ext cx="1471369" cy="861382"/>
      </dsp:txXfrm>
    </dsp:sp>
    <dsp:sp modelId="{F81CAF43-DA4C-42A2-862C-4C3499BF2D63}">
      <dsp:nvSpPr>
        <dsp:cNvPr id="0" name=""/>
        <dsp:cNvSpPr/>
      </dsp:nvSpPr>
      <dsp:spPr>
        <a:xfrm rot="5400000">
          <a:off x="6260579" y="3018306"/>
          <a:ext cx="1141095" cy="137247"/>
        </a:xfrm>
        <a:prstGeom prst="rect">
          <a:avLst/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23FE221-46D8-4E5F-BEB9-B6B524BFD0C0}">
      <dsp:nvSpPr>
        <dsp:cNvPr id="0" name=""/>
        <dsp:cNvSpPr/>
      </dsp:nvSpPr>
      <dsp:spPr>
        <a:xfrm>
          <a:off x="6523522" y="2290041"/>
          <a:ext cx="1524967" cy="914980"/>
        </a:xfrm>
        <a:prstGeom prst="roundRect">
          <a:avLst>
            <a:gd name="adj" fmla="val 10000"/>
          </a:avLst>
        </a:prstGeom>
        <a:solidFill>
          <a:schemeClr val="accent4">
            <a:hueOff val="9450630"/>
            <a:satOff val="-43607"/>
            <a:lumOff val="160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200" kern="1200" dirty="0" smtClean="0"/>
            <a:t>叢林吼吼樹屋</a:t>
          </a:r>
          <a:endParaRPr lang="zh-TW" altLang="en-US" sz="2200" kern="1200" dirty="0"/>
        </a:p>
      </dsp:txBody>
      <dsp:txXfrm>
        <a:off x="6550321" y="2316840"/>
        <a:ext cx="1471369" cy="861382"/>
      </dsp:txXfrm>
    </dsp:sp>
    <dsp:sp modelId="{F956E525-674C-4F99-80D7-9FC35461582F}">
      <dsp:nvSpPr>
        <dsp:cNvPr id="0" name=""/>
        <dsp:cNvSpPr/>
      </dsp:nvSpPr>
      <dsp:spPr>
        <a:xfrm>
          <a:off x="6523522" y="3436357"/>
          <a:ext cx="1524967" cy="914980"/>
        </a:xfrm>
        <a:prstGeom prst="roundRect">
          <a:avLst>
            <a:gd name="adj" fmla="val 10000"/>
          </a:avLst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200" kern="1200" dirty="0" smtClean="0"/>
            <a:t>14</a:t>
          </a:r>
          <a:r>
            <a:rPr lang="zh-TW" altLang="en-US" sz="2200" kern="1200" dirty="0" smtClean="0"/>
            <a:t>：</a:t>
          </a:r>
          <a:r>
            <a:rPr lang="en-US" altLang="zh-TW" sz="2200" kern="1200" dirty="0" smtClean="0"/>
            <a:t>30</a:t>
          </a:r>
          <a:r>
            <a:rPr lang="zh-TW" altLang="en-US" sz="2200" kern="1200" dirty="0" smtClean="0"/>
            <a:t>集合</a:t>
          </a:r>
          <a:endParaRPr lang="zh-TW" altLang="en-US" sz="2200" kern="1200" dirty="0"/>
        </a:p>
      </dsp:txBody>
      <dsp:txXfrm>
        <a:off x="6550321" y="3463156"/>
        <a:ext cx="1471369" cy="86138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775B9-9777-4DFD-94D6-AC170A3DD95F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6CDBF-BFDF-40CB-830D-4977D5F5AA1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660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775B9-9777-4DFD-94D6-AC170A3DD95F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6CDBF-BFDF-40CB-830D-4977D5F5AA1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05766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775B9-9777-4DFD-94D6-AC170A3DD95F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6CDBF-BFDF-40CB-830D-4977D5F5AA1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04243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775B9-9777-4DFD-94D6-AC170A3DD95F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6CDBF-BFDF-40CB-830D-4977D5F5AA1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509847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775B9-9777-4DFD-94D6-AC170A3DD95F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6CDBF-BFDF-40CB-830D-4977D5F5AA1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0432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775B9-9777-4DFD-94D6-AC170A3DD95F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6CDBF-BFDF-40CB-830D-4977D5F5AA1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8990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775B9-9777-4DFD-94D6-AC170A3DD95F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6CDBF-BFDF-40CB-830D-4977D5F5AA1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402509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775B9-9777-4DFD-94D6-AC170A3DD95F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6CDBF-BFDF-40CB-830D-4977D5F5AA1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380066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775B9-9777-4DFD-94D6-AC170A3DD95F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6CDBF-BFDF-40CB-830D-4977D5F5AA1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03839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775B9-9777-4DFD-94D6-AC170A3DD95F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6CDBF-BFDF-40CB-830D-4977D5F5AA1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49723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775B9-9777-4DFD-94D6-AC170A3DD95F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6CDBF-BFDF-40CB-830D-4977D5F5AA1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34137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775B9-9777-4DFD-94D6-AC170A3DD95F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46CDBF-BFDF-40CB-830D-4977D5F5AA1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29334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Keda8BhREek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4000">
              <a:srgbClr val="CEB9F9"/>
            </a:gs>
            <a:gs pos="71000">
              <a:srgbClr val="B5F4FD"/>
            </a:gs>
            <a:gs pos="68000">
              <a:srgbClr val="FFE7F5"/>
            </a:gs>
            <a:gs pos="37000">
              <a:srgbClr val="D6E6F5"/>
            </a:gs>
            <a:gs pos="0">
              <a:schemeClr val="accent1">
                <a:lumMod val="5000"/>
                <a:lumOff val="95000"/>
              </a:schemeClr>
            </a:gs>
            <a:gs pos="0">
              <a:schemeClr val="accent1">
                <a:lumMod val="45000"/>
                <a:lumOff val="55000"/>
              </a:schemeClr>
            </a:gs>
            <a:gs pos="26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384255"/>
            <a:ext cx="8390709" cy="2387600"/>
          </a:xfrm>
        </p:spPr>
        <p:txBody>
          <a:bodyPr/>
          <a:lstStyle/>
          <a:p>
            <a:r>
              <a:rPr lang="zh-TW" altLang="en-US" dirty="0">
                <a:solidFill>
                  <a:schemeClr val="accent5">
                    <a:lumMod val="40000"/>
                    <a:lumOff val="60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悠遊園一日遊</a:t>
            </a:r>
            <a:br>
              <a:rPr lang="zh-TW" altLang="en-US" dirty="0">
                <a:solidFill>
                  <a:schemeClr val="accent5">
                    <a:lumMod val="40000"/>
                    <a:lumOff val="60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</a:br>
            <a:endParaRPr lang="zh-TW" altLang="en-US" dirty="0">
              <a:solidFill>
                <a:schemeClr val="accent5">
                  <a:lumMod val="40000"/>
                  <a:lumOff val="60000"/>
                </a:schemeClr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867817"/>
            <a:ext cx="9144000" cy="1655762"/>
          </a:xfrm>
        </p:spPr>
        <p:txBody>
          <a:bodyPr/>
          <a:lstStyle/>
          <a:p>
            <a:r>
              <a:rPr lang="zh-TW" altLang="en-US" dirty="0" smtClean="0"/>
              <a:t> 兒童新樂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840101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1000">
              <a:srgbClr val="B5F4FD"/>
            </a:gs>
            <a:gs pos="68000">
              <a:srgbClr val="FFE7F5"/>
            </a:gs>
            <a:gs pos="37000">
              <a:srgbClr val="D6E6F5"/>
            </a:gs>
            <a:gs pos="0">
              <a:schemeClr val="accent1">
                <a:lumMod val="5000"/>
                <a:lumOff val="95000"/>
              </a:schemeClr>
            </a:gs>
            <a:gs pos="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行程規劃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7712425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92085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1000">
              <a:srgbClr val="B5F4FD"/>
            </a:gs>
            <a:gs pos="68000">
              <a:srgbClr val="FFE7F5"/>
            </a:gs>
            <a:gs pos="37000">
              <a:srgbClr val="D6E6F5"/>
            </a:gs>
            <a:gs pos="0">
              <a:schemeClr val="accent1">
                <a:lumMod val="5000"/>
                <a:lumOff val="95000"/>
              </a:schemeClr>
            </a:gs>
            <a:gs pos="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73084770"/>
              </p:ext>
            </p:extLst>
          </p:nvPr>
        </p:nvGraphicFramePr>
        <p:xfrm>
          <a:off x="950741" y="1690688"/>
          <a:ext cx="10515600" cy="4048930"/>
        </p:xfrm>
        <a:graphic>
          <a:graphicData uri="http://schemas.openxmlformats.org/drawingml/2006/table">
            <a:tbl>
              <a:tblPr/>
              <a:tblGrid>
                <a:gridCol w="1577340">
                  <a:extLst>
                    <a:ext uri="{9D8B030D-6E8A-4147-A177-3AD203B41FA5}">
                      <a16:colId xmlns:a16="http://schemas.microsoft.com/office/drawing/2014/main" val="3468178207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2133661252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2642598708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1053184621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354666446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791117713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351520489"/>
                    </a:ext>
                  </a:extLst>
                </a:gridCol>
              </a:tblGrid>
              <a:tr h="738484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  <a:r>
                        <a:rPr lang="en-US" altLang="zh-TW" b="0">
                          <a:solidFill>
                            <a:srgbClr val="2A52BE"/>
                          </a:solidFill>
                          <a:effectLst/>
                        </a:rPr>
                        <a:t>【</a:t>
                      </a:r>
                      <a:r>
                        <a:rPr lang="zh-TW" altLang="en-US" b="0">
                          <a:solidFill>
                            <a:srgbClr val="2A52BE"/>
                          </a:solidFill>
                          <a:effectLst/>
                        </a:rPr>
                        <a:t>適用紙本五倍券及數位五倍券</a:t>
                      </a:r>
                      <a:r>
                        <a:rPr lang="en-US" altLang="zh-TW" b="0">
                          <a:solidFill>
                            <a:srgbClr val="2A52BE"/>
                          </a:solidFill>
                          <a:effectLst/>
                        </a:rPr>
                        <a:t>】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6209868"/>
                  </a:ext>
                </a:extLst>
              </a:tr>
              <a:tr h="183347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(5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(7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0645050"/>
                  </a:ext>
                </a:extLst>
              </a:tr>
              <a:tr h="738484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>
                          <a:effectLst/>
                        </a:rPr>
                        <a:t>票價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元，含稅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 (7</a:t>
                      </a:r>
                      <a:r>
                        <a:rPr lang="zh-TW" altLang="en-US">
                          <a:effectLst/>
                        </a:rPr>
                        <a:t>項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4079958"/>
                  </a:ext>
                </a:extLst>
              </a:tr>
              <a:tr h="738484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20 (8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16776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517814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1000">
              <a:srgbClr val="B5F4FD"/>
            </a:gs>
            <a:gs pos="68000">
              <a:srgbClr val="FFE7F5"/>
            </a:gs>
            <a:gs pos="37000">
              <a:srgbClr val="D6E6F5"/>
            </a:gs>
            <a:gs pos="0">
              <a:schemeClr val="accent1">
                <a:lumMod val="5000"/>
                <a:lumOff val="95000"/>
              </a:schemeClr>
            </a:gs>
            <a:gs pos="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宇宙迴旋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以八大行星繞行太陽旋轉為主題的輻射飛椅，座椅以各行星彩繪為造型，旋轉時之離心力，如置身於銀河中神祕氛圍</a:t>
            </a:r>
            <a:r>
              <a:rPr lang="en-US" altLang="zh-TW" dirty="0"/>
              <a:t>!</a:t>
            </a:r>
            <a:endParaRPr lang="zh-TW" altLang="en-US" dirty="0"/>
          </a:p>
        </p:txBody>
      </p:sp>
      <p:pic>
        <p:nvPicPr>
          <p:cNvPr id="2050" name="Picture 2" descr="宇宙迴旋(輻射飛椅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3514" y="562708"/>
            <a:ext cx="5220286" cy="42958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530112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1000">
              <a:srgbClr val="B5F4FD"/>
            </a:gs>
            <a:gs pos="68000">
              <a:srgbClr val="FFE7F5"/>
            </a:gs>
            <a:gs pos="37000">
              <a:srgbClr val="D6E6F5"/>
            </a:gs>
            <a:gs pos="0">
              <a:schemeClr val="accent1">
                <a:lumMod val="5000"/>
                <a:lumOff val="95000"/>
              </a:schemeClr>
            </a:gs>
            <a:gs pos="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小飛龍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舊有龍鳳船的改良版，以四條可愛飛龍相互追逐為主題之傾斜轉盤可</a:t>
            </a:r>
            <a:r>
              <a:rPr lang="en-US" altLang="zh-TW" dirty="0"/>
              <a:t>360</a:t>
            </a:r>
            <a:r>
              <a:rPr lang="zh-TW" altLang="en-US" dirty="0"/>
              <a:t>度旋轉，更好玩更刺激。</a:t>
            </a:r>
          </a:p>
        </p:txBody>
      </p:sp>
      <p:pic>
        <p:nvPicPr>
          <p:cNvPr id="3079" name="Picture 7" descr="小飛龍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5040" y="900332"/>
            <a:ext cx="4797083" cy="47267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024996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1000">
              <a:srgbClr val="B5F4FD"/>
            </a:gs>
            <a:gs pos="68000">
              <a:srgbClr val="FFE7F5"/>
            </a:gs>
            <a:gs pos="37000">
              <a:srgbClr val="D6E6F5"/>
            </a:gs>
            <a:gs pos="0">
              <a:schemeClr val="accent1">
                <a:lumMod val="5000"/>
                <a:lumOff val="95000"/>
              </a:schemeClr>
            </a:gs>
            <a:gs pos="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b="1" dirty="0"/>
              <a:t>兒童新樂園微</a:t>
            </a:r>
            <a:r>
              <a:rPr lang="zh-TW" altLang="en-US" b="1" dirty="0" smtClean="0"/>
              <a:t>電影</a:t>
            </a:r>
            <a:endParaRPr lang="zh-TW" altLang="en-US" dirty="0"/>
          </a:p>
        </p:txBody>
      </p:sp>
      <p:pic>
        <p:nvPicPr>
          <p:cNvPr id="3" name="Keda8BhREek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280160" y="2103120"/>
            <a:ext cx="6074229" cy="4467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53270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1000">
              <a:srgbClr val="B5F4FD"/>
            </a:gs>
            <a:gs pos="68000">
              <a:srgbClr val="FFE7F5"/>
            </a:gs>
            <a:gs pos="37000">
              <a:srgbClr val="D6E6F5"/>
            </a:gs>
            <a:gs pos="0">
              <a:schemeClr val="accent1">
                <a:lumMod val="5000"/>
                <a:lumOff val="95000"/>
              </a:schemeClr>
            </a:gs>
            <a:gs pos="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mtClean="0"/>
              <a:t>兒童新樂園</a:t>
            </a:r>
            <a:r>
              <a:rPr lang="en-US" altLang="zh-TW" smtClean="0"/>
              <a:t>https</a:t>
            </a:r>
            <a:r>
              <a:rPr lang="en-US" altLang="zh-TW"/>
              <a:t>://www.tcap.taipei/cp.aspx?n=47ACB89D0033536A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542791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221</Words>
  <Application>Microsoft Office PowerPoint</Application>
  <PresentationFormat>寬螢幕</PresentationFormat>
  <Paragraphs>39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3" baseType="lpstr">
      <vt:lpstr>清松手寫體2</vt:lpstr>
      <vt:lpstr>新細明體</vt:lpstr>
      <vt:lpstr>Arial</vt:lpstr>
      <vt:lpstr>Calibri</vt:lpstr>
      <vt:lpstr>Calibri Light</vt:lpstr>
      <vt:lpstr>Office 佈景主題</vt:lpstr>
      <vt:lpstr>悠遊園一日遊 </vt:lpstr>
      <vt:lpstr>行程規劃</vt:lpstr>
      <vt:lpstr>票價</vt:lpstr>
      <vt:lpstr>宇宙迴旋</vt:lpstr>
      <vt:lpstr>小飛龍</vt:lpstr>
      <vt:lpstr> 兒童新樂園微電影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悠遊園一日遊</dc:title>
  <dc:creator>Windows 使用者</dc:creator>
  <cp:lastModifiedBy>Windows 使用者</cp:lastModifiedBy>
  <cp:revision>8</cp:revision>
  <dcterms:created xsi:type="dcterms:W3CDTF">2022-01-03T03:36:50Z</dcterms:created>
  <dcterms:modified xsi:type="dcterms:W3CDTF">2022-01-17T04:00:12Z</dcterms:modified>
</cp:coreProperties>
</file>