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CC66FF"/>
    <a:srgbClr val="FF99FF"/>
    <a:srgbClr val="0099FF"/>
    <a:srgbClr val="FF5050"/>
    <a:srgbClr val="FF9966"/>
    <a:srgbClr val="FF6600"/>
    <a:srgbClr val="33CCFF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057A29-1B54-43F8-A920-95FEF36CFE13}" type="doc">
      <dgm:prSet loTypeId="urn:microsoft.com/office/officeart/2005/8/layout/chevron1" loCatId="process" qsTypeId="urn:microsoft.com/office/officeart/2005/8/quickstyle/simple4" qsCatId="simple" csTypeId="urn:microsoft.com/office/officeart/2005/8/colors/colorful4" csCatId="colorful" phldr="1"/>
      <dgm:spPr/>
    </dgm:pt>
    <dgm:pt modelId="{7388D948-6B66-4B8C-B4F6-79266273501E}">
      <dgm:prSet phldrT="[文字]" custT="1"/>
      <dgm:spPr/>
      <dgm:t>
        <a:bodyPr/>
        <a:lstStyle/>
        <a:p>
          <a:r>
            <a:rPr lang="zh-TW" altLang="en-US" sz="1400" smtClean="0">
              <a:solidFill>
                <a:srgbClr val="FF66CC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幸福碰碰車</a:t>
          </a:r>
          <a:endParaRPr lang="zh-TW" altLang="en-US" sz="1400" dirty="0">
            <a:solidFill>
              <a:srgbClr val="FF66CC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2F05151-CE86-4A89-8F6B-C7604BE47C07}" type="parTrans" cxnId="{11C97DE0-EB7E-4780-AA99-2EE1DBA66F89}">
      <dgm:prSet/>
      <dgm:spPr/>
      <dgm:t>
        <a:bodyPr/>
        <a:lstStyle/>
        <a:p>
          <a:endParaRPr lang="zh-TW" altLang="en-US"/>
        </a:p>
      </dgm:t>
    </dgm:pt>
    <dgm:pt modelId="{A4119CB4-576C-48B0-8B78-485740AAA3E6}" type="sibTrans" cxnId="{11C97DE0-EB7E-4780-AA99-2EE1DBA66F89}">
      <dgm:prSet/>
      <dgm:spPr/>
      <dgm:t>
        <a:bodyPr/>
        <a:lstStyle/>
        <a:p>
          <a:endParaRPr lang="zh-TW" altLang="en-US"/>
        </a:p>
      </dgm:t>
    </dgm:pt>
    <dgm:pt modelId="{D4108CC2-E38D-4B8E-ADC0-AA271EA9746C}">
      <dgm:prSet phldrT="[文字]" custT="1"/>
      <dgm:spPr>
        <a:gradFill rotWithShape="0">
          <a:gsLst>
            <a:gs pos="0">
              <a:srgbClr val="FF66CC"/>
            </a:gs>
            <a:gs pos="50000">
              <a:srgbClr val="FF99FF"/>
            </a:gs>
            <a:gs pos="100000">
              <a:srgbClr val="CC66FF"/>
            </a:gs>
          </a:gsLst>
        </a:gradFill>
      </dgm:spPr>
      <dgm:t>
        <a:bodyPr/>
        <a:lstStyle/>
        <a:p>
          <a:r>
            <a:rPr lang="zh-TW" altLang="en-US" sz="1400" dirty="0" smtClean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巡戈飛椅</a:t>
          </a:r>
          <a:endParaRPr lang="zh-TW" altLang="en-US" sz="1400" dirty="0">
            <a:solidFill>
              <a:srgbClr val="0099FF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DEB488-BD8B-4290-84E7-1BFA8D10B139}" type="parTrans" cxnId="{C2A27050-7380-49E7-96F5-3A8507B2B186}">
      <dgm:prSet/>
      <dgm:spPr/>
      <dgm:t>
        <a:bodyPr/>
        <a:lstStyle/>
        <a:p>
          <a:endParaRPr lang="zh-TW" altLang="en-US"/>
        </a:p>
      </dgm:t>
    </dgm:pt>
    <dgm:pt modelId="{76C6BB33-5AC7-4B21-A3A6-B8C7EFC4F7A5}" type="sibTrans" cxnId="{C2A27050-7380-49E7-96F5-3A8507B2B186}">
      <dgm:prSet/>
      <dgm:spPr/>
      <dgm:t>
        <a:bodyPr/>
        <a:lstStyle/>
        <a:p>
          <a:endParaRPr lang="zh-TW" altLang="en-US"/>
        </a:p>
      </dgm:t>
    </dgm:pt>
    <dgm:pt modelId="{B800291B-0FF0-41A8-9556-AE84FE414CA6}">
      <dgm:prSet phldrT="[文字]" custT="1"/>
      <dgm:spPr/>
      <dgm:t>
        <a:bodyPr/>
        <a:lstStyle/>
        <a:p>
          <a:r>
            <a:rPr lang="zh-TW" altLang="en-US" sz="1400" smtClean="0">
              <a:solidFill>
                <a:srgbClr val="CC66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星空小飛碟</a:t>
          </a:r>
          <a:endParaRPr lang="zh-TW" altLang="en-US" sz="1400" dirty="0">
            <a:solidFill>
              <a:srgbClr val="CC66FF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A88A224-7828-42DA-A4FC-3796F339A291}" type="parTrans" cxnId="{B1FFF2CA-DE48-4690-998F-0FD542BB2D68}">
      <dgm:prSet/>
      <dgm:spPr/>
      <dgm:t>
        <a:bodyPr/>
        <a:lstStyle/>
        <a:p>
          <a:endParaRPr lang="zh-TW" altLang="en-US"/>
        </a:p>
      </dgm:t>
    </dgm:pt>
    <dgm:pt modelId="{52CB1665-7C5E-4E55-866E-FD6C5E0A7D48}" type="sibTrans" cxnId="{B1FFF2CA-DE48-4690-998F-0FD542BB2D68}">
      <dgm:prSet/>
      <dgm:spPr/>
      <dgm:t>
        <a:bodyPr/>
        <a:lstStyle/>
        <a:p>
          <a:endParaRPr lang="zh-TW" altLang="en-US"/>
        </a:p>
      </dgm:t>
    </dgm:pt>
    <dgm:pt modelId="{6626081D-6BCA-4DFF-A367-6D9554779C5F}">
      <dgm:prSet phldrT="[文字]" custT="1"/>
      <dgm:spPr>
        <a:gradFill rotWithShape="0">
          <a:gsLst>
            <a:gs pos="0">
              <a:srgbClr val="FF66CC"/>
            </a:gs>
            <a:gs pos="49000">
              <a:srgbClr val="FF99FF"/>
            </a:gs>
            <a:gs pos="100000">
              <a:srgbClr val="CC66FF"/>
            </a:gs>
          </a:gsLst>
        </a:gradFill>
      </dgm:spPr>
      <dgm:t>
        <a:bodyPr/>
        <a:lstStyle/>
        <a:p>
          <a:r>
            <a:rPr lang="en-US" altLang="zh-TW" sz="1400" smtClean="0">
              <a:solidFill>
                <a:srgbClr val="33CC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9:00</a:t>
          </a:r>
          <a:r>
            <a:rPr lang="zh-TW" altLang="en-US" sz="1400" smtClean="0">
              <a:solidFill>
                <a:srgbClr val="33CC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出發</a:t>
          </a:r>
          <a:endParaRPr lang="zh-TW" altLang="en-US" sz="1400" dirty="0">
            <a:solidFill>
              <a:srgbClr val="33CCFF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750EE44-FC0E-40C5-BDDA-E348876E2F3B}" type="parTrans" cxnId="{708D256D-1BF3-457D-8C05-0AE2A90496B9}">
      <dgm:prSet/>
      <dgm:spPr/>
      <dgm:t>
        <a:bodyPr/>
        <a:lstStyle/>
        <a:p>
          <a:endParaRPr lang="zh-TW" altLang="en-US"/>
        </a:p>
      </dgm:t>
    </dgm:pt>
    <dgm:pt modelId="{194EE10D-4EB9-4ADE-AD4C-99F54F34F598}" type="sibTrans" cxnId="{708D256D-1BF3-457D-8C05-0AE2A90496B9}">
      <dgm:prSet/>
      <dgm:spPr/>
      <dgm:t>
        <a:bodyPr/>
        <a:lstStyle/>
        <a:p>
          <a:endParaRPr lang="zh-TW" altLang="en-US"/>
        </a:p>
      </dgm:t>
    </dgm:pt>
    <dgm:pt modelId="{D0D11B86-4C34-4C69-8D53-CA561E7510E1}">
      <dgm:prSet phldrT="[文字]" custT="1"/>
      <dgm:spPr>
        <a:gradFill rotWithShape="0">
          <a:gsLst>
            <a:gs pos="0">
              <a:srgbClr val="0099FF"/>
            </a:gs>
            <a:gs pos="50000">
              <a:srgbClr val="002060"/>
            </a:gs>
            <a:gs pos="100000">
              <a:srgbClr val="33CCFF"/>
            </a:gs>
          </a:gsLst>
        </a:gradFill>
      </dgm:spPr>
      <dgm:t>
        <a:bodyPr/>
        <a:lstStyle/>
        <a:p>
          <a:r>
            <a:rPr lang="en-US" altLang="zh-TW" sz="1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8:30</a:t>
          </a:r>
          <a:r>
            <a:rPr lang="zh-TW" altLang="en-US" sz="14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sz="14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9F53E20-ADD3-43C7-8171-7C1B7B61544D}" type="parTrans" cxnId="{A571620A-4784-4E1C-A34C-6B3328BBF5B0}">
      <dgm:prSet/>
      <dgm:spPr/>
      <dgm:t>
        <a:bodyPr/>
        <a:lstStyle/>
        <a:p>
          <a:endParaRPr lang="zh-TW" altLang="en-US"/>
        </a:p>
      </dgm:t>
    </dgm:pt>
    <dgm:pt modelId="{2598DED3-78BC-44A7-B1D4-F543B93DDBCF}" type="sibTrans" cxnId="{A571620A-4784-4E1C-A34C-6B3328BBF5B0}">
      <dgm:prSet/>
      <dgm:spPr/>
      <dgm:t>
        <a:bodyPr/>
        <a:lstStyle/>
        <a:p>
          <a:endParaRPr lang="zh-TW" altLang="en-US"/>
        </a:p>
      </dgm:t>
    </dgm:pt>
    <dgm:pt modelId="{391828E3-9F79-48D7-ADB7-571A7E52CEEF}">
      <dgm:prSet phldrT="[文字]" custT="1"/>
      <dgm:spPr>
        <a:gradFill rotWithShape="0">
          <a:gsLst>
            <a:gs pos="0">
              <a:srgbClr val="FF66CC"/>
            </a:gs>
            <a:gs pos="50000">
              <a:srgbClr val="FF99FF"/>
            </a:gs>
            <a:gs pos="100000">
              <a:srgbClr val="CC66FF"/>
            </a:gs>
          </a:gsLst>
        </a:gradFill>
      </dgm:spPr>
      <dgm:t>
        <a:bodyPr/>
        <a:lstStyle/>
        <a:p>
          <a:r>
            <a:rPr lang="zh-TW" altLang="en-US" sz="1400" dirty="0" smtClean="0">
              <a:solidFill>
                <a:srgbClr val="FF66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魔法星際飛車</a:t>
          </a:r>
          <a:endParaRPr lang="zh-TW" altLang="en-US" sz="1400" dirty="0">
            <a:solidFill>
              <a:srgbClr val="FF66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81AF5CB-2823-4835-B135-223599F02D70}" type="parTrans" cxnId="{C8ED726B-64E2-45B8-9036-B3E9258FEE4F}">
      <dgm:prSet/>
      <dgm:spPr/>
      <dgm:t>
        <a:bodyPr/>
        <a:lstStyle/>
        <a:p>
          <a:endParaRPr lang="zh-TW" altLang="en-US"/>
        </a:p>
      </dgm:t>
    </dgm:pt>
    <dgm:pt modelId="{0D7DE069-D2FE-42DC-BDBA-932C1C41262E}" type="sibTrans" cxnId="{C8ED726B-64E2-45B8-9036-B3E9258FEE4F}">
      <dgm:prSet/>
      <dgm:spPr/>
      <dgm:t>
        <a:bodyPr/>
        <a:lstStyle/>
        <a:p>
          <a:endParaRPr lang="zh-TW" altLang="en-US"/>
        </a:p>
      </dgm:t>
    </dgm:pt>
    <dgm:pt modelId="{09992D96-E2EF-45B6-AB53-0B8397402A51}">
      <dgm:prSet phldrT="[文字]" custT="1"/>
      <dgm:spPr/>
      <dgm:t>
        <a:bodyPr/>
        <a:lstStyle/>
        <a:p>
          <a:r>
            <a:rPr lang="zh-TW" altLang="en-US" sz="1400" smtClean="0">
              <a:solidFill>
                <a:srgbClr val="FFFF66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sz="1400" dirty="0">
            <a:solidFill>
              <a:srgbClr val="FFFF66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E8F8271-2148-4334-AB2B-F731BA8315FB}" type="parTrans" cxnId="{87C93350-0177-43A7-A0C4-8935C056259A}">
      <dgm:prSet/>
      <dgm:spPr/>
      <dgm:t>
        <a:bodyPr/>
        <a:lstStyle/>
        <a:p>
          <a:endParaRPr lang="zh-TW" altLang="en-US"/>
        </a:p>
      </dgm:t>
    </dgm:pt>
    <dgm:pt modelId="{E497DCC2-F83C-45A0-B1C3-8721F7D989BA}" type="sibTrans" cxnId="{87C93350-0177-43A7-A0C4-8935C056259A}">
      <dgm:prSet/>
      <dgm:spPr/>
      <dgm:t>
        <a:bodyPr/>
        <a:lstStyle/>
        <a:p>
          <a:endParaRPr lang="zh-TW" altLang="en-US"/>
        </a:p>
      </dgm:t>
    </dgm:pt>
    <dgm:pt modelId="{E9E2C81D-678F-4D67-9BEB-D86C5F30A366}">
      <dgm:prSet phldrT="[文字]" custT="1"/>
      <dgm:spPr>
        <a:gradFill rotWithShape="0">
          <a:gsLst>
            <a:gs pos="0">
              <a:schemeClr val="accent4">
                <a:hueOff val="8085538"/>
                <a:satOff val="-37308"/>
                <a:lumOff val="1373"/>
                <a:alphaOff val="0"/>
                <a:satMod val="103000"/>
                <a:lumMod val="102000"/>
                <a:tint val="94000"/>
              </a:schemeClr>
            </a:gs>
            <a:gs pos="75000">
              <a:srgbClr val="00FF00"/>
            </a:gs>
            <a:gs pos="100000">
              <a:srgbClr val="00FF99"/>
            </a:gs>
          </a:gsLst>
        </a:gradFill>
      </dgm:spPr>
      <dgm:t>
        <a:bodyPr/>
        <a:lstStyle/>
        <a:p>
          <a:r>
            <a:rPr lang="zh-TW" altLang="en-US" sz="1400" dirty="0" smtClean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sz="1400" dirty="0">
            <a:solidFill>
              <a:srgbClr val="0099FF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8D1B7F2-56B2-47BE-B383-84EF453AF2D1}" type="parTrans" cxnId="{744F3669-A4C5-4672-ACC4-C5E348BFC357}">
      <dgm:prSet/>
      <dgm:spPr/>
      <dgm:t>
        <a:bodyPr/>
        <a:lstStyle/>
        <a:p>
          <a:endParaRPr lang="zh-TW" altLang="en-US"/>
        </a:p>
      </dgm:t>
    </dgm:pt>
    <dgm:pt modelId="{AFA79108-4A56-4BE7-BFE2-F0CA0DF92C8E}" type="sibTrans" cxnId="{744F3669-A4C5-4672-ACC4-C5E348BFC357}">
      <dgm:prSet/>
      <dgm:spPr/>
      <dgm:t>
        <a:bodyPr/>
        <a:lstStyle/>
        <a:p>
          <a:endParaRPr lang="zh-TW" altLang="en-US"/>
        </a:p>
      </dgm:t>
    </dgm:pt>
    <dgm:pt modelId="{8E0DD4FE-0FAF-4531-8582-84BDE48B3D7A}">
      <dgm:prSet phldrT="[文字]" custT="1"/>
      <dgm:spPr>
        <a:gradFill rotWithShape="0">
          <a:gsLst>
            <a:gs pos="0">
              <a:schemeClr val="accent1">
                <a:lumMod val="20000"/>
                <a:lumOff val="80000"/>
              </a:schemeClr>
            </a:gs>
            <a:gs pos="50000">
              <a:srgbClr val="33CCFF"/>
            </a:gs>
            <a:gs pos="100000">
              <a:schemeClr val="accent1">
                <a:lumMod val="40000"/>
                <a:lumOff val="60000"/>
              </a:schemeClr>
            </a:gs>
          </a:gsLst>
        </a:gradFill>
      </dgm:spPr>
      <dgm:t>
        <a:bodyPr/>
        <a:lstStyle/>
        <a:p>
          <a:r>
            <a:rPr lang="zh-TW" altLang="en-US" sz="140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叢林吼吼樹屋</a:t>
          </a:r>
          <a:endParaRPr lang="zh-TW" altLang="en-US" sz="1400" dirty="0">
            <a:solidFill>
              <a:srgbClr val="00206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81AB626-3EE6-4A0E-B2CC-81E61B05FE8D}" type="parTrans" cxnId="{70A5E149-25AF-4401-8439-6BFB56CABD7E}">
      <dgm:prSet/>
      <dgm:spPr/>
      <dgm:t>
        <a:bodyPr/>
        <a:lstStyle/>
        <a:p>
          <a:endParaRPr lang="zh-TW" altLang="en-US"/>
        </a:p>
      </dgm:t>
    </dgm:pt>
    <dgm:pt modelId="{EC9BAE92-3EB4-4919-9810-F836E90597B7}" type="sibTrans" cxnId="{70A5E149-25AF-4401-8439-6BFB56CABD7E}">
      <dgm:prSet/>
      <dgm:spPr/>
      <dgm:t>
        <a:bodyPr/>
        <a:lstStyle/>
        <a:p>
          <a:endParaRPr lang="zh-TW" altLang="en-US"/>
        </a:p>
      </dgm:t>
    </dgm:pt>
    <dgm:pt modelId="{61A5094C-C906-4185-9AA8-28CBAFDF4E58}">
      <dgm:prSet phldrT="[文字]" custT="1"/>
      <dgm:spPr>
        <a:gradFill rotWithShape="0">
          <a:gsLst>
            <a:gs pos="0">
              <a:srgbClr val="FF5050"/>
            </a:gs>
            <a:gs pos="50000">
              <a:srgbClr val="FF9966"/>
            </a:gs>
            <a:gs pos="100000">
              <a:srgbClr val="FF6600"/>
            </a:gs>
          </a:gsLst>
          <a:lin ang="5400000" scaled="0"/>
        </a:gradFill>
      </dgm:spPr>
      <dgm:t>
        <a:bodyPr/>
        <a:lstStyle/>
        <a:p>
          <a:r>
            <a:rPr lang="en-US" altLang="zh-TW" sz="1400" smtClean="0">
              <a:solidFill>
                <a:srgbClr val="00FF99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11:30</a:t>
          </a:r>
          <a:r>
            <a:rPr lang="zh-TW" altLang="en-US" sz="1400" smtClean="0">
              <a:solidFill>
                <a:srgbClr val="00FF99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回家</a:t>
          </a:r>
          <a:endParaRPr lang="zh-TW" altLang="en-US" sz="1400" dirty="0">
            <a:solidFill>
              <a:srgbClr val="00FF99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DF2E9A3-AE29-478F-BDFC-FA50022559D3}" type="parTrans" cxnId="{FB58D1C4-A67A-4768-A77E-3FAA9971B091}">
      <dgm:prSet/>
      <dgm:spPr/>
      <dgm:t>
        <a:bodyPr/>
        <a:lstStyle/>
        <a:p>
          <a:endParaRPr lang="zh-TW" altLang="en-US"/>
        </a:p>
      </dgm:t>
    </dgm:pt>
    <dgm:pt modelId="{B36304E4-EECF-466A-83C3-E7FE475F27BA}" type="sibTrans" cxnId="{FB58D1C4-A67A-4768-A77E-3FAA9971B091}">
      <dgm:prSet/>
      <dgm:spPr/>
      <dgm:t>
        <a:bodyPr/>
        <a:lstStyle/>
        <a:p>
          <a:endParaRPr lang="zh-TW" altLang="en-US"/>
        </a:p>
      </dgm:t>
    </dgm:pt>
    <dgm:pt modelId="{DED37D1C-8B86-4F12-9BD4-3EE980564A15}" type="pres">
      <dgm:prSet presAssocID="{DC057A29-1B54-43F8-A920-95FEF36CFE13}" presName="Name0" presStyleCnt="0">
        <dgm:presLayoutVars>
          <dgm:dir/>
          <dgm:animLvl val="lvl"/>
          <dgm:resizeHandles val="exact"/>
        </dgm:presLayoutVars>
      </dgm:prSet>
      <dgm:spPr/>
    </dgm:pt>
    <dgm:pt modelId="{E941B520-00B7-40B1-8115-D149A39C1531}" type="pres">
      <dgm:prSet presAssocID="{D0D11B86-4C34-4C69-8D53-CA561E7510E1}" presName="parTxOnly" presStyleLbl="node1" presStyleIdx="0" presStyleCnt="10" custLinFactNeighborX="-2688" custLinFactNeighborY="-17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2FFA17-E808-4B5C-8E78-82825ACA2D18}" type="pres">
      <dgm:prSet presAssocID="{2598DED3-78BC-44A7-B1D4-F543B93DDBCF}" presName="parTxOnlySpace" presStyleCnt="0"/>
      <dgm:spPr/>
    </dgm:pt>
    <dgm:pt modelId="{AF1377EB-8D54-4B2C-A2AD-F266F1B12649}" type="pres">
      <dgm:prSet presAssocID="{6626081D-6BCA-4DFF-A367-6D9554779C5F}" presName="parTxOnly" presStyleLbl="node1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15DA20-BD46-43E4-B6A7-DDEC2A07BEA7}" type="pres">
      <dgm:prSet presAssocID="{194EE10D-4EB9-4ADE-AD4C-99F54F34F598}" presName="parTxOnlySpace" presStyleCnt="0"/>
      <dgm:spPr/>
    </dgm:pt>
    <dgm:pt modelId="{9286AF05-85A5-4699-B4C9-401ECA338A0E}" type="pres">
      <dgm:prSet presAssocID="{7388D948-6B66-4B8C-B4F6-79266273501E}" presName="parTxOnly" presStyleLbl="node1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040408-6FFC-482C-A888-B5F274A840C6}" type="pres">
      <dgm:prSet presAssocID="{A4119CB4-576C-48B0-8B78-485740AAA3E6}" presName="parTxOnlySpace" presStyleCnt="0"/>
      <dgm:spPr/>
    </dgm:pt>
    <dgm:pt modelId="{D6397BE8-B16E-461B-A4F8-40108F33EE88}" type="pres">
      <dgm:prSet presAssocID="{D4108CC2-E38D-4B8E-ADC0-AA271EA9746C}" presName="parTxOnly" presStyleLbl="node1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F538CA-E4BE-4D6F-98DF-048611146B54}" type="pres">
      <dgm:prSet presAssocID="{76C6BB33-5AC7-4B21-A3A6-B8C7EFC4F7A5}" presName="parTxOnlySpace" presStyleCnt="0"/>
      <dgm:spPr/>
    </dgm:pt>
    <dgm:pt modelId="{C5FCABED-7149-4256-8BA1-8072B9552C72}" type="pres">
      <dgm:prSet presAssocID="{B800291B-0FF0-41A8-9556-AE84FE414CA6}" presName="parTxOnly" presStyleLbl="node1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CE35A9-EC08-4A63-8D1A-312C13972EFF}" type="pres">
      <dgm:prSet presAssocID="{52CB1665-7C5E-4E55-866E-FD6C5E0A7D48}" presName="parTxOnlySpace" presStyleCnt="0"/>
      <dgm:spPr/>
    </dgm:pt>
    <dgm:pt modelId="{444C32DF-7AAF-4059-890E-CB3F71BA051C}" type="pres">
      <dgm:prSet presAssocID="{391828E3-9F79-48D7-ADB7-571A7E52CEEF}" presName="parTxOnly" presStyleLbl="node1" presStyleIdx="5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034A9B-11FC-429B-BE20-E65CC409CE34}" type="pres">
      <dgm:prSet presAssocID="{0D7DE069-D2FE-42DC-BDBA-932C1C41262E}" presName="parTxOnlySpace" presStyleCnt="0"/>
      <dgm:spPr/>
    </dgm:pt>
    <dgm:pt modelId="{48EFA7A9-E73E-4EAF-8C6D-B98882F966E0}" type="pres">
      <dgm:prSet presAssocID="{09992D96-E2EF-45B6-AB53-0B8397402A51}" presName="parTxOnly" presStyleLbl="node1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5C095E-140E-4C1F-9EC3-EF2E0D0725D7}" type="pres">
      <dgm:prSet presAssocID="{E497DCC2-F83C-45A0-B1C3-8721F7D989BA}" presName="parTxOnlySpace" presStyleCnt="0"/>
      <dgm:spPr/>
    </dgm:pt>
    <dgm:pt modelId="{73E82822-78AB-47BE-9300-6FEA61D6831B}" type="pres">
      <dgm:prSet presAssocID="{E9E2C81D-678F-4D67-9BEB-D86C5F30A366}" presName="parTxOnly" presStyleLbl="node1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672BA1-B536-4154-A642-FF7B9ABC5BA0}" type="pres">
      <dgm:prSet presAssocID="{AFA79108-4A56-4BE7-BFE2-F0CA0DF92C8E}" presName="parTxOnlySpace" presStyleCnt="0"/>
      <dgm:spPr/>
    </dgm:pt>
    <dgm:pt modelId="{69A58131-C4AA-4B6A-803F-3DE102060A40}" type="pres">
      <dgm:prSet presAssocID="{8E0DD4FE-0FAF-4531-8582-84BDE48B3D7A}" presName="parTxOnly" presStyleLbl="node1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24733A-E365-45E8-A0E9-C0F6B6E4159E}" type="pres">
      <dgm:prSet presAssocID="{EC9BAE92-3EB4-4919-9810-F836E90597B7}" presName="parTxOnlySpace" presStyleCnt="0"/>
      <dgm:spPr/>
    </dgm:pt>
    <dgm:pt modelId="{FC007813-FA33-4207-A107-8CC690021603}" type="pres">
      <dgm:prSet presAssocID="{61A5094C-C906-4185-9AA8-28CBAFDF4E58}" presName="parTxOnly" presStyleLbl="node1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1C1A4D2-311C-4340-8754-8707C243C3F7}" type="presOf" srcId="{D0D11B86-4C34-4C69-8D53-CA561E7510E1}" destId="{E941B520-00B7-40B1-8115-D149A39C1531}" srcOrd="0" destOrd="0" presId="urn:microsoft.com/office/officeart/2005/8/layout/chevron1"/>
    <dgm:cxn modelId="{42767294-A912-4FA1-9570-1795CAF51375}" type="presOf" srcId="{B800291B-0FF0-41A8-9556-AE84FE414CA6}" destId="{C5FCABED-7149-4256-8BA1-8072B9552C72}" srcOrd="0" destOrd="0" presId="urn:microsoft.com/office/officeart/2005/8/layout/chevron1"/>
    <dgm:cxn modelId="{A571620A-4784-4E1C-A34C-6B3328BBF5B0}" srcId="{DC057A29-1B54-43F8-A920-95FEF36CFE13}" destId="{D0D11B86-4C34-4C69-8D53-CA561E7510E1}" srcOrd="0" destOrd="0" parTransId="{99F53E20-ADD3-43C7-8171-7C1B7B61544D}" sibTransId="{2598DED3-78BC-44A7-B1D4-F543B93DDBCF}"/>
    <dgm:cxn modelId="{709BEFA2-848B-4B08-81C8-EFCE86F2EC63}" type="presOf" srcId="{391828E3-9F79-48D7-ADB7-571A7E52CEEF}" destId="{444C32DF-7AAF-4059-890E-CB3F71BA051C}" srcOrd="0" destOrd="0" presId="urn:microsoft.com/office/officeart/2005/8/layout/chevron1"/>
    <dgm:cxn modelId="{2A15C56F-C35C-4A50-A622-B7D273157D0F}" type="presOf" srcId="{D4108CC2-E38D-4B8E-ADC0-AA271EA9746C}" destId="{D6397BE8-B16E-461B-A4F8-40108F33EE88}" srcOrd="0" destOrd="0" presId="urn:microsoft.com/office/officeart/2005/8/layout/chevron1"/>
    <dgm:cxn modelId="{FB58D1C4-A67A-4768-A77E-3FAA9971B091}" srcId="{DC057A29-1B54-43F8-A920-95FEF36CFE13}" destId="{61A5094C-C906-4185-9AA8-28CBAFDF4E58}" srcOrd="9" destOrd="0" parTransId="{3DF2E9A3-AE29-478F-BDFC-FA50022559D3}" sibTransId="{B36304E4-EECF-466A-83C3-E7FE475F27BA}"/>
    <dgm:cxn modelId="{C3FD1ED2-E7C5-4CE0-B5E8-D101C401D887}" type="presOf" srcId="{E9E2C81D-678F-4D67-9BEB-D86C5F30A366}" destId="{73E82822-78AB-47BE-9300-6FEA61D6831B}" srcOrd="0" destOrd="0" presId="urn:microsoft.com/office/officeart/2005/8/layout/chevron1"/>
    <dgm:cxn modelId="{2D14974D-0F0D-42DE-AC12-A7DD6C82665F}" type="presOf" srcId="{DC057A29-1B54-43F8-A920-95FEF36CFE13}" destId="{DED37D1C-8B86-4F12-9BD4-3EE980564A15}" srcOrd="0" destOrd="0" presId="urn:microsoft.com/office/officeart/2005/8/layout/chevron1"/>
    <dgm:cxn modelId="{A4CAE1AB-862A-494E-9D2C-4721D5B5DE01}" type="presOf" srcId="{09992D96-E2EF-45B6-AB53-0B8397402A51}" destId="{48EFA7A9-E73E-4EAF-8C6D-B98882F966E0}" srcOrd="0" destOrd="0" presId="urn:microsoft.com/office/officeart/2005/8/layout/chevron1"/>
    <dgm:cxn modelId="{11C97DE0-EB7E-4780-AA99-2EE1DBA66F89}" srcId="{DC057A29-1B54-43F8-A920-95FEF36CFE13}" destId="{7388D948-6B66-4B8C-B4F6-79266273501E}" srcOrd="2" destOrd="0" parTransId="{E2F05151-CE86-4A89-8F6B-C7604BE47C07}" sibTransId="{A4119CB4-576C-48B0-8B78-485740AAA3E6}"/>
    <dgm:cxn modelId="{C2A27050-7380-49E7-96F5-3A8507B2B186}" srcId="{DC057A29-1B54-43F8-A920-95FEF36CFE13}" destId="{D4108CC2-E38D-4B8E-ADC0-AA271EA9746C}" srcOrd="3" destOrd="0" parTransId="{75DEB488-BD8B-4290-84E7-1BFA8D10B139}" sibTransId="{76C6BB33-5AC7-4B21-A3A6-B8C7EFC4F7A5}"/>
    <dgm:cxn modelId="{744F3669-A4C5-4672-ACC4-C5E348BFC357}" srcId="{DC057A29-1B54-43F8-A920-95FEF36CFE13}" destId="{E9E2C81D-678F-4D67-9BEB-D86C5F30A366}" srcOrd="7" destOrd="0" parTransId="{A8D1B7F2-56B2-47BE-B383-84EF453AF2D1}" sibTransId="{AFA79108-4A56-4BE7-BFE2-F0CA0DF92C8E}"/>
    <dgm:cxn modelId="{708D256D-1BF3-457D-8C05-0AE2A90496B9}" srcId="{DC057A29-1B54-43F8-A920-95FEF36CFE13}" destId="{6626081D-6BCA-4DFF-A367-6D9554779C5F}" srcOrd="1" destOrd="0" parTransId="{E750EE44-FC0E-40C5-BDDA-E348876E2F3B}" sibTransId="{194EE10D-4EB9-4ADE-AD4C-99F54F34F598}"/>
    <dgm:cxn modelId="{34B2107C-0BB8-4B65-A4C9-8E8D8A2C6E81}" type="presOf" srcId="{8E0DD4FE-0FAF-4531-8582-84BDE48B3D7A}" destId="{69A58131-C4AA-4B6A-803F-3DE102060A40}" srcOrd="0" destOrd="0" presId="urn:microsoft.com/office/officeart/2005/8/layout/chevron1"/>
    <dgm:cxn modelId="{B4380167-E322-45B6-A27B-A6E97250FB9E}" type="presOf" srcId="{6626081D-6BCA-4DFF-A367-6D9554779C5F}" destId="{AF1377EB-8D54-4B2C-A2AD-F266F1B12649}" srcOrd="0" destOrd="0" presId="urn:microsoft.com/office/officeart/2005/8/layout/chevron1"/>
    <dgm:cxn modelId="{01137CCC-0CB1-4FDD-B7CE-70FCA120F633}" type="presOf" srcId="{61A5094C-C906-4185-9AA8-28CBAFDF4E58}" destId="{FC007813-FA33-4207-A107-8CC690021603}" srcOrd="0" destOrd="0" presId="urn:microsoft.com/office/officeart/2005/8/layout/chevron1"/>
    <dgm:cxn modelId="{70A5E149-25AF-4401-8439-6BFB56CABD7E}" srcId="{DC057A29-1B54-43F8-A920-95FEF36CFE13}" destId="{8E0DD4FE-0FAF-4531-8582-84BDE48B3D7A}" srcOrd="8" destOrd="0" parTransId="{D81AB626-3EE6-4A0E-B2CC-81E61B05FE8D}" sibTransId="{EC9BAE92-3EB4-4919-9810-F836E90597B7}"/>
    <dgm:cxn modelId="{B1FFF2CA-DE48-4690-998F-0FD542BB2D68}" srcId="{DC057A29-1B54-43F8-A920-95FEF36CFE13}" destId="{B800291B-0FF0-41A8-9556-AE84FE414CA6}" srcOrd="4" destOrd="0" parTransId="{0A88A224-7828-42DA-A4FC-3796F339A291}" sibTransId="{52CB1665-7C5E-4E55-866E-FD6C5E0A7D48}"/>
    <dgm:cxn modelId="{87C93350-0177-43A7-A0C4-8935C056259A}" srcId="{DC057A29-1B54-43F8-A920-95FEF36CFE13}" destId="{09992D96-E2EF-45B6-AB53-0B8397402A51}" srcOrd="6" destOrd="0" parTransId="{0E8F8271-2148-4334-AB2B-F731BA8315FB}" sibTransId="{E497DCC2-F83C-45A0-B1C3-8721F7D989BA}"/>
    <dgm:cxn modelId="{C8ED726B-64E2-45B8-9036-B3E9258FEE4F}" srcId="{DC057A29-1B54-43F8-A920-95FEF36CFE13}" destId="{391828E3-9F79-48D7-ADB7-571A7E52CEEF}" srcOrd="5" destOrd="0" parTransId="{781AF5CB-2823-4835-B135-223599F02D70}" sibTransId="{0D7DE069-D2FE-42DC-BDBA-932C1C41262E}"/>
    <dgm:cxn modelId="{9A0387E8-2398-4EF3-972A-96A14BE69EAE}" type="presOf" srcId="{7388D948-6B66-4B8C-B4F6-79266273501E}" destId="{9286AF05-85A5-4699-B4C9-401ECA338A0E}" srcOrd="0" destOrd="0" presId="urn:microsoft.com/office/officeart/2005/8/layout/chevron1"/>
    <dgm:cxn modelId="{DCAAD8EE-BB0B-4D22-AEB2-3CBEE1011E8F}" type="presParOf" srcId="{DED37D1C-8B86-4F12-9BD4-3EE980564A15}" destId="{E941B520-00B7-40B1-8115-D149A39C1531}" srcOrd="0" destOrd="0" presId="urn:microsoft.com/office/officeart/2005/8/layout/chevron1"/>
    <dgm:cxn modelId="{011BF5EF-56F0-41C5-A561-E7F66080F742}" type="presParOf" srcId="{DED37D1C-8B86-4F12-9BD4-3EE980564A15}" destId="{682FFA17-E808-4B5C-8E78-82825ACA2D18}" srcOrd="1" destOrd="0" presId="urn:microsoft.com/office/officeart/2005/8/layout/chevron1"/>
    <dgm:cxn modelId="{81401D01-6CDE-476B-958B-D458FC07CC12}" type="presParOf" srcId="{DED37D1C-8B86-4F12-9BD4-3EE980564A15}" destId="{AF1377EB-8D54-4B2C-A2AD-F266F1B12649}" srcOrd="2" destOrd="0" presId="urn:microsoft.com/office/officeart/2005/8/layout/chevron1"/>
    <dgm:cxn modelId="{541CA4EC-3F9C-432A-9536-235109764776}" type="presParOf" srcId="{DED37D1C-8B86-4F12-9BD4-3EE980564A15}" destId="{A415DA20-BD46-43E4-B6A7-DDEC2A07BEA7}" srcOrd="3" destOrd="0" presId="urn:microsoft.com/office/officeart/2005/8/layout/chevron1"/>
    <dgm:cxn modelId="{47784A0A-FEFF-47B8-BE0D-E274DFE96F09}" type="presParOf" srcId="{DED37D1C-8B86-4F12-9BD4-3EE980564A15}" destId="{9286AF05-85A5-4699-B4C9-401ECA338A0E}" srcOrd="4" destOrd="0" presId="urn:microsoft.com/office/officeart/2005/8/layout/chevron1"/>
    <dgm:cxn modelId="{32991166-0171-45D9-B30F-D4ACCA842E89}" type="presParOf" srcId="{DED37D1C-8B86-4F12-9BD4-3EE980564A15}" destId="{F5040408-6FFC-482C-A888-B5F274A840C6}" srcOrd="5" destOrd="0" presId="urn:microsoft.com/office/officeart/2005/8/layout/chevron1"/>
    <dgm:cxn modelId="{3CBCC2EA-362C-46DA-84A3-0C6584E478EE}" type="presParOf" srcId="{DED37D1C-8B86-4F12-9BD4-3EE980564A15}" destId="{D6397BE8-B16E-461B-A4F8-40108F33EE88}" srcOrd="6" destOrd="0" presId="urn:microsoft.com/office/officeart/2005/8/layout/chevron1"/>
    <dgm:cxn modelId="{1C9AD8B2-B760-493A-8597-1F7086163379}" type="presParOf" srcId="{DED37D1C-8B86-4F12-9BD4-3EE980564A15}" destId="{57F538CA-E4BE-4D6F-98DF-048611146B54}" srcOrd="7" destOrd="0" presId="urn:microsoft.com/office/officeart/2005/8/layout/chevron1"/>
    <dgm:cxn modelId="{0C4CE712-79CD-4517-B1C4-09EF5882F743}" type="presParOf" srcId="{DED37D1C-8B86-4F12-9BD4-3EE980564A15}" destId="{C5FCABED-7149-4256-8BA1-8072B9552C72}" srcOrd="8" destOrd="0" presId="urn:microsoft.com/office/officeart/2005/8/layout/chevron1"/>
    <dgm:cxn modelId="{427ABE16-3D7F-43DB-A0CF-890245D153E4}" type="presParOf" srcId="{DED37D1C-8B86-4F12-9BD4-3EE980564A15}" destId="{30CE35A9-EC08-4A63-8D1A-312C13972EFF}" srcOrd="9" destOrd="0" presId="urn:microsoft.com/office/officeart/2005/8/layout/chevron1"/>
    <dgm:cxn modelId="{DA7A923E-49A7-4C20-BAFC-A4EFF6CE9B97}" type="presParOf" srcId="{DED37D1C-8B86-4F12-9BD4-3EE980564A15}" destId="{444C32DF-7AAF-4059-890E-CB3F71BA051C}" srcOrd="10" destOrd="0" presId="urn:microsoft.com/office/officeart/2005/8/layout/chevron1"/>
    <dgm:cxn modelId="{312EDC5E-8D50-404C-989D-17E38ABA2875}" type="presParOf" srcId="{DED37D1C-8B86-4F12-9BD4-3EE980564A15}" destId="{66034A9B-11FC-429B-BE20-E65CC409CE34}" srcOrd="11" destOrd="0" presId="urn:microsoft.com/office/officeart/2005/8/layout/chevron1"/>
    <dgm:cxn modelId="{76D6E5BF-EBB4-4B73-94B4-987B8DC1C025}" type="presParOf" srcId="{DED37D1C-8B86-4F12-9BD4-3EE980564A15}" destId="{48EFA7A9-E73E-4EAF-8C6D-B98882F966E0}" srcOrd="12" destOrd="0" presId="urn:microsoft.com/office/officeart/2005/8/layout/chevron1"/>
    <dgm:cxn modelId="{AEAA6C0A-AAF9-4308-9FA2-0520F5624FBC}" type="presParOf" srcId="{DED37D1C-8B86-4F12-9BD4-3EE980564A15}" destId="{915C095E-140E-4C1F-9EC3-EF2E0D0725D7}" srcOrd="13" destOrd="0" presId="urn:microsoft.com/office/officeart/2005/8/layout/chevron1"/>
    <dgm:cxn modelId="{2E078B36-6E2B-48AD-9133-C111179DFCA8}" type="presParOf" srcId="{DED37D1C-8B86-4F12-9BD4-3EE980564A15}" destId="{73E82822-78AB-47BE-9300-6FEA61D6831B}" srcOrd="14" destOrd="0" presId="urn:microsoft.com/office/officeart/2005/8/layout/chevron1"/>
    <dgm:cxn modelId="{3BFEE583-869C-468D-ADEA-46550B036B42}" type="presParOf" srcId="{DED37D1C-8B86-4F12-9BD4-3EE980564A15}" destId="{18672BA1-B536-4154-A642-FF7B9ABC5BA0}" srcOrd="15" destOrd="0" presId="urn:microsoft.com/office/officeart/2005/8/layout/chevron1"/>
    <dgm:cxn modelId="{400972EB-B103-46EF-88FD-68A0D8A6A484}" type="presParOf" srcId="{DED37D1C-8B86-4F12-9BD4-3EE980564A15}" destId="{69A58131-C4AA-4B6A-803F-3DE102060A40}" srcOrd="16" destOrd="0" presId="urn:microsoft.com/office/officeart/2005/8/layout/chevron1"/>
    <dgm:cxn modelId="{22E5801C-D6EE-4E2D-92CB-5F9C6322DFB2}" type="presParOf" srcId="{DED37D1C-8B86-4F12-9BD4-3EE980564A15}" destId="{9D24733A-E365-45E8-A0E9-C0F6B6E4159E}" srcOrd="17" destOrd="0" presId="urn:microsoft.com/office/officeart/2005/8/layout/chevron1"/>
    <dgm:cxn modelId="{7376AFA4-F981-405D-9650-9DD14D23445D}" type="presParOf" srcId="{DED37D1C-8B86-4F12-9BD4-3EE980564A15}" destId="{FC007813-FA33-4207-A107-8CC690021603}" srcOrd="1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41B520-00B7-40B1-8115-D149A39C1531}">
      <dsp:nvSpPr>
        <dsp:cNvPr id="0" name=""/>
        <dsp:cNvSpPr/>
      </dsp:nvSpPr>
      <dsp:spPr>
        <a:xfrm>
          <a:off x="0" y="2814991"/>
          <a:ext cx="1322231" cy="528892"/>
        </a:xfrm>
        <a:prstGeom prst="chevron">
          <a:avLst/>
        </a:prstGeom>
        <a:gradFill rotWithShape="0">
          <a:gsLst>
            <a:gs pos="0">
              <a:srgbClr val="0099FF"/>
            </a:gs>
            <a:gs pos="50000">
              <a:srgbClr val="002060"/>
            </a:gs>
            <a:gs pos="100000">
              <a:srgbClr val="33CCFF"/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8:30</a:t>
          </a:r>
          <a:r>
            <a:rPr lang="zh-TW" altLang="en-US" sz="14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sz="14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64446" y="2814991"/>
        <a:ext cx="793339" cy="528892"/>
      </dsp:txXfrm>
    </dsp:sp>
    <dsp:sp modelId="{AF1377EB-8D54-4B2C-A2AD-F266F1B12649}">
      <dsp:nvSpPr>
        <dsp:cNvPr id="0" name=""/>
        <dsp:cNvSpPr/>
      </dsp:nvSpPr>
      <dsp:spPr>
        <a:xfrm>
          <a:off x="1191477" y="2824035"/>
          <a:ext cx="1322231" cy="528892"/>
        </a:xfrm>
        <a:prstGeom prst="chevron">
          <a:avLst/>
        </a:prstGeom>
        <a:gradFill rotWithShape="0">
          <a:gsLst>
            <a:gs pos="0">
              <a:srgbClr val="FF66CC"/>
            </a:gs>
            <a:gs pos="49000">
              <a:srgbClr val="FF99FF"/>
            </a:gs>
            <a:gs pos="100000">
              <a:srgbClr val="CC66FF"/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400" kern="1200" smtClean="0">
              <a:solidFill>
                <a:srgbClr val="33CC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9:00</a:t>
          </a:r>
          <a:r>
            <a:rPr lang="zh-TW" altLang="en-US" sz="1400" kern="1200" smtClean="0">
              <a:solidFill>
                <a:srgbClr val="33CC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出發</a:t>
          </a:r>
          <a:endParaRPr lang="zh-TW" altLang="en-US" sz="1400" kern="1200" dirty="0">
            <a:solidFill>
              <a:srgbClr val="33CCFF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55923" y="2824035"/>
        <a:ext cx="793339" cy="528892"/>
      </dsp:txXfrm>
    </dsp:sp>
    <dsp:sp modelId="{9286AF05-85A5-4699-B4C9-401ECA338A0E}">
      <dsp:nvSpPr>
        <dsp:cNvPr id="0" name=""/>
        <dsp:cNvSpPr/>
      </dsp:nvSpPr>
      <dsp:spPr>
        <a:xfrm>
          <a:off x="2381486" y="2824035"/>
          <a:ext cx="1322231" cy="528892"/>
        </a:xfrm>
        <a:prstGeom prst="chevron">
          <a:avLst/>
        </a:prstGeom>
        <a:gradFill rotWithShape="0">
          <a:gsLst>
            <a:gs pos="0">
              <a:schemeClr val="accent4">
                <a:hueOff val="2310154"/>
                <a:satOff val="-10660"/>
                <a:lumOff val="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310154"/>
                <a:satOff val="-10660"/>
                <a:lumOff val="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310154"/>
                <a:satOff val="-10660"/>
                <a:lumOff val="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smtClean="0">
              <a:solidFill>
                <a:srgbClr val="FF66CC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幸福碰碰車</a:t>
          </a:r>
          <a:endParaRPr lang="zh-TW" altLang="en-US" sz="1400" kern="1200" dirty="0">
            <a:solidFill>
              <a:srgbClr val="FF66CC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645932" y="2824035"/>
        <a:ext cx="793339" cy="528892"/>
      </dsp:txXfrm>
    </dsp:sp>
    <dsp:sp modelId="{D6397BE8-B16E-461B-A4F8-40108F33EE88}">
      <dsp:nvSpPr>
        <dsp:cNvPr id="0" name=""/>
        <dsp:cNvSpPr/>
      </dsp:nvSpPr>
      <dsp:spPr>
        <a:xfrm>
          <a:off x="3571494" y="2824035"/>
          <a:ext cx="1322231" cy="528892"/>
        </a:xfrm>
        <a:prstGeom prst="chevron">
          <a:avLst/>
        </a:prstGeom>
        <a:gradFill rotWithShape="0">
          <a:gsLst>
            <a:gs pos="0">
              <a:srgbClr val="FF66CC"/>
            </a:gs>
            <a:gs pos="50000">
              <a:srgbClr val="FF99FF"/>
            </a:gs>
            <a:gs pos="100000">
              <a:srgbClr val="CC66FF"/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巡戈飛椅</a:t>
          </a:r>
          <a:endParaRPr lang="zh-TW" altLang="en-US" sz="1400" kern="1200" dirty="0">
            <a:solidFill>
              <a:srgbClr val="0099FF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835940" y="2824035"/>
        <a:ext cx="793339" cy="528892"/>
      </dsp:txXfrm>
    </dsp:sp>
    <dsp:sp modelId="{C5FCABED-7149-4256-8BA1-8072B9552C72}">
      <dsp:nvSpPr>
        <dsp:cNvPr id="0" name=""/>
        <dsp:cNvSpPr/>
      </dsp:nvSpPr>
      <dsp:spPr>
        <a:xfrm>
          <a:off x="4761503" y="2824035"/>
          <a:ext cx="1322231" cy="528892"/>
        </a:xfrm>
        <a:prstGeom prst="chevron">
          <a:avLst/>
        </a:prstGeom>
        <a:gradFill rotWithShape="0">
          <a:gsLst>
            <a:gs pos="0">
              <a:schemeClr val="accent4">
                <a:hueOff val="4620308"/>
                <a:satOff val="-21319"/>
                <a:lumOff val="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620308"/>
                <a:satOff val="-21319"/>
                <a:lumOff val="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620308"/>
                <a:satOff val="-21319"/>
                <a:lumOff val="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smtClean="0">
              <a:solidFill>
                <a:srgbClr val="CC66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星空小飛碟</a:t>
          </a:r>
          <a:endParaRPr lang="zh-TW" altLang="en-US" sz="1400" kern="1200" dirty="0">
            <a:solidFill>
              <a:srgbClr val="CC66FF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025949" y="2824035"/>
        <a:ext cx="793339" cy="528892"/>
      </dsp:txXfrm>
    </dsp:sp>
    <dsp:sp modelId="{444C32DF-7AAF-4059-890E-CB3F71BA051C}">
      <dsp:nvSpPr>
        <dsp:cNvPr id="0" name=""/>
        <dsp:cNvSpPr/>
      </dsp:nvSpPr>
      <dsp:spPr>
        <a:xfrm>
          <a:off x="5951511" y="2824035"/>
          <a:ext cx="1322231" cy="528892"/>
        </a:xfrm>
        <a:prstGeom prst="chevron">
          <a:avLst/>
        </a:prstGeom>
        <a:gradFill rotWithShape="0">
          <a:gsLst>
            <a:gs pos="0">
              <a:srgbClr val="FF66CC"/>
            </a:gs>
            <a:gs pos="50000">
              <a:srgbClr val="FF99FF"/>
            </a:gs>
            <a:gs pos="100000">
              <a:srgbClr val="CC66FF"/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>
              <a:solidFill>
                <a:srgbClr val="FF660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魔法星際飛車</a:t>
          </a:r>
          <a:endParaRPr lang="zh-TW" altLang="en-US" sz="1400" kern="1200" dirty="0">
            <a:solidFill>
              <a:srgbClr val="FF660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15957" y="2824035"/>
        <a:ext cx="793339" cy="528892"/>
      </dsp:txXfrm>
    </dsp:sp>
    <dsp:sp modelId="{48EFA7A9-E73E-4EAF-8C6D-B98882F966E0}">
      <dsp:nvSpPr>
        <dsp:cNvPr id="0" name=""/>
        <dsp:cNvSpPr/>
      </dsp:nvSpPr>
      <dsp:spPr>
        <a:xfrm>
          <a:off x="7141520" y="2824035"/>
          <a:ext cx="1322231" cy="528892"/>
        </a:xfrm>
        <a:prstGeom prst="chevron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smtClean="0">
              <a:solidFill>
                <a:srgbClr val="FFFF66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sz="1400" kern="1200" dirty="0">
            <a:solidFill>
              <a:srgbClr val="FFFF66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405966" y="2824035"/>
        <a:ext cx="793339" cy="528892"/>
      </dsp:txXfrm>
    </dsp:sp>
    <dsp:sp modelId="{73E82822-78AB-47BE-9300-6FEA61D6831B}">
      <dsp:nvSpPr>
        <dsp:cNvPr id="0" name=""/>
        <dsp:cNvSpPr/>
      </dsp:nvSpPr>
      <dsp:spPr>
        <a:xfrm>
          <a:off x="8331529" y="2824035"/>
          <a:ext cx="1322231" cy="528892"/>
        </a:xfrm>
        <a:prstGeom prst="chevron">
          <a:avLst/>
        </a:prstGeom>
        <a:gradFill rotWithShape="0">
          <a:gsLst>
            <a:gs pos="0">
              <a:schemeClr val="accent4">
                <a:hueOff val="8085538"/>
                <a:satOff val="-37308"/>
                <a:lumOff val="1373"/>
                <a:alphaOff val="0"/>
                <a:satMod val="103000"/>
                <a:lumMod val="102000"/>
                <a:tint val="94000"/>
              </a:schemeClr>
            </a:gs>
            <a:gs pos="75000">
              <a:srgbClr val="00FF00"/>
            </a:gs>
            <a:gs pos="100000">
              <a:srgbClr val="00FF99"/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dirty="0" smtClean="0">
              <a:solidFill>
                <a:srgbClr val="0099FF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sz="1400" kern="1200" dirty="0">
            <a:solidFill>
              <a:srgbClr val="0099FF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8595975" y="2824035"/>
        <a:ext cx="793339" cy="528892"/>
      </dsp:txXfrm>
    </dsp:sp>
    <dsp:sp modelId="{69A58131-C4AA-4B6A-803F-3DE102060A40}">
      <dsp:nvSpPr>
        <dsp:cNvPr id="0" name=""/>
        <dsp:cNvSpPr/>
      </dsp:nvSpPr>
      <dsp:spPr>
        <a:xfrm>
          <a:off x="9521537" y="2824035"/>
          <a:ext cx="1322231" cy="528892"/>
        </a:xfrm>
        <a:prstGeom prst="chevron">
          <a:avLst/>
        </a:prstGeom>
        <a:gradFill rotWithShape="0">
          <a:gsLst>
            <a:gs pos="0">
              <a:schemeClr val="accent1">
                <a:lumMod val="20000"/>
                <a:lumOff val="80000"/>
              </a:schemeClr>
            </a:gs>
            <a:gs pos="50000">
              <a:srgbClr val="33CCFF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kern="120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叢林吼吼樹屋</a:t>
          </a:r>
          <a:endParaRPr lang="zh-TW" altLang="en-US" sz="1400" kern="1200" dirty="0">
            <a:solidFill>
              <a:srgbClr val="002060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9785983" y="2824035"/>
        <a:ext cx="793339" cy="528892"/>
      </dsp:txXfrm>
    </dsp:sp>
    <dsp:sp modelId="{FC007813-FA33-4207-A107-8CC690021603}">
      <dsp:nvSpPr>
        <dsp:cNvPr id="0" name=""/>
        <dsp:cNvSpPr/>
      </dsp:nvSpPr>
      <dsp:spPr>
        <a:xfrm>
          <a:off x="10711546" y="2824035"/>
          <a:ext cx="1322231" cy="528892"/>
        </a:xfrm>
        <a:prstGeom prst="chevron">
          <a:avLst/>
        </a:prstGeom>
        <a:gradFill rotWithShape="0">
          <a:gsLst>
            <a:gs pos="0">
              <a:srgbClr val="FF5050"/>
            </a:gs>
            <a:gs pos="50000">
              <a:srgbClr val="FF9966"/>
            </a:gs>
            <a:gs pos="100000">
              <a:srgbClr val="FF6600"/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400" kern="1200" smtClean="0">
              <a:solidFill>
                <a:srgbClr val="00FF99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11:30</a:t>
          </a:r>
          <a:r>
            <a:rPr lang="zh-TW" altLang="en-US" sz="1400" kern="1200" smtClean="0">
              <a:solidFill>
                <a:srgbClr val="00FF99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回家</a:t>
          </a:r>
          <a:endParaRPr lang="zh-TW" altLang="en-US" sz="1400" kern="1200" dirty="0">
            <a:solidFill>
              <a:srgbClr val="00FF99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0975992" y="2824035"/>
        <a:ext cx="793339" cy="528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126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721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962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00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7623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37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04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604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341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364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800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rgbClr val="FF99FF"/>
            </a:gs>
            <a:gs pos="83000">
              <a:srgbClr val="FF66CC"/>
            </a:gs>
            <a:gs pos="100000">
              <a:srgbClr val="CC66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EDE48-8A73-440E-98B6-D4B75C909EC8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518E9-6287-4716-B16E-43F5CFFE7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17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cp.aspx?n=57F1A46B6688116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兒童新樂園 </a:t>
            </a:r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一日遊</a:t>
            </a:r>
            <a:endParaRPr lang="zh-TW" altLang="en-US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40632</a:t>
            </a:r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張文綺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7942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行程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54342"/>
              </p:ext>
            </p:extLst>
          </p:nvPr>
        </p:nvGraphicFramePr>
        <p:xfrm>
          <a:off x="156753" y="0"/>
          <a:ext cx="12035247" cy="6176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517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99FF"/>
                </a:solid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票價</a:t>
            </a:r>
            <a:r>
              <a:rPr lang="en-US" altLang="zh-TW" dirty="0" smtClean="0">
                <a:solidFill>
                  <a:srgbClr val="0099FF"/>
                </a:solidFill>
              </a:rPr>
              <a:t>:</a:t>
            </a:r>
            <a:endParaRPr lang="zh-TW" altLang="en-US" dirty="0">
              <a:solidFill>
                <a:srgbClr val="0099FF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2902504"/>
              </p:ext>
            </p:extLst>
          </p:nvPr>
        </p:nvGraphicFramePr>
        <p:xfrm>
          <a:off x="617217" y="2259874"/>
          <a:ext cx="11047913" cy="3198745"/>
        </p:xfrm>
        <a:graphic>
          <a:graphicData uri="http://schemas.openxmlformats.org/drawingml/2006/table">
            <a:tbl>
              <a:tblPr/>
              <a:tblGrid>
                <a:gridCol w="1657187">
                  <a:extLst>
                    <a:ext uri="{9D8B030D-6E8A-4147-A177-3AD203B41FA5}">
                      <a16:colId xmlns:a16="http://schemas.microsoft.com/office/drawing/2014/main" val="2304416981"/>
                    </a:ext>
                  </a:extLst>
                </a:gridCol>
                <a:gridCol w="1657187">
                  <a:extLst>
                    <a:ext uri="{9D8B030D-6E8A-4147-A177-3AD203B41FA5}">
                      <a16:colId xmlns:a16="http://schemas.microsoft.com/office/drawing/2014/main" val="2977130848"/>
                    </a:ext>
                  </a:extLst>
                </a:gridCol>
                <a:gridCol w="1657187">
                  <a:extLst>
                    <a:ext uri="{9D8B030D-6E8A-4147-A177-3AD203B41FA5}">
                      <a16:colId xmlns:a16="http://schemas.microsoft.com/office/drawing/2014/main" val="784627791"/>
                    </a:ext>
                  </a:extLst>
                </a:gridCol>
                <a:gridCol w="1657187">
                  <a:extLst>
                    <a:ext uri="{9D8B030D-6E8A-4147-A177-3AD203B41FA5}">
                      <a16:colId xmlns:a16="http://schemas.microsoft.com/office/drawing/2014/main" val="924542947"/>
                    </a:ext>
                  </a:extLst>
                </a:gridCol>
                <a:gridCol w="1657187">
                  <a:extLst>
                    <a:ext uri="{9D8B030D-6E8A-4147-A177-3AD203B41FA5}">
                      <a16:colId xmlns:a16="http://schemas.microsoft.com/office/drawing/2014/main" val="3858230727"/>
                    </a:ext>
                  </a:extLst>
                </a:gridCol>
                <a:gridCol w="1657187">
                  <a:extLst>
                    <a:ext uri="{9D8B030D-6E8A-4147-A177-3AD203B41FA5}">
                      <a16:colId xmlns:a16="http://schemas.microsoft.com/office/drawing/2014/main" val="338673988"/>
                    </a:ext>
                  </a:extLst>
                </a:gridCol>
                <a:gridCol w="1104791">
                  <a:extLst>
                    <a:ext uri="{9D8B030D-6E8A-4147-A177-3AD203B41FA5}">
                      <a16:colId xmlns:a16="http://schemas.microsoft.com/office/drawing/2014/main" val="3318327573"/>
                    </a:ext>
                  </a:extLst>
                </a:gridCol>
              </a:tblGrid>
              <a:tr h="583419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門票</a:t>
                      </a: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【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適用紙本五倍券及數位五倍券</a:t>
                      </a: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】</a:t>
                      </a:r>
                      <a:endParaRPr lang="zh-TW" altLang="en-US" sz="1800" b="0" kern="1200" dirty="0">
                        <a:solidFill>
                          <a:srgbClr val="343434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園區自營遊樂設施</a:t>
                      </a:r>
                      <a:b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委外小型遊樂設施</a:t>
                      </a:r>
                      <a:b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小小水樂園</a:t>
                      </a:r>
                      <a:b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夏季開放</a:t>
                      </a: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b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93298"/>
                  </a:ext>
                </a:extLst>
              </a:tr>
              <a:tr h="144848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優待票</a:t>
                      </a:r>
                      <a:b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(5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折</a:t>
                      </a: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團體票</a:t>
                      </a:r>
                      <a:b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(7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折</a:t>
                      </a: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224762"/>
                  </a:ext>
                </a:extLst>
              </a:tr>
              <a:tr h="583419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票價</a:t>
                      </a:r>
                      <a:b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en-US" altLang="zh-TW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元，含稅</a:t>
                      </a:r>
                      <a:r>
                        <a:rPr lang="en-US" altLang="zh-TW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</a:t>
                      </a:r>
                      <a:b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30 (7</a:t>
                      </a:r>
                      <a:r>
                        <a:rPr lang="zh-TW" altLang="en-US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項</a:t>
                      </a:r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34343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037465"/>
                  </a:ext>
                </a:extLst>
              </a:tr>
              <a:tr h="5834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68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6854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巡弋飛椅</a:t>
            </a:r>
            <a:endParaRPr lang="zh-TW" altLang="en-US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以飛艦起飛意象為主題（獨特造型），四周圍繞著小飛碟座艙，轉盤迴旋時座艙上下起伏盤旋。</a:t>
            </a:r>
          </a:p>
        </p:txBody>
      </p:sp>
      <p:pic>
        <p:nvPicPr>
          <p:cNvPr id="2050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034" y="1825625"/>
            <a:ext cx="4653492" cy="349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9744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仿木造古戰船的造型，以左右擺盪凌空飛渡，體驗離心力的刺激感。</a:t>
            </a:r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593" y="2050870"/>
            <a:ext cx="4422835" cy="331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70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9012" y="652508"/>
            <a:ext cx="9455331" cy="758281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兒童新樂園微電影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59575" y="1541418"/>
            <a:ext cx="7589239" cy="499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434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資料來源</a:t>
            </a:r>
            <a:r>
              <a:rPr lang="en-US" altLang="zh-TW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:</a:t>
            </a:r>
            <a:endParaRPr lang="zh-TW" altLang="en-US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兒童新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樂園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https://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www.tcap.taipei/cp.aspx?n=57F1A46B66881160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042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202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微軟正黑體</vt:lpstr>
      <vt:lpstr>微軟正黑體 Light</vt:lpstr>
      <vt:lpstr>新細明體</vt:lpstr>
      <vt:lpstr>Arial</vt:lpstr>
      <vt:lpstr>Calibri</vt:lpstr>
      <vt:lpstr>Calibri Light</vt:lpstr>
      <vt:lpstr>Office 佈景主題</vt:lpstr>
      <vt:lpstr>兒童新樂園 一日遊</vt:lpstr>
      <vt:lpstr>行程:</vt:lpstr>
      <vt:lpstr>票價:</vt:lpstr>
      <vt:lpstr>巡弋飛椅</vt:lpstr>
      <vt:lpstr>尋寶船</vt:lpstr>
      <vt:lpstr>兒童新樂園微電影 </vt:lpstr>
      <vt:lpstr>資料來源: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 一日遊</dc:title>
  <dc:creator>Windows 使用者</dc:creator>
  <cp:lastModifiedBy>Windows 使用者</cp:lastModifiedBy>
  <cp:revision>9</cp:revision>
  <dcterms:created xsi:type="dcterms:W3CDTF">2022-01-03T03:37:53Z</dcterms:created>
  <dcterms:modified xsi:type="dcterms:W3CDTF">2022-01-17T04:00:26Z</dcterms:modified>
</cp:coreProperties>
</file>