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B8C143-54E1-45D0-B6E6-E0F51B36F0FC}" type="doc">
      <dgm:prSet loTypeId="urn:microsoft.com/office/officeart/2005/8/layout/lProcess3" loCatId="process" qsTypeId="urn:microsoft.com/office/officeart/2005/8/quickstyle/3d9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51A78CF-A3C8-407F-958F-53B1532AEE64}">
      <dgm:prSet phldrT="[文字]"/>
      <dgm:spPr/>
      <dgm:t>
        <a:bodyPr/>
        <a:lstStyle/>
        <a:p>
          <a:r>
            <a:rPr lang="zh-TW" altLang="en-US" dirty="0" smtClean="0"/>
            <a:t>旋轉咖啡杯</a:t>
          </a:r>
          <a:endParaRPr lang="zh-TW" altLang="en-US" dirty="0"/>
        </a:p>
      </dgm:t>
    </dgm:pt>
    <dgm:pt modelId="{4AE76614-9325-45D0-A685-E24575BEDE7A}" type="sibTrans" cxnId="{9FC72AA5-1E4F-46AD-B083-5C8020C01F3B}">
      <dgm:prSet/>
      <dgm:spPr/>
      <dgm:t>
        <a:bodyPr/>
        <a:lstStyle/>
        <a:p>
          <a:endParaRPr lang="zh-TW" altLang="en-US"/>
        </a:p>
      </dgm:t>
    </dgm:pt>
    <dgm:pt modelId="{5C0DF615-DA9B-4993-A38A-BF999B5BB5BD}" type="parTrans" cxnId="{9FC72AA5-1E4F-46AD-B083-5C8020C01F3B}">
      <dgm:prSet/>
      <dgm:spPr/>
      <dgm:t>
        <a:bodyPr/>
        <a:lstStyle/>
        <a:p>
          <a:endParaRPr lang="zh-TW" altLang="en-US"/>
        </a:p>
      </dgm:t>
    </dgm:pt>
    <dgm:pt modelId="{385079E7-F390-432D-B493-E798E7D07272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3FF36065-B547-46B7-B170-2C0464C9DFFC}" type="sibTrans" cxnId="{97A00839-761B-415F-B2D5-2A236A8A7FB2}">
      <dgm:prSet/>
      <dgm:spPr/>
      <dgm:t>
        <a:bodyPr/>
        <a:lstStyle/>
        <a:p>
          <a:endParaRPr lang="zh-TW" altLang="en-US"/>
        </a:p>
      </dgm:t>
    </dgm:pt>
    <dgm:pt modelId="{7277D44A-54BC-4DDB-9590-990D183EE780}" type="parTrans" cxnId="{97A00839-761B-415F-B2D5-2A236A8A7FB2}">
      <dgm:prSet/>
      <dgm:spPr/>
      <dgm:t>
        <a:bodyPr/>
        <a:lstStyle/>
        <a:p>
          <a:endParaRPr lang="zh-TW" altLang="en-US"/>
        </a:p>
      </dgm:t>
    </dgm:pt>
    <dgm:pt modelId="{1E1C3E97-0B9F-4AA3-9C23-BE144159B0D0}">
      <dgm:prSet phldrT="[文字]"/>
      <dgm:spPr/>
      <dgm:t>
        <a:bodyPr/>
        <a:lstStyle/>
        <a:p>
          <a:r>
            <a:rPr lang="en-US" altLang="zh-TW" dirty="0" smtClean="0"/>
            <a:t>7</a:t>
          </a:r>
          <a:r>
            <a:rPr lang="zh-TW" altLang="en-US" dirty="0" smtClean="0"/>
            <a:t>：</a:t>
          </a:r>
          <a:r>
            <a:rPr lang="en-US" altLang="zh-TW" dirty="0" smtClean="0"/>
            <a:t>00</a:t>
          </a:r>
          <a:r>
            <a:rPr lang="zh-TW" altLang="en-US" dirty="0" smtClean="0"/>
            <a:t>出門</a:t>
          </a:r>
          <a:endParaRPr lang="zh-TW" altLang="en-US" dirty="0"/>
        </a:p>
      </dgm:t>
    </dgm:pt>
    <dgm:pt modelId="{3975D9C1-1B0A-4213-AB47-DD589E3E35D0}" type="sibTrans" cxnId="{E688D8F1-ADA9-4478-AA3D-C62B15E2B6C5}">
      <dgm:prSet/>
      <dgm:spPr/>
      <dgm:t>
        <a:bodyPr/>
        <a:lstStyle/>
        <a:p>
          <a:endParaRPr lang="zh-TW" altLang="en-US"/>
        </a:p>
      </dgm:t>
    </dgm:pt>
    <dgm:pt modelId="{DFA0D0C2-2E38-459A-BAFB-F26A9FA6F9DF}" type="parTrans" cxnId="{E688D8F1-ADA9-4478-AA3D-C62B15E2B6C5}">
      <dgm:prSet/>
      <dgm:spPr/>
      <dgm:t>
        <a:bodyPr/>
        <a:lstStyle/>
        <a:p>
          <a:endParaRPr lang="zh-TW" altLang="en-US"/>
        </a:p>
      </dgm:t>
    </dgm:pt>
    <dgm:pt modelId="{96DB779B-46BC-4387-83AD-5AD889707AEC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87E31ABA-7E2B-4CE2-8A0F-2452849F67CB}" type="sibTrans" cxnId="{ECFDB50A-E377-430D-B2B7-EA39145AA85E}">
      <dgm:prSet/>
      <dgm:spPr/>
      <dgm:t>
        <a:bodyPr/>
        <a:lstStyle/>
        <a:p>
          <a:endParaRPr lang="zh-TW" altLang="en-US"/>
        </a:p>
      </dgm:t>
    </dgm:pt>
    <dgm:pt modelId="{2F191D10-C701-474E-A84B-97354963E291}" type="parTrans" cxnId="{ECFDB50A-E377-430D-B2B7-EA39145AA85E}">
      <dgm:prSet/>
      <dgm:spPr/>
      <dgm:t>
        <a:bodyPr/>
        <a:lstStyle/>
        <a:p>
          <a:endParaRPr lang="zh-TW" altLang="en-US"/>
        </a:p>
      </dgm:t>
    </dgm:pt>
    <dgm:pt modelId="{8762329B-C6E2-4574-BA87-301A338D9030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0901979C-3D94-44AA-92CB-D6B945E5A2C9}" type="sibTrans" cxnId="{0017018F-25F8-4AF2-9204-0EDC0A4EFC6E}">
      <dgm:prSet/>
      <dgm:spPr/>
      <dgm:t>
        <a:bodyPr/>
        <a:lstStyle/>
        <a:p>
          <a:endParaRPr lang="zh-TW" altLang="en-US"/>
        </a:p>
      </dgm:t>
    </dgm:pt>
    <dgm:pt modelId="{49F6A885-F78A-45DC-BF36-99EEBA73A39A}" type="parTrans" cxnId="{0017018F-25F8-4AF2-9204-0EDC0A4EFC6E}">
      <dgm:prSet/>
      <dgm:spPr/>
      <dgm:t>
        <a:bodyPr/>
        <a:lstStyle/>
        <a:p>
          <a:endParaRPr lang="zh-TW" altLang="en-US"/>
        </a:p>
      </dgm:t>
    </dgm:pt>
    <dgm:pt modelId="{9A621ABC-633E-4C6F-A7F4-7F5016F4F135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BBC1753C-5CC1-4C59-BBCF-BBCFD7B09938}" type="sibTrans" cxnId="{7FC30395-7994-42DB-9D9E-879E857733DB}">
      <dgm:prSet/>
      <dgm:spPr/>
      <dgm:t>
        <a:bodyPr/>
        <a:lstStyle/>
        <a:p>
          <a:endParaRPr lang="zh-TW" altLang="en-US"/>
        </a:p>
      </dgm:t>
    </dgm:pt>
    <dgm:pt modelId="{74C9C498-8DB8-4641-96D3-3D1F756046D6}" type="parTrans" cxnId="{7FC30395-7994-42DB-9D9E-879E857733DB}">
      <dgm:prSet/>
      <dgm:spPr/>
      <dgm:t>
        <a:bodyPr/>
        <a:lstStyle/>
        <a:p>
          <a:endParaRPr lang="zh-TW" altLang="en-US"/>
        </a:p>
      </dgm:t>
    </dgm:pt>
    <dgm:pt modelId="{12B80472-75C4-475F-85D8-845AFF1A31F4}" type="pres">
      <dgm:prSet presAssocID="{5BB8C143-54E1-45D0-B6E6-E0F51B36F0FC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D9E9394D-170B-4631-97D0-193B0D4A86B3}" type="pres">
      <dgm:prSet presAssocID="{1E1C3E97-0B9F-4AA3-9C23-BE144159B0D0}" presName="horFlow" presStyleCnt="0"/>
      <dgm:spPr/>
      <dgm:t>
        <a:bodyPr/>
        <a:lstStyle/>
        <a:p>
          <a:endParaRPr lang="zh-TW" altLang="en-US"/>
        </a:p>
      </dgm:t>
    </dgm:pt>
    <dgm:pt modelId="{85D98CE5-A98D-4A09-B437-400A1E8E648B}" type="pres">
      <dgm:prSet presAssocID="{1E1C3E97-0B9F-4AA3-9C23-BE144159B0D0}" presName="bigChev" presStyleLbl="node1" presStyleIdx="0" presStyleCnt="2"/>
      <dgm:spPr/>
      <dgm:t>
        <a:bodyPr/>
        <a:lstStyle/>
        <a:p>
          <a:endParaRPr lang="zh-TW" altLang="en-US"/>
        </a:p>
      </dgm:t>
    </dgm:pt>
    <dgm:pt modelId="{6E2863C6-7C89-4991-89B0-77EC952427BE}" type="pres">
      <dgm:prSet presAssocID="{2F191D10-C701-474E-A84B-97354963E291}" presName="parTrans" presStyleCnt="0"/>
      <dgm:spPr/>
      <dgm:t>
        <a:bodyPr/>
        <a:lstStyle/>
        <a:p>
          <a:endParaRPr lang="zh-TW" altLang="en-US"/>
        </a:p>
      </dgm:t>
    </dgm:pt>
    <dgm:pt modelId="{7CCD307F-633D-4CE1-BA56-A002C5A1DC55}" type="pres">
      <dgm:prSet presAssocID="{96DB779B-46BC-4387-83AD-5AD889707AEC}" presName="node" presStyleLbl="alignAccFollowNode1" presStyleIdx="0" presStyleCnt="4" custLinFactNeighborX="-12993" custLinFactNeighborY="813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06B8794-73ED-49E0-B8BB-C3C2ABA833E3}" type="pres">
      <dgm:prSet presAssocID="{87E31ABA-7E2B-4CE2-8A0F-2452849F67CB}" presName="sibTrans" presStyleCnt="0"/>
      <dgm:spPr/>
      <dgm:t>
        <a:bodyPr/>
        <a:lstStyle/>
        <a:p>
          <a:endParaRPr lang="zh-TW" altLang="en-US"/>
        </a:p>
      </dgm:t>
    </dgm:pt>
    <dgm:pt modelId="{40E135B2-87EE-4DF1-AEE4-BCED9134F3E9}" type="pres">
      <dgm:prSet presAssocID="{8762329B-C6E2-4574-BA87-301A338D9030}" presName="node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FCAFC8-5B40-487A-98FB-C3991A0F1F29}" type="pres">
      <dgm:prSet presAssocID="{1E1C3E97-0B9F-4AA3-9C23-BE144159B0D0}" presName="vSp" presStyleCnt="0"/>
      <dgm:spPr/>
      <dgm:t>
        <a:bodyPr/>
        <a:lstStyle/>
        <a:p>
          <a:endParaRPr lang="zh-TW" altLang="en-US"/>
        </a:p>
      </dgm:t>
    </dgm:pt>
    <dgm:pt modelId="{E6A91EB2-0927-43AF-924E-15D1273EAB0A}" type="pres">
      <dgm:prSet presAssocID="{9A621ABC-633E-4C6F-A7F4-7F5016F4F135}" presName="horFlow" presStyleCnt="0"/>
      <dgm:spPr/>
      <dgm:t>
        <a:bodyPr/>
        <a:lstStyle/>
        <a:p>
          <a:endParaRPr lang="zh-TW" altLang="en-US"/>
        </a:p>
      </dgm:t>
    </dgm:pt>
    <dgm:pt modelId="{A58DF541-7E34-4479-BF47-4DD58BE0A425}" type="pres">
      <dgm:prSet presAssocID="{9A621ABC-633E-4C6F-A7F4-7F5016F4F135}" presName="bigChev" presStyleLbl="node1" presStyleIdx="1" presStyleCnt="2"/>
      <dgm:spPr/>
      <dgm:t>
        <a:bodyPr/>
        <a:lstStyle/>
        <a:p>
          <a:endParaRPr lang="zh-TW" altLang="en-US"/>
        </a:p>
      </dgm:t>
    </dgm:pt>
    <dgm:pt modelId="{595DF43D-DC53-43F5-94C9-E3454D83B0AF}" type="pres">
      <dgm:prSet presAssocID="{7277D44A-54BC-4DDB-9590-990D183EE780}" presName="parTrans" presStyleCnt="0"/>
      <dgm:spPr/>
      <dgm:t>
        <a:bodyPr/>
        <a:lstStyle/>
        <a:p>
          <a:endParaRPr lang="zh-TW" altLang="en-US"/>
        </a:p>
      </dgm:t>
    </dgm:pt>
    <dgm:pt modelId="{C58C2B83-2495-44B9-9873-958A9AD3DD3B}" type="pres">
      <dgm:prSet presAssocID="{385079E7-F390-432D-B493-E798E7D07272}" presName="node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B9ABD7-4ED1-41D3-9B3C-035B3A03AF84}" type="pres">
      <dgm:prSet presAssocID="{3FF36065-B547-46B7-B170-2C0464C9DFFC}" presName="sibTrans" presStyleCnt="0"/>
      <dgm:spPr/>
      <dgm:t>
        <a:bodyPr/>
        <a:lstStyle/>
        <a:p>
          <a:endParaRPr lang="zh-TW" altLang="en-US"/>
        </a:p>
      </dgm:t>
    </dgm:pt>
    <dgm:pt modelId="{9E2A52F4-E153-40C2-BA4F-5BB4FE0D2B14}" type="pres">
      <dgm:prSet presAssocID="{251A78CF-A3C8-407F-958F-53B1532AEE64}" presName="node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CFDB50A-E377-430D-B2B7-EA39145AA85E}" srcId="{1E1C3E97-0B9F-4AA3-9C23-BE144159B0D0}" destId="{96DB779B-46BC-4387-83AD-5AD889707AEC}" srcOrd="0" destOrd="0" parTransId="{2F191D10-C701-474E-A84B-97354963E291}" sibTransId="{87E31ABA-7E2B-4CE2-8A0F-2452849F67CB}"/>
    <dgm:cxn modelId="{DE7F1CAE-00AE-4252-8D7E-0115EE2895AD}" type="presOf" srcId="{96DB779B-46BC-4387-83AD-5AD889707AEC}" destId="{7CCD307F-633D-4CE1-BA56-A002C5A1DC55}" srcOrd="0" destOrd="0" presId="urn:microsoft.com/office/officeart/2005/8/layout/lProcess3"/>
    <dgm:cxn modelId="{BEC2E639-2FBE-46D5-B453-954BB56403AD}" type="presOf" srcId="{8762329B-C6E2-4574-BA87-301A338D9030}" destId="{40E135B2-87EE-4DF1-AEE4-BCED9134F3E9}" srcOrd="0" destOrd="0" presId="urn:microsoft.com/office/officeart/2005/8/layout/lProcess3"/>
    <dgm:cxn modelId="{9FC72AA5-1E4F-46AD-B083-5C8020C01F3B}" srcId="{9A621ABC-633E-4C6F-A7F4-7F5016F4F135}" destId="{251A78CF-A3C8-407F-958F-53B1532AEE64}" srcOrd="1" destOrd="0" parTransId="{5C0DF615-DA9B-4993-A38A-BF999B5BB5BD}" sibTransId="{4AE76614-9325-45D0-A685-E24575BEDE7A}"/>
    <dgm:cxn modelId="{E688D8F1-ADA9-4478-AA3D-C62B15E2B6C5}" srcId="{5BB8C143-54E1-45D0-B6E6-E0F51B36F0FC}" destId="{1E1C3E97-0B9F-4AA3-9C23-BE144159B0D0}" srcOrd="0" destOrd="0" parTransId="{DFA0D0C2-2E38-459A-BAFB-F26A9FA6F9DF}" sibTransId="{3975D9C1-1B0A-4213-AB47-DD589E3E35D0}"/>
    <dgm:cxn modelId="{97A00839-761B-415F-B2D5-2A236A8A7FB2}" srcId="{9A621ABC-633E-4C6F-A7F4-7F5016F4F135}" destId="{385079E7-F390-432D-B493-E798E7D07272}" srcOrd="0" destOrd="0" parTransId="{7277D44A-54BC-4DDB-9590-990D183EE780}" sibTransId="{3FF36065-B547-46B7-B170-2C0464C9DFFC}"/>
    <dgm:cxn modelId="{73D8236A-3250-4F6F-B490-CA3B328DA38E}" type="presOf" srcId="{385079E7-F390-432D-B493-E798E7D07272}" destId="{C58C2B83-2495-44B9-9873-958A9AD3DD3B}" srcOrd="0" destOrd="0" presId="urn:microsoft.com/office/officeart/2005/8/layout/lProcess3"/>
    <dgm:cxn modelId="{93E2A38A-950B-4111-9D0E-43EA5FA99877}" type="presOf" srcId="{251A78CF-A3C8-407F-958F-53B1532AEE64}" destId="{9E2A52F4-E153-40C2-BA4F-5BB4FE0D2B14}" srcOrd="0" destOrd="0" presId="urn:microsoft.com/office/officeart/2005/8/layout/lProcess3"/>
    <dgm:cxn modelId="{7FC30395-7994-42DB-9D9E-879E857733DB}" srcId="{5BB8C143-54E1-45D0-B6E6-E0F51B36F0FC}" destId="{9A621ABC-633E-4C6F-A7F4-7F5016F4F135}" srcOrd="1" destOrd="0" parTransId="{74C9C498-8DB8-4641-96D3-3D1F756046D6}" sibTransId="{BBC1753C-5CC1-4C59-BBCF-BBCFD7B09938}"/>
    <dgm:cxn modelId="{F3F65D28-779A-494F-AF4D-1E25C79CE3AF}" type="presOf" srcId="{1E1C3E97-0B9F-4AA3-9C23-BE144159B0D0}" destId="{85D98CE5-A98D-4A09-B437-400A1E8E648B}" srcOrd="0" destOrd="0" presId="urn:microsoft.com/office/officeart/2005/8/layout/lProcess3"/>
    <dgm:cxn modelId="{60875013-C6EB-433B-BE6F-ABC369CBFC46}" type="presOf" srcId="{9A621ABC-633E-4C6F-A7F4-7F5016F4F135}" destId="{A58DF541-7E34-4479-BF47-4DD58BE0A425}" srcOrd="0" destOrd="0" presId="urn:microsoft.com/office/officeart/2005/8/layout/lProcess3"/>
    <dgm:cxn modelId="{0017018F-25F8-4AF2-9204-0EDC0A4EFC6E}" srcId="{1E1C3E97-0B9F-4AA3-9C23-BE144159B0D0}" destId="{8762329B-C6E2-4574-BA87-301A338D9030}" srcOrd="1" destOrd="0" parTransId="{49F6A885-F78A-45DC-BF36-99EEBA73A39A}" sibTransId="{0901979C-3D94-44AA-92CB-D6B945E5A2C9}"/>
    <dgm:cxn modelId="{90FA9107-FC63-4251-B340-C14E16F58016}" type="presOf" srcId="{5BB8C143-54E1-45D0-B6E6-E0F51B36F0FC}" destId="{12B80472-75C4-475F-85D8-845AFF1A31F4}" srcOrd="0" destOrd="0" presId="urn:microsoft.com/office/officeart/2005/8/layout/lProcess3"/>
    <dgm:cxn modelId="{2B2BF654-C914-447B-A2F1-E1A675DD0F1B}" type="presParOf" srcId="{12B80472-75C4-475F-85D8-845AFF1A31F4}" destId="{D9E9394D-170B-4631-97D0-193B0D4A86B3}" srcOrd="0" destOrd="0" presId="urn:microsoft.com/office/officeart/2005/8/layout/lProcess3"/>
    <dgm:cxn modelId="{B1C6C962-6BCE-43C0-B7D6-0F00FBE78788}" type="presParOf" srcId="{D9E9394D-170B-4631-97D0-193B0D4A86B3}" destId="{85D98CE5-A98D-4A09-B437-400A1E8E648B}" srcOrd="0" destOrd="0" presId="urn:microsoft.com/office/officeart/2005/8/layout/lProcess3"/>
    <dgm:cxn modelId="{549EB5D0-A336-4926-B7A9-4D93E2EFAECE}" type="presParOf" srcId="{D9E9394D-170B-4631-97D0-193B0D4A86B3}" destId="{6E2863C6-7C89-4991-89B0-77EC952427BE}" srcOrd="1" destOrd="0" presId="urn:microsoft.com/office/officeart/2005/8/layout/lProcess3"/>
    <dgm:cxn modelId="{EFCBBEBE-81F3-4B1B-A9B1-61052C6FA133}" type="presParOf" srcId="{D9E9394D-170B-4631-97D0-193B0D4A86B3}" destId="{7CCD307F-633D-4CE1-BA56-A002C5A1DC55}" srcOrd="2" destOrd="0" presId="urn:microsoft.com/office/officeart/2005/8/layout/lProcess3"/>
    <dgm:cxn modelId="{4DA03334-62DA-4DD8-8681-A173AE79DCB4}" type="presParOf" srcId="{D9E9394D-170B-4631-97D0-193B0D4A86B3}" destId="{D06B8794-73ED-49E0-B8BB-C3C2ABA833E3}" srcOrd="3" destOrd="0" presId="urn:microsoft.com/office/officeart/2005/8/layout/lProcess3"/>
    <dgm:cxn modelId="{74A157BA-A52C-475F-8D17-73B1810EDE95}" type="presParOf" srcId="{D9E9394D-170B-4631-97D0-193B0D4A86B3}" destId="{40E135B2-87EE-4DF1-AEE4-BCED9134F3E9}" srcOrd="4" destOrd="0" presId="urn:microsoft.com/office/officeart/2005/8/layout/lProcess3"/>
    <dgm:cxn modelId="{83471DAA-0C4D-43D1-86C2-91170740DB60}" type="presParOf" srcId="{12B80472-75C4-475F-85D8-845AFF1A31F4}" destId="{90FCAFC8-5B40-487A-98FB-C3991A0F1F29}" srcOrd="1" destOrd="0" presId="urn:microsoft.com/office/officeart/2005/8/layout/lProcess3"/>
    <dgm:cxn modelId="{677EB1B6-9EFB-4B17-976F-4857D2B7137F}" type="presParOf" srcId="{12B80472-75C4-475F-85D8-845AFF1A31F4}" destId="{E6A91EB2-0927-43AF-924E-15D1273EAB0A}" srcOrd="2" destOrd="0" presId="urn:microsoft.com/office/officeart/2005/8/layout/lProcess3"/>
    <dgm:cxn modelId="{E2B0741D-0514-4F56-BF92-517499CB0D3C}" type="presParOf" srcId="{E6A91EB2-0927-43AF-924E-15D1273EAB0A}" destId="{A58DF541-7E34-4479-BF47-4DD58BE0A425}" srcOrd="0" destOrd="0" presId="urn:microsoft.com/office/officeart/2005/8/layout/lProcess3"/>
    <dgm:cxn modelId="{C28B59A4-422D-4595-BE42-FD3DBC55334F}" type="presParOf" srcId="{E6A91EB2-0927-43AF-924E-15D1273EAB0A}" destId="{595DF43D-DC53-43F5-94C9-E3454D83B0AF}" srcOrd="1" destOrd="0" presId="urn:microsoft.com/office/officeart/2005/8/layout/lProcess3"/>
    <dgm:cxn modelId="{DFBEE85B-A60F-4DA0-89C2-23D3513CB2FC}" type="presParOf" srcId="{E6A91EB2-0927-43AF-924E-15D1273EAB0A}" destId="{C58C2B83-2495-44B9-9873-958A9AD3DD3B}" srcOrd="2" destOrd="0" presId="urn:microsoft.com/office/officeart/2005/8/layout/lProcess3"/>
    <dgm:cxn modelId="{8FE2E6BD-59D2-4E6C-9B28-4037712B24C8}" type="presParOf" srcId="{E6A91EB2-0927-43AF-924E-15D1273EAB0A}" destId="{09B9ABD7-4ED1-41D3-9B3C-035B3A03AF84}" srcOrd="3" destOrd="0" presId="urn:microsoft.com/office/officeart/2005/8/layout/lProcess3"/>
    <dgm:cxn modelId="{0C6E7A19-93A4-4719-952E-DB079C1FB6F4}" type="presParOf" srcId="{E6A91EB2-0927-43AF-924E-15D1273EAB0A}" destId="{9E2A52F4-E153-40C2-BA4F-5BB4FE0D2B14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D98CE5-A98D-4A09-B437-400A1E8E648B}">
      <dsp:nvSpPr>
        <dsp:cNvPr id="0" name=""/>
        <dsp:cNvSpPr/>
      </dsp:nvSpPr>
      <dsp:spPr>
        <a:xfrm>
          <a:off x="2817" y="379576"/>
          <a:ext cx="4354115" cy="174164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0" tIns="34925" rIns="0" bIns="34925" numCol="1" spcCol="1270" anchor="ctr" anchorCtr="0">
          <a:noAutofit/>
          <a:sp3d extrusionH="28000" prstMaterial="matte"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5500" kern="1200" dirty="0" smtClean="0"/>
            <a:t>7</a:t>
          </a:r>
          <a:r>
            <a:rPr lang="zh-TW" altLang="en-US" sz="5500" kern="1200" dirty="0" smtClean="0"/>
            <a:t>：</a:t>
          </a:r>
          <a:r>
            <a:rPr lang="en-US" altLang="zh-TW" sz="5500" kern="1200" dirty="0" smtClean="0"/>
            <a:t>00</a:t>
          </a:r>
          <a:r>
            <a:rPr lang="zh-TW" altLang="en-US" sz="5500" kern="1200" dirty="0" smtClean="0"/>
            <a:t>出門</a:t>
          </a:r>
          <a:endParaRPr lang="zh-TW" altLang="en-US" sz="5500" kern="1200" dirty="0"/>
        </a:p>
      </dsp:txBody>
      <dsp:txXfrm>
        <a:off x="873640" y="379576"/>
        <a:ext cx="2612469" cy="1741646"/>
      </dsp:txXfrm>
    </dsp:sp>
    <dsp:sp modelId="{7CCD307F-633D-4CE1-BA56-A002C5A1DC55}">
      <dsp:nvSpPr>
        <dsp:cNvPr id="0" name=""/>
        <dsp:cNvSpPr/>
      </dsp:nvSpPr>
      <dsp:spPr>
        <a:xfrm>
          <a:off x="3725160" y="645183"/>
          <a:ext cx="3613915" cy="1445566"/>
        </a:xfrm>
        <a:prstGeom prst="chevron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8420" tIns="29210" rIns="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小飛龍</a:t>
          </a:r>
          <a:endParaRPr lang="zh-TW" altLang="en-US" sz="4600" kern="1200" dirty="0"/>
        </a:p>
      </dsp:txBody>
      <dsp:txXfrm>
        <a:off x="4447943" y="645183"/>
        <a:ext cx="2168349" cy="1445566"/>
      </dsp:txXfrm>
    </dsp:sp>
    <dsp:sp modelId="{40E135B2-87EE-4DF1-AEE4-BCED9134F3E9}">
      <dsp:nvSpPr>
        <dsp:cNvPr id="0" name=""/>
        <dsp:cNvSpPr/>
      </dsp:nvSpPr>
      <dsp:spPr>
        <a:xfrm>
          <a:off x="6898866" y="527615"/>
          <a:ext cx="3613915" cy="1445566"/>
        </a:xfrm>
        <a:prstGeom prst="chevron">
          <a:avLst/>
        </a:prstGeom>
        <a:solidFill>
          <a:schemeClr val="accent4">
            <a:tint val="40000"/>
            <a:alpha val="90000"/>
            <a:hueOff val="3837973"/>
            <a:satOff val="-20420"/>
            <a:lumOff val="-1163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8420" tIns="29210" rIns="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尋寶船</a:t>
          </a:r>
          <a:endParaRPr lang="zh-TW" altLang="en-US" sz="4600" kern="1200" dirty="0"/>
        </a:p>
      </dsp:txBody>
      <dsp:txXfrm>
        <a:off x="7621649" y="527615"/>
        <a:ext cx="2168349" cy="1445566"/>
      </dsp:txXfrm>
    </dsp:sp>
    <dsp:sp modelId="{A58DF541-7E34-4479-BF47-4DD58BE0A425}">
      <dsp:nvSpPr>
        <dsp:cNvPr id="0" name=""/>
        <dsp:cNvSpPr/>
      </dsp:nvSpPr>
      <dsp:spPr>
        <a:xfrm>
          <a:off x="2817" y="2365052"/>
          <a:ext cx="4354115" cy="1741646"/>
        </a:xfrm>
        <a:prstGeom prst="chevron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0" tIns="34925" rIns="0" bIns="34925" numCol="1" spcCol="1270" anchor="ctr" anchorCtr="0">
          <a:noAutofit/>
          <a:sp3d extrusionH="28000" prstMaterial="matte"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500" kern="1200" dirty="0" smtClean="0"/>
            <a:t>星空小飛碟</a:t>
          </a:r>
          <a:endParaRPr lang="zh-TW" altLang="en-US" sz="5500" kern="1200" dirty="0"/>
        </a:p>
      </dsp:txBody>
      <dsp:txXfrm>
        <a:off x="873640" y="2365052"/>
        <a:ext cx="2612469" cy="1741646"/>
      </dsp:txXfrm>
    </dsp:sp>
    <dsp:sp modelId="{C58C2B83-2495-44B9-9873-958A9AD3DD3B}">
      <dsp:nvSpPr>
        <dsp:cNvPr id="0" name=""/>
        <dsp:cNvSpPr/>
      </dsp:nvSpPr>
      <dsp:spPr>
        <a:xfrm>
          <a:off x="3790898" y="2513092"/>
          <a:ext cx="3613915" cy="1445566"/>
        </a:xfrm>
        <a:prstGeom prst="chevron">
          <a:avLst/>
        </a:prstGeom>
        <a:solidFill>
          <a:schemeClr val="accent4">
            <a:tint val="40000"/>
            <a:alpha val="90000"/>
            <a:hueOff val="7675946"/>
            <a:satOff val="-40841"/>
            <a:lumOff val="-2327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8420" tIns="29210" rIns="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宇宙迴旋</a:t>
          </a:r>
          <a:endParaRPr lang="zh-TW" altLang="en-US" sz="4600" kern="1200" dirty="0"/>
        </a:p>
      </dsp:txBody>
      <dsp:txXfrm>
        <a:off x="4513681" y="2513092"/>
        <a:ext cx="2168349" cy="1445566"/>
      </dsp:txXfrm>
    </dsp:sp>
    <dsp:sp modelId="{9E2A52F4-E153-40C2-BA4F-5BB4FE0D2B14}">
      <dsp:nvSpPr>
        <dsp:cNvPr id="0" name=""/>
        <dsp:cNvSpPr/>
      </dsp:nvSpPr>
      <dsp:spPr>
        <a:xfrm>
          <a:off x="6898866" y="2513092"/>
          <a:ext cx="3613915" cy="1445566"/>
        </a:xfrm>
        <a:prstGeom prst="chevron">
          <a:avLst/>
        </a:prstGeom>
        <a:solidFill>
          <a:schemeClr val="accent4">
            <a:tint val="40000"/>
            <a:alpha val="90000"/>
            <a:hueOff val="11513918"/>
            <a:satOff val="-61261"/>
            <a:lumOff val="-349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8420" tIns="29210" rIns="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/>
            <a:t>旋轉咖啡杯</a:t>
          </a:r>
          <a:endParaRPr lang="zh-TW" altLang="en-US" sz="4600" kern="1200" dirty="0"/>
        </a:p>
      </dsp:txBody>
      <dsp:txXfrm>
        <a:off x="7621649" y="2513092"/>
        <a:ext cx="2168349" cy="14455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623C-E28C-4BE8-892A-4ADE54F5E3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75FE-CF05-4429-9C3C-C90A9F8416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8439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623C-E28C-4BE8-892A-4ADE54F5E3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75FE-CF05-4429-9C3C-C90A9F8416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158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623C-E28C-4BE8-892A-4ADE54F5E3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75FE-CF05-4429-9C3C-C90A9F8416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946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623C-E28C-4BE8-892A-4ADE54F5E3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75FE-CF05-4429-9C3C-C90A9F8416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9174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623C-E28C-4BE8-892A-4ADE54F5E3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75FE-CF05-4429-9C3C-C90A9F8416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3869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623C-E28C-4BE8-892A-4ADE54F5E3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75FE-CF05-4429-9C3C-C90A9F8416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3576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623C-E28C-4BE8-892A-4ADE54F5E3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75FE-CF05-4429-9C3C-C90A9F8416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63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623C-E28C-4BE8-892A-4ADE54F5E3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75FE-CF05-4429-9C3C-C90A9F8416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3671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623C-E28C-4BE8-892A-4ADE54F5E3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75FE-CF05-4429-9C3C-C90A9F8416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8418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623C-E28C-4BE8-892A-4ADE54F5E3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75FE-CF05-4429-9C3C-C90A9F8416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3074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623C-E28C-4BE8-892A-4ADE54F5E3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75FE-CF05-4429-9C3C-C90A9F8416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8785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9623C-E28C-4BE8-892A-4ADE54F5E3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75FE-CF05-4429-9C3C-C90A9F8416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2323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規劃：</a:t>
            </a:r>
            <a:r>
              <a:rPr lang="en-US" altLang="zh-TW" dirty="0" smtClean="0"/>
              <a:t>40631</a:t>
            </a:r>
            <a:r>
              <a:rPr lang="zh-TW" altLang="en-US" dirty="0" smtClean="0"/>
              <a:t>蘇佳君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75166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9816299"/>
              </p:ext>
            </p:extLst>
          </p:nvPr>
        </p:nvGraphicFramePr>
        <p:xfrm>
          <a:off x="838200" y="1690688"/>
          <a:ext cx="10515600" cy="4486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657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7977955"/>
              </p:ext>
            </p:extLst>
          </p:nvPr>
        </p:nvGraphicFramePr>
        <p:xfrm>
          <a:off x="838200" y="3075464"/>
          <a:ext cx="10515600" cy="185166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83305658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51640880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32649310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74530305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61998005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22313176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619082435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71459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0237147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107628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en-US" dirty="0"/>
                    </a:p>
                  </a:txBody>
                  <a:tcPr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06166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702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2056" name="Picture 8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1058" y="2176463"/>
            <a:ext cx="5334000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3743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巡弋飛椅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以飛艦起飛意象為主題（獨特造型），四周圍繞著小飛碟座艙，轉盤迴旋時座艙上下起伏盤旋。</a:t>
            </a:r>
          </a:p>
        </p:txBody>
      </p:sp>
      <p:pic>
        <p:nvPicPr>
          <p:cNvPr id="3074" name="Picture 2" descr="巡弋飛椅(迴旋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0931" y="2289811"/>
            <a:ext cx="5182869" cy="3887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300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兒童新樂園簡介</a:t>
            </a:r>
            <a:r>
              <a:rPr lang="en-US" altLang="zh-TW" b="1" dirty="0"/>
              <a:t>(</a:t>
            </a:r>
            <a:r>
              <a:rPr lang="zh-TW" altLang="en-US" b="1" dirty="0"/>
              <a:t>影片長度</a:t>
            </a:r>
            <a:r>
              <a:rPr lang="en-US" altLang="zh-TW" b="1" dirty="0"/>
              <a:t>5</a:t>
            </a:r>
            <a:r>
              <a:rPr lang="zh-TW" altLang="en-US" b="1" dirty="0"/>
              <a:t>分</a:t>
            </a:r>
            <a:r>
              <a:rPr lang="en-US" altLang="zh-TW" b="1" dirty="0"/>
              <a:t>40</a:t>
            </a:r>
            <a:r>
              <a:rPr lang="zh-TW" altLang="en-US" b="1" dirty="0"/>
              <a:t>秒</a:t>
            </a:r>
            <a:r>
              <a:rPr lang="en-US" altLang="zh-TW" b="1" dirty="0" smtClean="0"/>
              <a:t>)</a:t>
            </a:r>
            <a:endParaRPr lang="zh-TW" altLang="en-US" dirty="0"/>
          </a:p>
        </p:txBody>
      </p:sp>
      <p:pic>
        <p:nvPicPr>
          <p:cNvPr id="4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1358537"/>
            <a:ext cx="11482251" cy="5094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44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兒童樂園</a:t>
            </a:r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782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209</Words>
  <Application>Microsoft Office PowerPoint</Application>
  <PresentationFormat>寬螢幕</PresentationFormat>
  <Paragraphs>33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PowerPoint 簡報</vt:lpstr>
      <vt:lpstr>宇宙迴旋</vt:lpstr>
      <vt:lpstr>巡弋飛椅</vt:lpstr>
      <vt:lpstr>兒童新樂園簡介(影片長度5分40秒)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2022-01-03T03:37:06Z</dcterms:created>
  <dcterms:modified xsi:type="dcterms:W3CDTF">2022-01-17T04:03:32Z</dcterms:modified>
</cp:coreProperties>
</file>