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95888-8EF1-46D0-80D3-D690F2F2D223}" type="doc">
      <dgm:prSet loTypeId="urn:microsoft.com/office/officeart/2005/8/layout/bProcess3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F98B1394-3246-4FD3-BBCD-54B5B3A54297}">
      <dgm:prSet phldrT="[文字]" custT="1"/>
      <dgm:spPr/>
      <dgm:t>
        <a:bodyPr/>
        <a:lstStyle/>
        <a:p>
          <a:r>
            <a:rPr lang="zh-TW" altLang="en-US" sz="4000" dirty="0" smtClean="0"/>
            <a:t> </a:t>
          </a:r>
          <a:r>
            <a:rPr lang="en-US" altLang="zh-TW" sz="1800" dirty="0" smtClean="0"/>
            <a:t>7</a:t>
          </a:r>
          <a:r>
            <a:rPr lang="zh-TW" altLang="en-US" sz="1800" dirty="0" smtClean="0"/>
            <a:t>：</a:t>
          </a:r>
          <a:r>
            <a:rPr lang="en-US" altLang="zh-TW" sz="1800" dirty="0" smtClean="0"/>
            <a:t>00</a:t>
          </a:r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34260C-1ABE-44BC-BF1F-58CB3EBA38B8}" type="parTrans" cxnId="{70B25A55-9F4B-477C-9947-DF82DCDA4B29}">
      <dgm:prSet/>
      <dgm:spPr/>
      <dgm:t>
        <a:bodyPr/>
        <a:lstStyle/>
        <a:p>
          <a:endParaRPr lang="zh-TW" altLang="en-US"/>
        </a:p>
      </dgm:t>
    </dgm:pt>
    <dgm:pt modelId="{B30A6C6B-223C-402C-BEF0-87DD0192405C}" type="sibTrans" cxnId="{70B25A55-9F4B-477C-9947-DF82DCDA4B29}">
      <dgm:prSet/>
      <dgm:spPr/>
      <dgm:t>
        <a:bodyPr/>
        <a:lstStyle/>
        <a:p>
          <a:endParaRPr lang="zh-TW" altLang="en-US"/>
        </a:p>
      </dgm:t>
    </dgm:pt>
    <dgm:pt modelId="{59E8FF2C-D559-40D2-BB00-73F65FAF82FE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幸福碰碰車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FEFEAC9-669C-48E8-85C6-6D618206BF3E}" type="parTrans" cxnId="{E2133532-9D29-4C64-B0D3-057EC754111E}">
      <dgm:prSet/>
      <dgm:spPr/>
      <dgm:t>
        <a:bodyPr/>
        <a:lstStyle/>
        <a:p>
          <a:endParaRPr lang="zh-TW" altLang="en-US"/>
        </a:p>
      </dgm:t>
    </dgm:pt>
    <dgm:pt modelId="{A682B7B6-CB16-42FA-9B4B-0E131DF2D1A2}" type="sibTrans" cxnId="{E2133532-9D29-4C64-B0D3-057EC754111E}">
      <dgm:prSet/>
      <dgm:spPr/>
      <dgm:t>
        <a:bodyPr/>
        <a:lstStyle/>
        <a:p>
          <a:endParaRPr lang="zh-TW" altLang="en-US"/>
        </a:p>
      </dgm:t>
    </dgm:pt>
    <dgm:pt modelId="{48FF0242-5587-4E05-80C2-0D46363CCA10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轉轉咖啡杯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0D55BEE-F610-4B19-BDE3-48BDDF489B01}" type="parTrans" cxnId="{49528EB4-10B1-4334-90EB-7D060E12D9F7}">
      <dgm:prSet/>
      <dgm:spPr/>
      <dgm:t>
        <a:bodyPr/>
        <a:lstStyle/>
        <a:p>
          <a:endParaRPr lang="zh-TW" altLang="en-US"/>
        </a:p>
      </dgm:t>
    </dgm:pt>
    <dgm:pt modelId="{5D671CD4-B7CA-40E5-A382-EDF498043CC6}" type="sibTrans" cxnId="{49528EB4-10B1-4334-90EB-7D060E12D9F7}">
      <dgm:prSet/>
      <dgm:spPr/>
      <dgm:t>
        <a:bodyPr/>
        <a:lstStyle/>
        <a:p>
          <a:endParaRPr lang="zh-TW" altLang="en-US"/>
        </a:p>
      </dgm:t>
    </dgm:pt>
    <dgm:pt modelId="{65A3DAA0-9E4C-495B-B021-CCEA3F0F576D}">
      <dgm:prSet phldrT="[文字]" custT="1"/>
      <dgm:spPr/>
      <dgm:t>
        <a:bodyPr/>
        <a:lstStyle/>
        <a:p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小飛龍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586A2C-03D6-4AE5-AE42-7226E6F24359}" type="parTrans" cxnId="{6A900A53-38A0-4247-8499-DB8B3DBF93F1}">
      <dgm:prSet/>
      <dgm:spPr/>
      <dgm:t>
        <a:bodyPr/>
        <a:lstStyle/>
        <a:p>
          <a:endParaRPr lang="zh-TW" altLang="en-US"/>
        </a:p>
      </dgm:t>
    </dgm:pt>
    <dgm:pt modelId="{019D5987-3383-460D-B556-AC36EC56AFD7}" type="sibTrans" cxnId="{6A900A53-38A0-4247-8499-DB8B3DBF93F1}">
      <dgm:prSet/>
      <dgm:spPr/>
      <dgm:t>
        <a:bodyPr/>
        <a:lstStyle/>
        <a:p>
          <a:endParaRPr lang="zh-TW" altLang="en-US"/>
        </a:p>
      </dgm:t>
    </dgm:pt>
    <dgm:pt modelId="{34AF549A-9450-42F5-B47C-D34B8B00BBF9}">
      <dgm:prSet phldrT="[文字]" custT="1"/>
      <dgm:spPr/>
      <dgm:t>
        <a:bodyPr/>
        <a:lstStyle/>
        <a:p>
          <a:r>
            <a:rPr lang="en-US" altLang="zh-TW" sz="2000" dirty="0" smtClean="0"/>
            <a:t>12</a:t>
          </a:r>
          <a:r>
            <a:rPr lang="zh-TW" altLang="en-US" sz="2000" dirty="0" smtClean="0"/>
            <a:t>：</a:t>
          </a:r>
          <a:r>
            <a:rPr lang="en-US" altLang="zh-TW" sz="2000" dirty="0" smtClean="0"/>
            <a:t>00</a:t>
          </a:r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3BAF0FF-683E-40EF-BA9C-3770C47D7190}" type="parTrans" cxnId="{6BAF5CA1-D7E3-45F3-8152-83ACB576234E}">
      <dgm:prSet/>
      <dgm:spPr/>
      <dgm:t>
        <a:bodyPr/>
        <a:lstStyle/>
        <a:p>
          <a:endParaRPr lang="zh-TW" altLang="en-US"/>
        </a:p>
      </dgm:t>
    </dgm:pt>
    <dgm:pt modelId="{D99F239E-7F06-47CC-BFB1-F59B5E3B8BC9}" type="sibTrans" cxnId="{6BAF5CA1-D7E3-45F3-8152-83ACB576234E}">
      <dgm:prSet/>
      <dgm:spPr/>
      <dgm:t>
        <a:bodyPr/>
        <a:lstStyle/>
        <a:p>
          <a:endParaRPr lang="zh-TW" altLang="en-US"/>
        </a:p>
      </dgm:t>
    </dgm:pt>
    <dgm:pt modelId="{D109A06C-1509-46CF-BF0A-871D25C31EBC}">
      <dgm:prSet phldrT="[文字]" custT="1"/>
      <dgm:spPr/>
      <dgm:t>
        <a:bodyPr/>
        <a:lstStyle/>
        <a:p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魔法星際飛車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EBFC2BC-8A93-496D-BB87-55354DDAE991}" type="parTrans" cxnId="{21BC55D1-EAFE-4FB4-B725-FEC07D2F20FA}">
      <dgm:prSet/>
      <dgm:spPr/>
      <dgm:t>
        <a:bodyPr/>
        <a:lstStyle/>
        <a:p>
          <a:endParaRPr lang="zh-TW" altLang="en-US"/>
        </a:p>
      </dgm:t>
    </dgm:pt>
    <dgm:pt modelId="{C1872515-3F95-4396-B10F-848D60BBB41B}" type="sibTrans" cxnId="{21BC55D1-EAFE-4FB4-B725-FEC07D2F20FA}">
      <dgm:prSet/>
      <dgm:spPr/>
      <dgm:t>
        <a:bodyPr/>
        <a:lstStyle/>
        <a:p>
          <a:endParaRPr lang="zh-TW" altLang="en-US"/>
        </a:p>
      </dgm:t>
    </dgm:pt>
    <dgm:pt modelId="{E89A9CFC-CF66-4992-A5BB-B1BE14CFB7C9}">
      <dgm:prSet phldrT="[文字]" custT="1"/>
      <dgm:spPr/>
      <dgm:t>
        <a:bodyPr/>
        <a:lstStyle/>
        <a:p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叢林吼吼樹屋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8DF4154-6D67-413D-BA2C-F800F5E5870D}" type="parTrans" cxnId="{772F3048-F789-46D6-AFC5-9C2AA2F91F28}">
      <dgm:prSet/>
      <dgm:spPr/>
      <dgm:t>
        <a:bodyPr/>
        <a:lstStyle/>
        <a:p>
          <a:endParaRPr lang="zh-TW" altLang="en-US"/>
        </a:p>
      </dgm:t>
    </dgm:pt>
    <dgm:pt modelId="{D7CA8EF4-BCBB-4EBE-8356-ED5732CA3725}" type="sibTrans" cxnId="{772F3048-F789-46D6-AFC5-9C2AA2F91F28}">
      <dgm:prSet/>
      <dgm:spPr/>
      <dgm:t>
        <a:bodyPr/>
        <a:lstStyle/>
        <a:p>
          <a:endParaRPr lang="zh-TW" altLang="en-US"/>
        </a:p>
      </dgm:t>
    </dgm:pt>
    <dgm:pt modelId="{E238C3F4-3F3D-4B8D-9423-AB3013E3F634}">
      <dgm:prSet phldrT="[文字]" custT="1"/>
      <dgm:spPr/>
      <dgm:t>
        <a:bodyPr/>
        <a:lstStyle/>
        <a:p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CC57A41-87DC-4566-A6C7-A3A219F56FC2}" type="parTrans" cxnId="{41B5DE2A-3C20-485B-A6FA-0F296522B141}">
      <dgm:prSet/>
      <dgm:spPr/>
      <dgm:t>
        <a:bodyPr/>
        <a:lstStyle/>
        <a:p>
          <a:endParaRPr lang="zh-TW" altLang="en-US"/>
        </a:p>
      </dgm:t>
    </dgm:pt>
    <dgm:pt modelId="{44110455-1156-4171-AED1-EF319E438B58}" type="sibTrans" cxnId="{41B5DE2A-3C20-485B-A6FA-0F296522B141}">
      <dgm:prSet/>
      <dgm:spPr/>
      <dgm:t>
        <a:bodyPr/>
        <a:lstStyle/>
        <a:p>
          <a:endParaRPr lang="zh-TW" altLang="en-US"/>
        </a:p>
      </dgm:t>
    </dgm:pt>
    <dgm:pt modelId="{2023BBE0-63E5-47C1-AEB8-A3F8F0D5D40A}">
      <dgm:prSet phldrT="[文字]" custT="1"/>
      <dgm:spPr/>
      <dgm:t>
        <a:bodyPr/>
        <a:lstStyle/>
        <a:p>
          <a:r>
            <a:rPr lang="en-US" altLang="zh-TW" sz="1800" dirty="0" smtClean="0"/>
            <a:t>14</a:t>
          </a:r>
          <a:r>
            <a:rPr lang="zh-TW" altLang="en-US" sz="1800" dirty="0" smtClean="0"/>
            <a:t>：</a:t>
          </a:r>
          <a:r>
            <a:rPr lang="en-US" altLang="zh-TW" sz="1800" dirty="0" smtClean="0"/>
            <a:t>15</a:t>
          </a:r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回學校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3BEDB37-B871-461F-8B99-3B98FCCDED01}" type="parTrans" cxnId="{6D093FC6-13F1-481F-9BB0-5620346E5A46}">
      <dgm:prSet/>
      <dgm:spPr/>
      <dgm:t>
        <a:bodyPr/>
        <a:lstStyle/>
        <a:p>
          <a:endParaRPr lang="zh-TW" altLang="en-US"/>
        </a:p>
      </dgm:t>
    </dgm:pt>
    <dgm:pt modelId="{FBC434C9-6B6E-4B65-84E6-910F38C6C022}" type="sibTrans" cxnId="{6D093FC6-13F1-481F-9BB0-5620346E5A46}">
      <dgm:prSet/>
      <dgm:spPr/>
      <dgm:t>
        <a:bodyPr/>
        <a:lstStyle/>
        <a:p>
          <a:endParaRPr lang="zh-TW" altLang="en-US"/>
        </a:p>
      </dgm:t>
    </dgm:pt>
    <dgm:pt modelId="{502F8C7D-F493-4C5F-84BA-3525CABA2A24}">
      <dgm:prSet phldrT="[文字]" custT="1"/>
      <dgm:spPr/>
      <dgm:t>
        <a:bodyPr/>
        <a:lstStyle/>
        <a:p>
          <a:r>
            <a:rPr lang="en-US" altLang="zh-TW" sz="1800" dirty="0" smtClean="0"/>
            <a:t>16</a:t>
          </a:r>
          <a:r>
            <a:rPr lang="zh-TW" altLang="en-US" sz="1800" dirty="0" smtClean="0"/>
            <a:t>：</a:t>
          </a:r>
          <a:r>
            <a:rPr lang="en-US" altLang="zh-TW" sz="1800" dirty="0" smtClean="0"/>
            <a:t>00</a:t>
          </a:r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放學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8DD95B2-739E-48E5-B089-6E3774B1DF68}" type="parTrans" cxnId="{73726A54-5D24-409F-86B3-50900C068029}">
      <dgm:prSet/>
      <dgm:spPr/>
      <dgm:t>
        <a:bodyPr/>
        <a:lstStyle/>
        <a:p>
          <a:endParaRPr lang="zh-TW" altLang="en-US"/>
        </a:p>
      </dgm:t>
    </dgm:pt>
    <dgm:pt modelId="{D00101B9-AF4D-431D-8171-10C6E6471900}" type="sibTrans" cxnId="{73726A54-5D24-409F-86B3-50900C068029}">
      <dgm:prSet/>
      <dgm:spPr/>
      <dgm:t>
        <a:bodyPr/>
        <a:lstStyle/>
        <a:p>
          <a:endParaRPr lang="zh-TW" altLang="en-US"/>
        </a:p>
      </dgm:t>
    </dgm:pt>
    <dgm:pt modelId="{873AB667-C9D0-4B42-9DFD-2F442BAAD5A8}" type="pres">
      <dgm:prSet presAssocID="{1BA95888-8EF1-46D0-80D3-D690F2F2D22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9338EE5-D682-4620-8A84-DA8EFE6734BE}" type="pres">
      <dgm:prSet presAssocID="{F98B1394-3246-4FD3-BBCD-54B5B3A54297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67425E-96EB-4FAC-A463-244D540E95CF}" type="pres">
      <dgm:prSet presAssocID="{B30A6C6B-223C-402C-BEF0-87DD0192405C}" presName="sibTrans" presStyleLbl="sibTrans1D1" presStyleIdx="0" presStyleCnt="9"/>
      <dgm:spPr/>
      <dgm:t>
        <a:bodyPr/>
        <a:lstStyle/>
        <a:p>
          <a:endParaRPr lang="zh-TW" altLang="en-US"/>
        </a:p>
      </dgm:t>
    </dgm:pt>
    <dgm:pt modelId="{31023FD8-877A-4175-82FE-D6233E7FCA72}" type="pres">
      <dgm:prSet presAssocID="{B30A6C6B-223C-402C-BEF0-87DD0192405C}" presName="connectorText" presStyleLbl="sibTrans1D1" presStyleIdx="0" presStyleCnt="9"/>
      <dgm:spPr/>
      <dgm:t>
        <a:bodyPr/>
        <a:lstStyle/>
        <a:p>
          <a:endParaRPr lang="zh-TW" altLang="en-US"/>
        </a:p>
      </dgm:t>
    </dgm:pt>
    <dgm:pt modelId="{3050148F-A76A-4C84-87DC-FE264FE39598}" type="pres">
      <dgm:prSet presAssocID="{59E8FF2C-D559-40D2-BB00-73F65FAF82FE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B9F5AE-03E9-43F1-965E-DC7C5DAAF5A4}" type="pres">
      <dgm:prSet presAssocID="{A682B7B6-CB16-42FA-9B4B-0E131DF2D1A2}" presName="sibTrans" presStyleLbl="sibTrans1D1" presStyleIdx="1" presStyleCnt="9"/>
      <dgm:spPr/>
      <dgm:t>
        <a:bodyPr/>
        <a:lstStyle/>
        <a:p>
          <a:endParaRPr lang="zh-TW" altLang="en-US"/>
        </a:p>
      </dgm:t>
    </dgm:pt>
    <dgm:pt modelId="{9595CB90-AAA1-4034-866C-1DB5767F3F66}" type="pres">
      <dgm:prSet presAssocID="{A682B7B6-CB16-42FA-9B4B-0E131DF2D1A2}" presName="connectorText" presStyleLbl="sibTrans1D1" presStyleIdx="1" presStyleCnt="9"/>
      <dgm:spPr/>
      <dgm:t>
        <a:bodyPr/>
        <a:lstStyle/>
        <a:p>
          <a:endParaRPr lang="zh-TW" altLang="en-US"/>
        </a:p>
      </dgm:t>
    </dgm:pt>
    <dgm:pt modelId="{D0A7E1B5-0913-4441-AB36-F279F6DD171E}" type="pres">
      <dgm:prSet presAssocID="{48FF0242-5587-4E05-80C2-0D46363CCA10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E2C4D6-E1CD-4AC8-8A4A-E786FE657AD9}" type="pres">
      <dgm:prSet presAssocID="{5D671CD4-B7CA-40E5-A382-EDF498043CC6}" presName="sibTrans" presStyleLbl="sibTrans1D1" presStyleIdx="2" presStyleCnt="9"/>
      <dgm:spPr/>
      <dgm:t>
        <a:bodyPr/>
        <a:lstStyle/>
        <a:p>
          <a:endParaRPr lang="zh-TW" altLang="en-US"/>
        </a:p>
      </dgm:t>
    </dgm:pt>
    <dgm:pt modelId="{D43E3533-7420-4217-AE30-983DB7ACCAC5}" type="pres">
      <dgm:prSet presAssocID="{5D671CD4-B7CA-40E5-A382-EDF498043CC6}" presName="connectorText" presStyleLbl="sibTrans1D1" presStyleIdx="2" presStyleCnt="9"/>
      <dgm:spPr/>
      <dgm:t>
        <a:bodyPr/>
        <a:lstStyle/>
        <a:p>
          <a:endParaRPr lang="zh-TW" altLang="en-US"/>
        </a:p>
      </dgm:t>
    </dgm:pt>
    <dgm:pt modelId="{B12475BB-09F1-4613-8D3A-4B065233CB7B}" type="pres">
      <dgm:prSet presAssocID="{65A3DAA0-9E4C-495B-B021-CCEA3F0F576D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B2C2AA-EEAA-4A83-986C-CE27DCF86656}" type="pres">
      <dgm:prSet presAssocID="{019D5987-3383-460D-B556-AC36EC56AFD7}" presName="sibTrans" presStyleLbl="sibTrans1D1" presStyleIdx="3" presStyleCnt="9"/>
      <dgm:spPr/>
      <dgm:t>
        <a:bodyPr/>
        <a:lstStyle/>
        <a:p>
          <a:endParaRPr lang="zh-TW" altLang="en-US"/>
        </a:p>
      </dgm:t>
    </dgm:pt>
    <dgm:pt modelId="{F53884FD-0985-4824-8F00-AE9052B2681B}" type="pres">
      <dgm:prSet presAssocID="{019D5987-3383-460D-B556-AC36EC56AFD7}" presName="connectorText" presStyleLbl="sibTrans1D1" presStyleIdx="3" presStyleCnt="9"/>
      <dgm:spPr/>
      <dgm:t>
        <a:bodyPr/>
        <a:lstStyle/>
        <a:p>
          <a:endParaRPr lang="zh-TW" altLang="en-US"/>
        </a:p>
      </dgm:t>
    </dgm:pt>
    <dgm:pt modelId="{C621927A-AB6E-4188-9F59-3E6366D03CBD}" type="pres">
      <dgm:prSet presAssocID="{34AF549A-9450-42F5-B47C-D34B8B00BBF9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46E6C1-5B7B-4FD3-9ECB-B3CC789428BC}" type="pres">
      <dgm:prSet presAssocID="{D99F239E-7F06-47CC-BFB1-F59B5E3B8BC9}" presName="sibTrans" presStyleLbl="sibTrans1D1" presStyleIdx="4" presStyleCnt="9"/>
      <dgm:spPr/>
      <dgm:t>
        <a:bodyPr/>
        <a:lstStyle/>
        <a:p>
          <a:endParaRPr lang="zh-TW" altLang="en-US"/>
        </a:p>
      </dgm:t>
    </dgm:pt>
    <dgm:pt modelId="{0B10E85B-8CD8-4899-B0CC-8D5B1618F410}" type="pres">
      <dgm:prSet presAssocID="{D99F239E-7F06-47CC-BFB1-F59B5E3B8BC9}" presName="connectorText" presStyleLbl="sibTrans1D1" presStyleIdx="4" presStyleCnt="9"/>
      <dgm:spPr/>
      <dgm:t>
        <a:bodyPr/>
        <a:lstStyle/>
        <a:p>
          <a:endParaRPr lang="zh-TW" altLang="en-US"/>
        </a:p>
      </dgm:t>
    </dgm:pt>
    <dgm:pt modelId="{7A7B0E80-B4DF-4E35-AFF9-47D3C3A10A10}" type="pres">
      <dgm:prSet presAssocID="{D109A06C-1509-46CF-BF0A-871D25C31EBC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FF8E0A-E700-46BC-A70D-09742D1E44AB}" type="pres">
      <dgm:prSet presAssocID="{C1872515-3F95-4396-B10F-848D60BBB41B}" presName="sibTrans" presStyleLbl="sibTrans1D1" presStyleIdx="5" presStyleCnt="9"/>
      <dgm:spPr/>
      <dgm:t>
        <a:bodyPr/>
        <a:lstStyle/>
        <a:p>
          <a:endParaRPr lang="zh-TW" altLang="en-US"/>
        </a:p>
      </dgm:t>
    </dgm:pt>
    <dgm:pt modelId="{10B3D522-B00E-4E6E-A138-A8521BDE801C}" type="pres">
      <dgm:prSet presAssocID="{C1872515-3F95-4396-B10F-848D60BBB41B}" presName="connectorText" presStyleLbl="sibTrans1D1" presStyleIdx="5" presStyleCnt="9"/>
      <dgm:spPr/>
      <dgm:t>
        <a:bodyPr/>
        <a:lstStyle/>
        <a:p>
          <a:endParaRPr lang="zh-TW" altLang="en-US"/>
        </a:p>
      </dgm:t>
    </dgm:pt>
    <dgm:pt modelId="{5DA98D96-AC2B-467B-8BE2-FD34BC9CD33C}" type="pres">
      <dgm:prSet presAssocID="{E238C3F4-3F3D-4B8D-9423-AB3013E3F634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A02936-5D4A-4F00-A0CC-21B54D89FB19}" type="pres">
      <dgm:prSet presAssocID="{44110455-1156-4171-AED1-EF319E438B58}" presName="sibTrans" presStyleLbl="sibTrans1D1" presStyleIdx="6" presStyleCnt="9"/>
      <dgm:spPr/>
      <dgm:t>
        <a:bodyPr/>
        <a:lstStyle/>
        <a:p>
          <a:endParaRPr lang="zh-TW" altLang="en-US"/>
        </a:p>
      </dgm:t>
    </dgm:pt>
    <dgm:pt modelId="{FAEB3EA7-8D90-4199-B4AF-EFDC5596559D}" type="pres">
      <dgm:prSet presAssocID="{44110455-1156-4171-AED1-EF319E438B58}" presName="connectorText" presStyleLbl="sibTrans1D1" presStyleIdx="6" presStyleCnt="9"/>
      <dgm:spPr/>
      <dgm:t>
        <a:bodyPr/>
        <a:lstStyle/>
        <a:p>
          <a:endParaRPr lang="zh-TW" altLang="en-US"/>
        </a:p>
      </dgm:t>
    </dgm:pt>
    <dgm:pt modelId="{205B886B-4B2F-4EB4-B795-F19ED6755E38}" type="pres">
      <dgm:prSet presAssocID="{E89A9CFC-CF66-4992-A5BB-B1BE14CFB7C9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5912E5-85DE-4B47-831A-FD05D019C7F6}" type="pres">
      <dgm:prSet presAssocID="{D7CA8EF4-BCBB-4EBE-8356-ED5732CA3725}" presName="sibTrans" presStyleLbl="sibTrans1D1" presStyleIdx="7" presStyleCnt="9"/>
      <dgm:spPr/>
      <dgm:t>
        <a:bodyPr/>
        <a:lstStyle/>
        <a:p>
          <a:endParaRPr lang="zh-TW" altLang="en-US"/>
        </a:p>
      </dgm:t>
    </dgm:pt>
    <dgm:pt modelId="{DD92AE73-FC39-4536-A523-10647A64D52B}" type="pres">
      <dgm:prSet presAssocID="{D7CA8EF4-BCBB-4EBE-8356-ED5732CA3725}" presName="connectorText" presStyleLbl="sibTrans1D1" presStyleIdx="7" presStyleCnt="9"/>
      <dgm:spPr/>
      <dgm:t>
        <a:bodyPr/>
        <a:lstStyle/>
        <a:p>
          <a:endParaRPr lang="zh-TW" altLang="en-US"/>
        </a:p>
      </dgm:t>
    </dgm:pt>
    <dgm:pt modelId="{7EBCE11F-B551-4D1A-8EF1-954F1FBE5C73}" type="pres">
      <dgm:prSet presAssocID="{2023BBE0-63E5-47C1-AEB8-A3F8F0D5D40A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939FC6-6FC6-42A0-9C2E-ED4A50292ADD}" type="pres">
      <dgm:prSet presAssocID="{FBC434C9-6B6E-4B65-84E6-910F38C6C022}" presName="sibTrans" presStyleLbl="sibTrans1D1" presStyleIdx="8" presStyleCnt="9"/>
      <dgm:spPr/>
      <dgm:t>
        <a:bodyPr/>
        <a:lstStyle/>
        <a:p>
          <a:endParaRPr lang="zh-TW" altLang="en-US"/>
        </a:p>
      </dgm:t>
    </dgm:pt>
    <dgm:pt modelId="{10F4E4C7-E8AA-433B-9C47-C14DC9774509}" type="pres">
      <dgm:prSet presAssocID="{FBC434C9-6B6E-4B65-84E6-910F38C6C022}" presName="connectorText" presStyleLbl="sibTrans1D1" presStyleIdx="8" presStyleCnt="9"/>
      <dgm:spPr/>
      <dgm:t>
        <a:bodyPr/>
        <a:lstStyle/>
        <a:p>
          <a:endParaRPr lang="zh-TW" altLang="en-US"/>
        </a:p>
      </dgm:t>
    </dgm:pt>
    <dgm:pt modelId="{1F8FB3D7-BDA2-4B3A-958D-36E9DF199FEE}" type="pres">
      <dgm:prSet presAssocID="{502F8C7D-F493-4C5F-84BA-3525CABA2A24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0ACB2C-B843-4699-8CF8-1D5E02990BA5}" type="presOf" srcId="{B30A6C6B-223C-402C-BEF0-87DD0192405C}" destId="{E167425E-96EB-4FAC-A463-244D540E95CF}" srcOrd="0" destOrd="0" presId="urn:microsoft.com/office/officeart/2005/8/layout/bProcess3"/>
    <dgm:cxn modelId="{EF4798A6-651F-4CD9-B75D-99C671BC426F}" type="presOf" srcId="{D7CA8EF4-BCBB-4EBE-8356-ED5732CA3725}" destId="{625912E5-85DE-4B47-831A-FD05D019C7F6}" srcOrd="0" destOrd="0" presId="urn:microsoft.com/office/officeart/2005/8/layout/bProcess3"/>
    <dgm:cxn modelId="{4BE1A2F3-50BB-4EF1-912B-7A7720A86076}" type="presOf" srcId="{D7CA8EF4-BCBB-4EBE-8356-ED5732CA3725}" destId="{DD92AE73-FC39-4536-A523-10647A64D52B}" srcOrd="1" destOrd="0" presId="urn:microsoft.com/office/officeart/2005/8/layout/bProcess3"/>
    <dgm:cxn modelId="{73726A54-5D24-409F-86B3-50900C068029}" srcId="{1BA95888-8EF1-46D0-80D3-D690F2F2D223}" destId="{502F8C7D-F493-4C5F-84BA-3525CABA2A24}" srcOrd="9" destOrd="0" parTransId="{A8DD95B2-739E-48E5-B089-6E3774B1DF68}" sibTransId="{D00101B9-AF4D-431D-8171-10C6E6471900}"/>
    <dgm:cxn modelId="{8C05449F-3B8D-41AD-BE6B-76528710A5D3}" type="presOf" srcId="{E89A9CFC-CF66-4992-A5BB-B1BE14CFB7C9}" destId="{205B886B-4B2F-4EB4-B795-F19ED6755E38}" srcOrd="0" destOrd="0" presId="urn:microsoft.com/office/officeart/2005/8/layout/bProcess3"/>
    <dgm:cxn modelId="{41B5DE2A-3C20-485B-A6FA-0F296522B141}" srcId="{1BA95888-8EF1-46D0-80D3-D690F2F2D223}" destId="{E238C3F4-3F3D-4B8D-9423-AB3013E3F634}" srcOrd="6" destOrd="0" parTransId="{2CC57A41-87DC-4566-A6C7-A3A219F56FC2}" sibTransId="{44110455-1156-4171-AED1-EF319E438B58}"/>
    <dgm:cxn modelId="{338B0AC1-6D5D-4874-9E9D-B9794E8DCA5C}" type="presOf" srcId="{F98B1394-3246-4FD3-BBCD-54B5B3A54297}" destId="{C9338EE5-D682-4620-8A84-DA8EFE6734BE}" srcOrd="0" destOrd="0" presId="urn:microsoft.com/office/officeart/2005/8/layout/bProcess3"/>
    <dgm:cxn modelId="{DC24F1B5-6244-4B41-99FE-6E25B10022A1}" type="presOf" srcId="{FBC434C9-6B6E-4B65-84E6-910F38C6C022}" destId="{BD939FC6-6FC6-42A0-9C2E-ED4A50292ADD}" srcOrd="0" destOrd="0" presId="urn:microsoft.com/office/officeart/2005/8/layout/bProcess3"/>
    <dgm:cxn modelId="{0035EB86-29B3-4DF5-8255-39A5633863AD}" type="presOf" srcId="{65A3DAA0-9E4C-495B-B021-CCEA3F0F576D}" destId="{B12475BB-09F1-4613-8D3A-4B065233CB7B}" srcOrd="0" destOrd="0" presId="urn:microsoft.com/office/officeart/2005/8/layout/bProcess3"/>
    <dgm:cxn modelId="{21BC55D1-EAFE-4FB4-B725-FEC07D2F20FA}" srcId="{1BA95888-8EF1-46D0-80D3-D690F2F2D223}" destId="{D109A06C-1509-46CF-BF0A-871D25C31EBC}" srcOrd="5" destOrd="0" parTransId="{5EBFC2BC-8A93-496D-BB87-55354DDAE991}" sibTransId="{C1872515-3F95-4396-B10F-848D60BBB41B}"/>
    <dgm:cxn modelId="{9B242FA9-440C-4725-8368-54286E7E03F3}" type="presOf" srcId="{A682B7B6-CB16-42FA-9B4B-0E131DF2D1A2}" destId="{6AB9F5AE-03E9-43F1-965E-DC7C5DAAF5A4}" srcOrd="0" destOrd="0" presId="urn:microsoft.com/office/officeart/2005/8/layout/bProcess3"/>
    <dgm:cxn modelId="{6A900A53-38A0-4247-8499-DB8B3DBF93F1}" srcId="{1BA95888-8EF1-46D0-80D3-D690F2F2D223}" destId="{65A3DAA0-9E4C-495B-B021-CCEA3F0F576D}" srcOrd="3" destOrd="0" parTransId="{66586A2C-03D6-4AE5-AE42-7226E6F24359}" sibTransId="{019D5987-3383-460D-B556-AC36EC56AFD7}"/>
    <dgm:cxn modelId="{772F3048-F789-46D6-AFC5-9C2AA2F91F28}" srcId="{1BA95888-8EF1-46D0-80D3-D690F2F2D223}" destId="{E89A9CFC-CF66-4992-A5BB-B1BE14CFB7C9}" srcOrd="7" destOrd="0" parTransId="{78DF4154-6D67-413D-BA2C-F800F5E5870D}" sibTransId="{D7CA8EF4-BCBB-4EBE-8356-ED5732CA3725}"/>
    <dgm:cxn modelId="{49528EB4-10B1-4334-90EB-7D060E12D9F7}" srcId="{1BA95888-8EF1-46D0-80D3-D690F2F2D223}" destId="{48FF0242-5587-4E05-80C2-0D46363CCA10}" srcOrd="2" destOrd="0" parTransId="{00D55BEE-F610-4B19-BDE3-48BDDF489B01}" sibTransId="{5D671CD4-B7CA-40E5-A382-EDF498043CC6}"/>
    <dgm:cxn modelId="{F44113CD-4E2A-4863-9559-6C388FCEB836}" type="presOf" srcId="{2023BBE0-63E5-47C1-AEB8-A3F8F0D5D40A}" destId="{7EBCE11F-B551-4D1A-8EF1-954F1FBE5C73}" srcOrd="0" destOrd="0" presId="urn:microsoft.com/office/officeart/2005/8/layout/bProcess3"/>
    <dgm:cxn modelId="{602FFAC8-A37C-404F-B867-A75762FCAAC3}" type="presOf" srcId="{B30A6C6B-223C-402C-BEF0-87DD0192405C}" destId="{31023FD8-877A-4175-82FE-D6233E7FCA72}" srcOrd="1" destOrd="0" presId="urn:microsoft.com/office/officeart/2005/8/layout/bProcess3"/>
    <dgm:cxn modelId="{35C1693A-9EFC-413C-A077-11FC1048E5D7}" type="presOf" srcId="{019D5987-3383-460D-B556-AC36EC56AFD7}" destId="{F53884FD-0985-4824-8F00-AE9052B2681B}" srcOrd="1" destOrd="0" presId="urn:microsoft.com/office/officeart/2005/8/layout/bProcess3"/>
    <dgm:cxn modelId="{0FCBF23E-5073-496D-84B1-0D47F6AFE3CC}" type="presOf" srcId="{D109A06C-1509-46CF-BF0A-871D25C31EBC}" destId="{7A7B0E80-B4DF-4E35-AFF9-47D3C3A10A10}" srcOrd="0" destOrd="0" presId="urn:microsoft.com/office/officeart/2005/8/layout/bProcess3"/>
    <dgm:cxn modelId="{E786E7AF-2868-4A40-91D7-276BAE4C7731}" type="presOf" srcId="{44110455-1156-4171-AED1-EF319E438B58}" destId="{8BA02936-5D4A-4F00-A0CC-21B54D89FB19}" srcOrd="0" destOrd="0" presId="urn:microsoft.com/office/officeart/2005/8/layout/bProcess3"/>
    <dgm:cxn modelId="{2F1D89EE-0455-4F95-862F-89C82D7B4E98}" type="presOf" srcId="{5D671CD4-B7CA-40E5-A382-EDF498043CC6}" destId="{D43E3533-7420-4217-AE30-983DB7ACCAC5}" srcOrd="1" destOrd="0" presId="urn:microsoft.com/office/officeart/2005/8/layout/bProcess3"/>
    <dgm:cxn modelId="{E2133532-9D29-4C64-B0D3-057EC754111E}" srcId="{1BA95888-8EF1-46D0-80D3-D690F2F2D223}" destId="{59E8FF2C-D559-40D2-BB00-73F65FAF82FE}" srcOrd="1" destOrd="0" parTransId="{AFEFEAC9-669C-48E8-85C6-6D618206BF3E}" sibTransId="{A682B7B6-CB16-42FA-9B4B-0E131DF2D1A2}"/>
    <dgm:cxn modelId="{330AB469-2875-4522-98A3-54BF940459AA}" type="presOf" srcId="{019D5987-3383-460D-B556-AC36EC56AFD7}" destId="{39B2C2AA-EEAA-4A83-986C-CE27DCF86656}" srcOrd="0" destOrd="0" presId="urn:microsoft.com/office/officeart/2005/8/layout/bProcess3"/>
    <dgm:cxn modelId="{4BF7AEFD-1F4A-41BB-9A09-BF6D1617C9F3}" type="presOf" srcId="{D99F239E-7F06-47CC-BFB1-F59B5E3B8BC9}" destId="{5546E6C1-5B7B-4FD3-9ECB-B3CC789428BC}" srcOrd="0" destOrd="0" presId="urn:microsoft.com/office/officeart/2005/8/layout/bProcess3"/>
    <dgm:cxn modelId="{4A37D2D4-DFC0-4CE5-A0A2-993018262255}" type="presOf" srcId="{502F8C7D-F493-4C5F-84BA-3525CABA2A24}" destId="{1F8FB3D7-BDA2-4B3A-958D-36E9DF199FEE}" srcOrd="0" destOrd="0" presId="urn:microsoft.com/office/officeart/2005/8/layout/bProcess3"/>
    <dgm:cxn modelId="{6BAF5CA1-D7E3-45F3-8152-83ACB576234E}" srcId="{1BA95888-8EF1-46D0-80D3-D690F2F2D223}" destId="{34AF549A-9450-42F5-B47C-D34B8B00BBF9}" srcOrd="4" destOrd="0" parTransId="{C3BAF0FF-683E-40EF-BA9C-3770C47D7190}" sibTransId="{D99F239E-7F06-47CC-BFB1-F59B5E3B8BC9}"/>
    <dgm:cxn modelId="{70B25A55-9F4B-477C-9947-DF82DCDA4B29}" srcId="{1BA95888-8EF1-46D0-80D3-D690F2F2D223}" destId="{F98B1394-3246-4FD3-BBCD-54B5B3A54297}" srcOrd="0" destOrd="0" parTransId="{4034260C-1ABE-44BC-BF1F-58CB3EBA38B8}" sibTransId="{B30A6C6B-223C-402C-BEF0-87DD0192405C}"/>
    <dgm:cxn modelId="{1E4BE143-CD70-4347-B86D-DBBB85CE91DF}" type="presOf" srcId="{1BA95888-8EF1-46D0-80D3-D690F2F2D223}" destId="{873AB667-C9D0-4B42-9DFD-2F442BAAD5A8}" srcOrd="0" destOrd="0" presId="urn:microsoft.com/office/officeart/2005/8/layout/bProcess3"/>
    <dgm:cxn modelId="{34764276-31E9-48B6-9207-61FA2A49CB11}" type="presOf" srcId="{A682B7B6-CB16-42FA-9B4B-0E131DF2D1A2}" destId="{9595CB90-AAA1-4034-866C-1DB5767F3F66}" srcOrd="1" destOrd="0" presId="urn:microsoft.com/office/officeart/2005/8/layout/bProcess3"/>
    <dgm:cxn modelId="{09C3C996-7932-4160-A6F6-531E862B49F7}" type="presOf" srcId="{FBC434C9-6B6E-4B65-84E6-910F38C6C022}" destId="{10F4E4C7-E8AA-433B-9C47-C14DC9774509}" srcOrd="1" destOrd="0" presId="urn:microsoft.com/office/officeart/2005/8/layout/bProcess3"/>
    <dgm:cxn modelId="{6D093FC6-13F1-481F-9BB0-5620346E5A46}" srcId="{1BA95888-8EF1-46D0-80D3-D690F2F2D223}" destId="{2023BBE0-63E5-47C1-AEB8-A3F8F0D5D40A}" srcOrd="8" destOrd="0" parTransId="{A3BEDB37-B871-461F-8B99-3B98FCCDED01}" sibTransId="{FBC434C9-6B6E-4B65-84E6-910F38C6C022}"/>
    <dgm:cxn modelId="{FB9C8C55-5B9B-48FF-B6D1-DA2D6B9F72EE}" type="presOf" srcId="{59E8FF2C-D559-40D2-BB00-73F65FAF82FE}" destId="{3050148F-A76A-4C84-87DC-FE264FE39598}" srcOrd="0" destOrd="0" presId="urn:microsoft.com/office/officeart/2005/8/layout/bProcess3"/>
    <dgm:cxn modelId="{E64957AA-E429-4A91-87B1-25F0A99D3284}" type="presOf" srcId="{E238C3F4-3F3D-4B8D-9423-AB3013E3F634}" destId="{5DA98D96-AC2B-467B-8BE2-FD34BC9CD33C}" srcOrd="0" destOrd="0" presId="urn:microsoft.com/office/officeart/2005/8/layout/bProcess3"/>
    <dgm:cxn modelId="{238C513D-7FD4-414E-8FE2-CFA33369BDD3}" type="presOf" srcId="{D99F239E-7F06-47CC-BFB1-F59B5E3B8BC9}" destId="{0B10E85B-8CD8-4899-B0CC-8D5B1618F410}" srcOrd="1" destOrd="0" presId="urn:microsoft.com/office/officeart/2005/8/layout/bProcess3"/>
    <dgm:cxn modelId="{8AD50683-BE61-42E5-A8F2-674982517B7D}" type="presOf" srcId="{C1872515-3F95-4396-B10F-848D60BBB41B}" destId="{80FF8E0A-E700-46BC-A70D-09742D1E44AB}" srcOrd="0" destOrd="0" presId="urn:microsoft.com/office/officeart/2005/8/layout/bProcess3"/>
    <dgm:cxn modelId="{F419E172-A702-48F2-8D25-151BEA01F303}" type="presOf" srcId="{5D671CD4-B7CA-40E5-A382-EDF498043CC6}" destId="{35E2C4D6-E1CD-4AC8-8A4A-E786FE657AD9}" srcOrd="0" destOrd="0" presId="urn:microsoft.com/office/officeart/2005/8/layout/bProcess3"/>
    <dgm:cxn modelId="{44228E49-A12D-4240-A544-82D1147E895C}" type="presOf" srcId="{34AF549A-9450-42F5-B47C-D34B8B00BBF9}" destId="{C621927A-AB6E-4188-9F59-3E6366D03CBD}" srcOrd="0" destOrd="0" presId="urn:microsoft.com/office/officeart/2005/8/layout/bProcess3"/>
    <dgm:cxn modelId="{324994C1-ACF6-484F-893C-5B93F671D499}" type="presOf" srcId="{48FF0242-5587-4E05-80C2-0D46363CCA10}" destId="{D0A7E1B5-0913-4441-AB36-F279F6DD171E}" srcOrd="0" destOrd="0" presId="urn:microsoft.com/office/officeart/2005/8/layout/bProcess3"/>
    <dgm:cxn modelId="{C5024B39-F6DA-4ADB-A81A-93E157BD919B}" type="presOf" srcId="{44110455-1156-4171-AED1-EF319E438B58}" destId="{FAEB3EA7-8D90-4199-B4AF-EFDC5596559D}" srcOrd="1" destOrd="0" presId="urn:microsoft.com/office/officeart/2005/8/layout/bProcess3"/>
    <dgm:cxn modelId="{1055AD15-815A-4DC9-B364-A2EBE5F4C237}" type="presOf" srcId="{C1872515-3F95-4396-B10F-848D60BBB41B}" destId="{10B3D522-B00E-4E6E-A138-A8521BDE801C}" srcOrd="1" destOrd="0" presId="urn:microsoft.com/office/officeart/2005/8/layout/bProcess3"/>
    <dgm:cxn modelId="{C37E2B58-2B91-4237-B148-79DBDF4F9E38}" type="presParOf" srcId="{873AB667-C9D0-4B42-9DFD-2F442BAAD5A8}" destId="{C9338EE5-D682-4620-8A84-DA8EFE6734BE}" srcOrd="0" destOrd="0" presId="urn:microsoft.com/office/officeart/2005/8/layout/bProcess3"/>
    <dgm:cxn modelId="{7AC9B4F3-7F31-477C-91EA-91EE481090CF}" type="presParOf" srcId="{873AB667-C9D0-4B42-9DFD-2F442BAAD5A8}" destId="{E167425E-96EB-4FAC-A463-244D540E95CF}" srcOrd="1" destOrd="0" presId="urn:microsoft.com/office/officeart/2005/8/layout/bProcess3"/>
    <dgm:cxn modelId="{1D830C56-94D2-4E64-BA18-09E9A8853F7B}" type="presParOf" srcId="{E167425E-96EB-4FAC-A463-244D540E95CF}" destId="{31023FD8-877A-4175-82FE-D6233E7FCA72}" srcOrd="0" destOrd="0" presId="urn:microsoft.com/office/officeart/2005/8/layout/bProcess3"/>
    <dgm:cxn modelId="{EFBA06D6-CA48-4DCA-9436-A8725A7779FD}" type="presParOf" srcId="{873AB667-C9D0-4B42-9DFD-2F442BAAD5A8}" destId="{3050148F-A76A-4C84-87DC-FE264FE39598}" srcOrd="2" destOrd="0" presId="urn:microsoft.com/office/officeart/2005/8/layout/bProcess3"/>
    <dgm:cxn modelId="{F56EA8AE-B88F-4F48-8E06-51628567EA21}" type="presParOf" srcId="{873AB667-C9D0-4B42-9DFD-2F442BAAD5A8}" destId="{6AB9F5AE-03E9-43F1-965E-DC7C5DAAF5A4}" srcOrd="3" destOrd="0" presId="urn:microsoft.com/office/officeart/2005/8/layout/bProcess3"/>
    <dgm:cxn modelId="{C5743C2D-537D-42A3-B6A4-AC39D593EEE4}" type="presParOf" srcId="{6AB9F5AE-03E9-43F1-965E-DC7C5DAAF5A4}" destId="{9595CB90-AAA1-4034-866C-1DB5767F3F66}" srcOrd="0" destOrd="0" presId="urn:microsoft.com/office/officeart/2005/8/layout/bProcess3"/>
    <dgm:cxn modelId="{69BFC190-051E-4E41-8A4B-63F1E359D737}" type="presParOf" srcId="{873AB667-C9D0-4B42-9DFD-2F442BAAD5A8}" destId="{D0A7E1B5-0913-4441-AB36-F279F6DD171E}" srcOrd="4" destOrd="0" presId="urn:microsoft.com/office/officeart/2005/8/layout/bProcess3"/>
    <dgm:cxn modelId="{0782C561-9AD0-4C2D-B71A-4A55DB0CB6A0}" type="presParOf" srcId="{873AB667-C9D0-4B42-9DFD-2F442BAAD5A8}" destId="{35E2C4D6-E1CD-4AC8-8A4A-E786FE657AD9}" srcOrd="5" destOrd="0" presId="urn:microsoft.com/office/officeart/2005/8/layout/bProcess3"/>
    <dgm:cxn modelId="{AFBE1F01-CF35-49E0-A7D0-08680C5D0656}" type="presParOf" srcId="{35E2C4D6-E1CD-4AC8-8A4A-E786FE657AD9}" destId="{D43E3533-7420-4217-AE30-983DB7ACCAC5}" srcOrd="0" destOrd="0" presId="urn:microsoft.com/office/officeart/2005/8/layout/bProcess3"/>
    <dgm:cxn modelId="{EC07FD4D-4AC8-4CF4-B125-53B837D1279B}" type="presParOf" srcId="{873AB667-C9D0-4B42-9DFD-2F442BAAD5A8}" destId="{B12475BB-09F1-4613-8D3A-4B065233CB7B}" srcOrd="6" destOrd="0" presId="urn:microsoft.com/office/officeart/2005/8/layout/bProcess3"/>
    <dgm:cxn modelId="{42BDA947-F920-4647-BE62-C093D26DC26D}" type="presParOf" srcId="{873AB667-C9D0-4B42-9DFD-2F442BAAD5A8}" destId="{39B2C2AA-EEAA-4A83-986C-CE27DCF86656}" srcOrd="7" destOrd="0" presId="urn:microsoft.com/office/officeart/2005/8/layout/bProcess3"/>
    <dgm:cxn modelId="{37C765FB-5EB2-4EF0-9599-C8EB18BF365A}" type="presParOf" srcId="{39B2C2AA-EEAA-4A83-986C-CE27DCF86656}" destId="{F53884FD-0985-4824-8F00-AE9052B2681B}" srcOrd="0" destOrd="0" presId="urn:microsoft.com/office/officeart/2005/8/layout/bProcess3"/>
    <dgm:cxn modelId="{16310E1C-4B02-4D62-90B7-102948B11E38}" type="presParOf" srcId="{873AB667-C9D0-4B42-9DFD-2F442BAAD5A8}" destId="{C621927A-AB6E-4188-9F59-3E6366D03CBD}" srcOrd="8" destOrd="0" presId="urn:microsoft.com/office/officeart/2005/8/layout/bProcess3"/>
    <dgm:cxn modelId="{1AD592B5-395D-405E-AA04-FE0B10F083C8}" type="presParOf" srcId="{873AB667-C9D0-4B42-9DFD-2F442BAAD5A8}" destId="{5546E6C1-5B7B-4FD3-9ECB-B3CC789428BC}" srcOrd="9" destOrd="0" presId="urn:microsoft.com/office/officeart/2005/8/layout/bProcess3"/>
    <dgm:cxn modelId="{EB2BD0BE-C21E-4825-A470-5A9108491FC9}" type="presParOf" srcId="{5546E6C1-5B7B-4FD3-9ECB-B3CC789428BC}" destId="{0B10E85B-8CD8-4899-B0CC-8D5B1618F410}" srcOrd="0" destOrd="0" presId="urn:microsoft.com/office/officeart/2005/8/layout/bProcess3"/>
    <dgm:cxn modelId="{320C6FFC-426D-49A4-89F9-A9FB80F8C25B}" type="presParOf" srcId="{873AB667-C9D0-4B42-9DFD-2F442BAAD5A8}" destId="{7A7B0E80-B4DF-4E35-AFF9-47D3C3A10A10}" srcOrd="10" destOrd="0" presId="urn:microsoft.com/office/officeart/2005/8/layout/bProcess3"/>
    <dgm:cxn modelId="{FFDDC5BD-BB24-48A4-9B46-87FD53EC0ACD}" type="presParOf" srcId="{873AB667-C9D0-4B42-9DFD-2F442BAAD5A8}" destId="{80FF8E0A-E700-46BC-A70D-09742D1E44AB}" srcOrd="11" destOrd="0" presId="urn:microsoft.com/office/officeart/2005/8/layout/bProcess3"/>
    <dgm:cxn modelId="{F5558744-5491-4498-916A-55F5CDFB4141}" type="presParOf" srcId="{80FF8E0A-E700-46BC-A70D-09742D1E44AB}" destId="{10B3D522-B00E-4E6E-A138-A8521BDE801C}" srcOrd="0" destOrd="0" presId="urn:microsoft.com/office/officeart/2005/8/layout/bProcess3"/>
    <dgm:cxn modelId="{CEEEC7E8-1759-40C7-BF23-7ACDD4A02680}" type="presParOf" srcId="{873AB667-C9D0-4B42-9DFD-2F442BAAD5A8}" destId="{5DA98D96-AC2B-467B-8BE2-FD34BC9CD33C}" srcOrd="12" destOrd="0" presId="urn:microsoft.com/office/officeart/2005/8/layout/bProcess3"/>
    <dgm:cxn modelId="{CB27DE9E-45E7-4AD5-A623-35A75CCB6D3C}" type="presParOf" srcId="{873AB667-C9D0-4B42-9DFD-2F442BAAD5A8}" destId="{8BA02936-5D4A-4F00-A0CC-21B54D89FB19}" srcOrd="13" destOrd="0" presId="urn:microsoft.com/office/officeart/2005/8/layout/bProcess3"/>
    <dgm:cxn modelId="{62854B9B-764D-49DD-A1C1-7071EE3E42A4}" type="presParOf" srcId="{8BA02936-5D4A-4F00-A0CC-21B54D89FB19}" destId="{FAEB3EA7-8D90-4199-B4AF-EFDC5596559D}" srcOrd="0" destOrd="0" presId="urn:microsoft.com/office/officeart/2005/8/layout/bProcess3"/>
    <dgm:cxn modelId="{C579323A-7713-4348-A019-3CE18AC963D5}" type="presParOf" srcId="{873AB667-C9D0-4B42-9DFD-2F442BAAD5A8}" destId="{205B886B-4B2F-4EB4-B795-F19ED6755E38}" srcOrd="14" destOrd="0" presId="urn:microsoft.com/office/officeart/2005/8/layout/bProcess3"/>
    <dgm:cxn modelId="{40EC635B-59FB-44B2-BD85-0062066F6F22}" type="presParOf" srcId="{873AB667-C9D0-4B42-9DFD-2F442BAAD5A8}" destId="{625912E5-85DE-4B47-831A-FD05D019C7F6}" srcOrd="15" destOrd="0" presId="urn:microsoft.com/office/officeart/2005/8/layout/bProcess3"/>
    <dgm:cxn modelId="{9F06FAB2-1481-4F16-AC0F-A51031CC60B9}" type="presParOf" srcId="{625912E5-85DE-4B47-831A-FD05D019C7F6}" destId="{DD92AE73-FC39-4536-A523-10647A64D52B}" srcOrd="0" destOrd="0" presId="urn:microsoft.com/office/officeart/2005/8/layout/bProcess3"/>
    <dgm:cxn modelId="{764542CE-0575-404D-A5CA-92F0450D60D2}" type="presParOf" srcId="{873AB667-C9D0-4B42-9DFD-2F442BAAD5A8}" destId="{7EBCE11F-B551-4D1A-8EF1-954F1FBE5C73}" srcOrd="16" destOrd="0" presId="urn:microsoft.com/office/officeart/2005/8/layout/bProcess3"/>
    <dgm:cxn modelId="{2DC6FD9C-E19F-405B-B654-CDCC778D40B5}" type="presParOf" srcId="{873AB667-C9D0-4B42-9DFD-2F442BAAD5A8}" destId="{BD939FC6-6FC6-42A0-9C2E-ED4A50292ADD}" srcOrd="17" destOrd="0" presId="urn:microsoft.com/office/officeart/2005/8/layout/bProcess3"/>
    <dgm:cxn modelId="{C8E66218-F4D7-46C2-B2D2-D527EE0CF078}" type="presParOf" srcId="{BD939FC6-6FC6-42A0-9C2E-ED4A50292ADD}" destId="{10F4E4C7-E8AA-433B-9C47-C14DC9774509}" srcOrd="0" destOrd="0" presId="urn:microsoft.com/office/officeart/2005/8/layout/bProcess3"/>
    <dgm:cxn modelId="{4F1B18A0-080A-454D-B84E-6F3458E68FCC}" type="presParOf" srcId="{873AB667-C9D0-4B42-9DFD-2F442BAAD5A8}" destId="{1F8FB3D7-BDA2-4B3A-958D-36E9DF199FEE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7425E-96EB-4FAC-A463-244D540E95CF}">
      <dsp:nvSpPr>
        <dsp:cNvPr id="0" name=""/>
        <dsp:cNvSpPr/>
      </dsp:nvSpPr>
      <dsp:spPr>
        <a:xfrm>
          <a:off x="1989590" y="471492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161661" y="515238"/>
        <a:ext cx="19723" cy="3948"/>
      </dsp:txXfrm>
    </dsp:sp>
    <dsp:sp modelId="{C9338EE5-D682-4620-8A84-DA8EFE6734BE}">
      <dsp:nvSpPr>
        <dsp:cNvPr id="0" name=""/>
        <dsp:cNvSpPr/>
      </dsp:nvSpPr>
      <dsp:spPr>
        <a:xfrm>
          <a:off x="276322" y="2692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 </a:t>
          </a:r>
          <a:r>
            <a:rPr lang="en-US" altLang="zh-TW" sz="1800" kern="1200" dirty="0" smtClean="0"/>
            <a:t>7</a:t>
          </a:r>
          <a:r>
            <a:rPr lang="zh-TW" altLang="en-US" sz="1800" kern="1200" dirty="0" smtClean="0"/>
            <a:t>：</a:t>
          </a:r>
          <a:r>
            <a:rPr lang="en-US" altLang="zh-TW" sz="1800" kern="1200" dirty="0" smtClean="0"/>
            <a:t>00</a:t>
          </a: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76322" y="2692"/>
        <a:ext cx="1715067" cy="1029040"/>
      </dsp:txXfrm>
    </dsp:sp>
    <dsp:sp modelId="{6AB9F5AE-03E9-43F1-965E-DC7C5DAAF5A4}">
      <dsp:nvSpPr>
        <dsp:cNvPr id="0" name=""/>
        <dsp:cNvSpPr/>
      </dsp:nvSpPr>
      <dsp:spPr>
        <a:xfrm>
          <a:off x="4099123" y="471492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-179175"/>
              <a:satOff val="147"/>
              <a:lumOff val="-12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271194" y="515238"/>
        <a:ext cx="19723" cy="3948"/>
      </dsp:txXfrm>
    </dsp:sp>
    <dsp:sp modelId="{3050148F-A76A-4C84-87DC-FE264FE39598}">
      <dsp:nvSpPr>
        <dsp:cNvPr id="0" name=""/>
        <dsp:cNvSpPr/>
      </dsp:nvSpPr>
      <dsp:spPr>
        <a:xfrm>
          <a:off x="2385855" y="2692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159267"/>
                <a:satOff val="131"/>
                <a:lumOff val="-109"/>
                <a:alphaOff val="0"/>
                <a:tint val="96000"/>
                <a:lumMod val="100000"/>
              </a:schemeClr>
            </a:gs>
            <a:gs pos="78000">
              <a:schemeClr val="accent3">
                <a:hueOff val="-159267"/>
                <a:satOff val="131"/>
                <a:lumOff val="-10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幸福碰碰車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85855" y="2692"/>
        <a:ext cx="1715067" cy="1029040"/>
      </dsp:txXfrm>
    </dsp:sp>
    <dsp:sp modelId="{35E2C4D6-E1CD-4AC8-8A4A-E786FE657AD9}">
      <dsp:nvSpPr>
        <dsp:cNvPr id="0" name=""/>
        <dsp:cNvSpPr/>
      </dsp:nvSpPr>
      <dsp:spPr>
        <a:xfrm>
          <a:off x="6208656" y="471492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-358351"/>
              <a:satOff val="295"/>
              <a:lumOff val="-24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380727" y="515238"/>
        <a:ext cx="19723" cy="3948"/>
      </dsp:txXfrm>
    </dsp:sp>
    <dsp:sp modelId="{D0A7E1B5-0913-4441-AB36-F279F6DD171E}">
      <dsp:nvSpPr>
        <dsp:cNvPr id="0" name=""/>
        <dsp:cNvSpPr/>
      </dsp:nvSpPr>
      <dsp:spPr>
        <a:xfrm>
          <a:off x="4495388" y="2692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318534"/>
                <a:satOff val="262"/>
                <a:lumOff val="-218"/>
                <a:alphaOff val="0"/>
                <a:tint val="96000"/>
                <a:lumMod val="100000"/>
              </a:schemeClr>
            </a:gs>
            <a:gs pos="78000">
              <a:schemeClr val="accent3">
                <a:hueOff val="-318534"/>
                <a:satOff val="262"/>
                <a:lumOff val="-21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轉轉咖啡杯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5388" y="2692"/>
        <a:ext cx="1715067" cy="1029040"/>
      </dsp:txXfrm>
    </dsp:sp>
    <dsp:sp modelId="{39B2C2AA-EEAA-4A83-986C-CE27DCF86656}">
      <dsp:nvSpPr>
        <dsp:cNvPr id="0" name=""/>
        <dsp:cNvSpPr/>
      </dsp:nvSpPr>
      <dsp:spPr>
        <a:xfrm>
          <a:off x="1133856" y="1029932"/>
          <a:ext cx="6328598" cy="363865"/>
        </a:xfrm>
        <a:custGeom>
          <a:avLst/>
          <a:gdLst/>
          <a:ahLst/>
          <a:cxnLst/>
          <a:rect l="0" t="0" r="0" b="0"/>
          <a:pathLst>
            <a:path>
              <a:moveTo>
                <a:pt x="6328598" y="0"/>
              </a:moveTo>
              <a:lnTo>
                <a:pt x="6328598" y="199032"/>
              </a:lnTo>
              <a:lnTo>
                <a:pt x="0" y="199032"/>
              </a:lnTo>
              <a:lnTo>
                <a:pt x="0" y="363865"/>
              </a:lnTo>
            </a:path>
          </a:pathLst>
        </a:custGeom>
        <a:noFill/>
        <a:ln w="12700" cap="rnd" cmpd="sng" algn="ctr">
          <a:solidFill>
            <a:schemeClr val="accent3">
              <a:hueOff val="-537526"/>
              <a:satOff val="442"/>
              <a:lumOff val="-368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139633" y="1209891"/>
        <a:ext cx="317044" cy="3948"/>
      </dsp:txXfrm>
    </dsp:sp>
    <dsp:sp modelId="{B12475BB-09F1-4613-8D3A-4B065233CB7B}">
      <dsp:nvSpPr>
        <dsp:cNvPr id="0" name=""/>
        <dsp:cNvSpPr/>
      </dsp:nvSpPr>
      <dsp:spPr>
        <a:xfrm>
          <a:off x="6604921" y="2692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477801"/>
                <a:satOff val="393"/>
                <a:lumOff val="-327"/>
                <a:alphaOff val="0"/>
                <a:tint val="96000"/>
                <a:lumMod val="100000"/>
              </a:schemeClr>
            </a:gs>
            <a:gs pos="78000">
              <a:schemeClr val="accent3">
                <a:hueOff val="-477801"/>
                <a:satOff val="393"/>
                <a:lumOff val="-32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小飛龍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604921" y="2692"/>
        <a:ext cx="1715067" cy="1029040"/>
      </dsp:txXfrm>
    </dsp:sp>
    <dsp:sp modelId="{5546E6C1-5B7B-4FD3-9ECB-B3CC789428BC}">
      <dsp:nvSpPr>
        <dsp:cNvPr id="0" name=""/>
        <dsp:cNvSpPr/>
      </dsp:nvSpPr>
      <dsp:spPr>
        <a:xfrm>
          <a:off x="1989590" y="1894998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-716701"/>
              <a:satOff val="590"/>
              <a:lumOff val="-491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161661" y="1938744"/>
        <a:ext cx="19723" cy="3948"/>
      </dsp:txXfrm>
    </dsp:sp>
    <dsp:sp modelId="{C621927A-AB6E-4188-9F59-3E6366D03CBD}">
      <dsp:nvSpPr>
        <dsp:cNvPr id="0" name=""/>
        <dsp:cNvSpPr/>
      </dsp:nvSpPr>
      <dsp:spPr>
        <a:xfrm>
          <a:off x="276322" y="1426198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637068"/>
                <a:satOff val="524"/>
                <a:lumOff val="-436"/>
                <a:alphaOff val="0"/>
                <a:tint val="96000"/>
                <a:lumMod val="100000"/>
              </a:schemeClr>
            </a:gs>
            <a:gs pos="78000">
              <a:schemeClr val="accent3">
                <a:hueOff val="-637068"/>
                <a:satOff val="524"/>
                <a:lumOff val="-436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/>
            <a:t>12</a:t>
          </a:r>
          <a:r>
            <a:rPr lang="zh-TW" altLang="en-US" sz="2000" kern="1200" dirty="0" smtClean="0"/>
            <a:t>：</a:t>
          </a:r>
          <a:r>
            <a:rPr lang="en-US" altLang="zh-TW" sz="2000" kern="1200" dirty="0" smtClean="0"/>
            <a:t>00</a:t>
          </a: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76322" y="1426198"/>
        <a:ext cx="1715067" cy="1029040"/>
      </dsp:txXfrm>
    </dsp:sp>
    <dsp:sp modelId="{80FF8E0A-E700-46BC-A70D-09742D1E44AB}">
      <dsp:nvSpPr>
        <dsp:cNvPr id="0" name=""/>
        <dsp:cNvSpPr/>
      </dsp:nvSpPr>
      <dsp:spPr>
        <a:xfrm>
          <a:off x="4099123" y="1894998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-895877"/>
              <a:satOff val="737"/>
              <a:lumOff val="-61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271194" y="1938744"/>
        <a:ext cx="19723" cy="3948"/>
      </dsp:txXfrm>
    </dsp:sp>
    <dsp:sp modelId="{7A7B0E80-B4DF-4E35-AFF9-47D3C3A10A10}">
      <dsp:nvSpPr>
        <dsp:cNvPr id="0" name=""/>
        <dsp:cNvSpPr/>
      </dsp:nvSpPr>
      <dsp:spPr>
        <a:xfrm>
          <a:off x="2385855" y="1426198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796335"/>
                <a:satOff val="656"/>
                <a:lumOff val="-545"/>
                <a:alphaOff val="0"/>
                <a:tint val="96000"/>
                <a:lumMod val="100000"/>
              </a:schemeClr>
            </a:gs>
            <a:gs pos="78000">
              <a:schemeClr val="accent3">
                <a:hueOff val="-796335"/>
                <a:satOff val="656"/>
                <a:lumOff val="-54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魔法星際飛車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85855" y="1426198"/>
        <a:ext cx="1715067" cy="1029040"/>
      </dsp:txXfrm>
    </dsp:sp>
    <dsp:sp modelId="{8BA02936-5D4A-4F00-A0CC-21B54D89FB19}">
      <dsp:nvSpPr>
        <dsp:cNvPr id="0" name=""/>
        <dsp:cNvSpPr/>
      </dsp:nvSpPr>
      <dsp:spPr>
        <a:xfrm>
          <a:off x="6208656" y="1894998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-1075052"/>
              <a:satOff val="885"/>
              <a:lumOff val="-73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380727" y="1938744"/>
        <a:ext cx="19723" cy="3948"/>
      </dsp:txXfrm>
    </dsp:sp>
    <dsp:sp modelId="{5DA98D96-AC2B-467B-8BE2-FD34BC9CD33C}">
      <dsp:nvSpPr>
        <dsp:cNvPr id="0" name=""/>
        <dsp:cNvSpPr/>
      </dsp:nvSpPr>
      <dsp:spPr>
        <a:xfrm>
          <a:off x="4495388" y="1426198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955602"/>
                <a:satOff val="787"/>
                <a:lumOff val="-654"/>
                <a:alphaOff val="0"/>
                <a:tint val="96000"/>
                <a:lumMod val="100000"/>
              </a:schemeClr>
            </a:gs>
            <a:gs pos="78000">
              <a:schemeClr val="accent3">
                <a:hueOff val="-955602"/>
                <a:satOff val="787"/>
                <a:lumOff val="-65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5388" y="1426198"/>
        <a:ext cx="1715067" cy="1029040"/>
      </dsp:txXfrm>
    </dsp:sp>
    <dsp:sp modelId="{625912E5-85DE-4B47-831A-FD05D019C7F6}">
      <dsp:nvSpPr>
        <dsp:cNvPr id="0" name=""/>
        <dsp:cNvSpPr/>
      </dsp:nvSpPr>
      <dsp:spPr>
        <a:xfrm>
          <a:off x="1133856" y="2453438"/>
          <a:ext cx="6328598" cy="363865"/>
        </a:xfrm>
        <a:custGeom>
          <a:avLst/>
          <a:gdLst/>
          <a:ahLst/>
          <a:cxnLst/>
          <a:rect l="0" t="0" r="0" b="0"/>
          <a:pathLst>
            <a:path>
              <a:moveTo>
                <a:pt x="6328598" y="0"/>
              </a:moveTo>
              <a:lnTo>
                <a:pt x="6328598" y="199032"/>
              </a:lnTo>
              <a:lnTo>
                <a:pt x="0" y="199032"/>
              </a:lnTo>
              <a:lnTo>
                <a:pt x="0" y="363865"/>
              </a:lnTo>
            </a:path>
          </a:pathLst>
        </a:custGeom>
        <a:noFill/>
        <a:ln w="12700" cap="rnd" cmpd="sng" algn="ctr">
          <a:solidFill>
            <a:schemeClr val="accent3">
              <a:hueOff val="-1254228"/>
              <a:satOff val="1032"/>
              <a:lumOff val="-858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139633" y="2633397"/>
        <a:ext cx="317044" cy="3948"/>
      </dsp:txXfrm>
    </dsp:sp>
    <dsp:sp modelId="{205B886B-4B2F-4EB4-B795-F19ED6755E38}">
      <dsp:nvSpPr>
        <dsp:cNvPr id="0" name=""/>
        <dsp:cNvSpPr/>
      </dsp:nvSpPr>
      <dsp:spPr>
        <a:xfrm>
          <a:off x="6604921" y="1426198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1114869"/>
                <a:satOff val="918"/>
                <a:lumOff val="-763"/>
                <a:alphaOff val="0"/>
                <a:tint val="96000"/>
                <a:lumMod val="100000"/>
              </a:schemeClr>
            </a:gs>
            <a:gs pos="78000">
              <a:schemeClr val="accent3">
                <a:hueOff val="-1114869"/>
                <a:satOff val="918"/>
                <a:lumOff val="-76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叢林吼吼樹屋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604921" y="1426198"/>
        <a:ext cx="1715067" cy="1029040"/>
      </dsp:txXfrm>
    </dsp:sp>
    <dsp:sp modelId="{BD939FC6-6FC6-42A0-9C2E-ED4A50292ADD}">
      <dsp:nvSpPr>
        <dsp:cNvPr id="0" name=""/>
        <dsp:cNvSpPr/>
      </dsp:nvSpPr>
      <dsp:spPr>
        <a:xfrm>
          <a:off x="1989590" y="3318504"/>
          <a:ext cx="36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865" y="45720"/>
              </a:lnTo>
            </a:path>
          </a:pathLst>
        </a:custGeom>
        <a:noFill/>
        <a:ln w="12700" cap="rnd" cmpd="sng" algn="ctr">
          <a:solidFill>
            <a:schemeClr val="accent3">
              <a:hueOff val="-1433403"/>
              <a:satOff val="1180"/>
              <a:lumOff val="-981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161661" y="3362250"/>
        <a:ext cx="19723" cy="3948"/>
      </dsp:txXfrm>
    </dsp:sp>
    <dsp:sp modelId="{7EBCE11F-B551-4D1A-8EF1-954F1FBE5C73}">
      <dsp:nvSpPr>
        <dsp:cNvPr id="0" name=""/>
        <dsp:cNvSpPr/>
      </dsp:nvSpPr>
      <dsp:spPr>
        <a:xfrm>
          <a:off x="276322" y="2849704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1274136"/>
                <a:satOff val="1049"/>
                <a:lumOff val="-872"/>
                <a:alphaOff val="0"/>
                <a:tint val="96000"/>
                <a:lumMod val="100000"/>
              </a:schemeClr>
            </a:gs>
            <a:gs pos="78000">
              <a:schemeClr val="accent3">
                <a:hueOff val="-1274136"/>
                <a:satOff val="1049"/>
                <a:lumOff val="-87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/>
            <a:t>14</a:t>
          </a:r>
          <a:r>
            <a:rPr lang="zh-TW" altLang="en-US" sz="1800" kern="1200" dirty="0" smtClean="0"/>
            <a:t>：</a:t>
          </a:r>
          <a:r>
            <a:rPr lang="en-US" altLang="zh-TW" sz="1800" kern="1200" dirty="0" smtClean="0"/>
            <a:t>15</a:t>
          </a: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回學校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76322" y="2849704"/>
        <a:ext cx="1715067" cy="1029040"/>
      </dsp:txXfrm>
    </dsp:sp>
    <dsp:sp modelId="{1F8FB3D7-BDA2-4B3A-958D-36E9DF199FEE}">
      <dsp:nvSpPr>
        <dsp:cNvPr id="0" name=""/>
        <dsp:cNvSpPr/>
      </dsp:nvSpPr>
      <dsp:spPr>
        <a:xfrm>
          <a:off x="2385855" y="2849704"/>
          <a:ext cx="1715067" cy="1029040"/>
        </a:xfrm>
        <a:prstGeom prst="rect">
          <a:avLst/>
        </a:prstGeom>
        <a:gradFill rotWithShape="0">
          <a:gsLst>
            <a:gs pos="0">
              <a:schemeClr val="accent3">
                <a:hueOff val="-1433403"/>
                <a:satOff val="1180"/>
                <a:lumOff val="-981"/>
                <a:alphaOff val="0"/>
                <a:tint val="96000"/>
                <a:lumMod val="100000"/>
              </a:schemeClr>
            </a:gs>
            <a:gs pos="78000">
              <a:schemeClr val="accent3">
                <a:hueOff val="-1433403"/>
                <a:satOff val="1180"/>
                <a:lumOff val="-98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/>
            <a:t>16</a:t>
          </a:r>
          <a:r>
            <a:rPr lang="zh-TW" altLang="en-US" sz="1800" kern="1200" dirty="0" smtClean="0"/>
            <a:t>：</a:t>
          </a:r>
          <a:r>
            <a:rPr lang="en-US" altLang="zh-TW" sz="1800" kern="1200" dirty="0" smtClean="0"/>
            <a:t>00</a:t>
          </a: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放學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85855" y="2849704"/>
        <a:ext cx="1715067" cy="102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72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6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0257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240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521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33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092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69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99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8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5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86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52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80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23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07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4DE19-B2C3-4AB0-A9CC-77D66E0CDA4D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84FB0-6122-4658-BF2B-EC0CF4A867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53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兒童新樂</a:t>
            </a:r>
            <a:r>
              <a:rPr lang="zh-TW" altLang="en-US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園一日遊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規劃：</a:t>
            </a:r>
            <a:r>
              <a:rPr lang="en-US" altLang="zh-TW" sz="4400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40630</a:t>
            </a:r>
            <a:endParaRPr lang="zh-TW" altLang="en-US" sz="4400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177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行程規</a:t>
            </a:r>
            <a:r>
              <a:rPr lang="zh-TW" altLang="en-US" sz="6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8076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13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票價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209169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46001654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712392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0531682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610978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017303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56336767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00756958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</a:t>
                      </a:r>
                      <a:r>
                        <a:rPr lang="zh-TW" altLang="en-US" b="0" dirty="0" smtClean="0">
                          <a:solidFill>
                            <a:srgbClr val="2A52BE"/>
                          </a:solidFill>
                          <a:effectLst/>
                        </a:rPr>
                        <a:t>倍券</a:t>
                      </a:r>
                      <a:r>
                        <a:rPr lang="en-US" altLang="zh-TW" b="0" dirty="0" smtClean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2857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91708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812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01070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11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8850" y="3244056"/>
            <a:ext cx="2286000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08547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以科幻造型的雲霄飛車，迴旋於軌道上體驗刺激的速度感。</a:t>
            </a:r>
          </a:p>
        </p:txBody>
      </p:sp>
      <p:pic>
        <p:nvPicPr>
          <p:cNvPr id="3074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8850" y="3244056"/>
            <a:ext cx="2286000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0406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04119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叢林樹屋為造型，座艙可上下昇降，體驗自由落體速度快感</a:t>
            </a:r>
          </a:p>
        </p:txBody>
      </p:sp>
      <p:pic>
        <p:nvPicPr>
          <p:cNvPr id="5123" name="Picture 3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8850" y="3244056"/>
            <a:ext cx="2286000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65846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兒童新樂園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簡介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06434" y="1973309"/>
            <a:ext cx="8247017" cy="463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9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兒童新</a:t>
            </a:r>
            <a:r>
              <a:rPr lang="zh-TW" altLang="en-US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樂園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https://www.tcap.taipei/cp.aspx?n=EE083F2DED91AB99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055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216</Words>
  <Application>Microsoft Office PowerPoint</Application>
  <PresentationFormat>寬螢幕</PresentationFormat>
  <Paragraphs>40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Trebuchet MS</vt:lpstr>
      <vt:lpstr>Wingdings 3</vt:lpstr>
      <vt:lpstr>多面向</vt:lpstr>
      <vt:lpstr>兒童新樂園一日遊</vt:lpstr>
      <vt:lpstr>行程規劃</vt:lpstr>
      <vt:lpstr>票價</vt:lpstr>
      <vt:lpstr>尋寶船</vt:lpstr>
      <vt:lpstr>魔法星際飛車</vt:lpstr>
      <vt:lpstr>叢林吼吼樹屋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2022-01-03T03:37:09Z</dcterms:created>
  <dcterms:modified xsi:type="dcterms:W3CDTF">2022-01-17T04:03:09Z</dcterms:modified>
</cp:coreProperties>
</file>