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13DAD6-BDF8-4769-BCDB-017E3EB738A9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8364F192-DA64-4500-BBEA-D3C357C9DAB8}">
      <dgm:prSet phldrT="[文字]"/>
      <dgm:spPr/>
      <dgm:t>
        <a:bodyPr/>
        <a:lstStyle/>
        <a:p>
          <a:r>
            <a:rPr lang="en-US" altLang="zh-TW" dirty="0" smtClean="0"/>
            <a:t>7</a:t>
          </a:r>
          <a:r>
            <a:rPr lang="zh-TW" altLang="en-US" dirty="0" smtClean="0"/>
            <a:t>：</a:t>
          </a:r>
          <a:r>
            <a:rPr lang="en-US" altLang="zh-TW" dirty="0" smtClean="0"/>
            <a:t>00</a:t>
          </a:r>
          <a:r>
            <a:rPr lang="zh-TW" altLang="en-US" dirty="0" smtClean="0"/>
            <a:t>出門</a:t>
          </a:r>
          <a:endParaRPr lang="zh-TW" altLang="en-US" dirty="0"/>
        </a:p>
      </dgm:t>
    </dgm:pt>
    <dgm:pt modelId="{15B30204-D41C-4BFC-865B-03C56253C59D}" type="parTrans" cxnId="{EF5CC775-969F-439C-8347-24B2243E7A71}">
      <dgm:prSet/>
      <dgm:spPr/>
      <dgm:t>
        <a:bodyPr/>
        <a:lstStyle/>
        <a:p>
          <a:endParaRPr lang="zh-TW" altLang="en-US"/>
        </a:p>
      </dgm:t>
    </dgm:pt>
    <dgm:pt modelId="{C00EFF75-10BF-4DDE-B3E4-C23539565027}" type="sibTrans" cxnId="{EF5CC775-969F-439C-8347-24B2243E7A71}">
      <dgm:prSet/>
      <dgm:spPr/>
      <dgm:t>
        <a:bodyPr/>
        <a:lstStyle/>
        <a:p>
          <a:endParaRPr lang="zh-TW" altLang="en-US"/>
        </a:p>
      </dgm:t>
    </dgm:pt>
    <dgm:pt modelId="{FC31827A-B877-4CB8-A4DB-391D976A9692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9DD4655E-3966-4AA0-AB5B-CB24386763D0}" type="parTrans" cxnId="{77E91AA3-945F-44A2-A554-3D3FA2FD1C09}">
      <dgm:prSet/>
      <dgm:spPr/>
      <dgm:t>
        <a:bodyPr/>
        <a:lstStyle/>
        <a:p>
          <a:endParaRPr lang="zh-TW" altLang="en-US"/>
        </a:p>
      </dgm:t>
    </dgm:pt>
    <dgm:pt modelId="{74FFDBFC-5DCF-4A8E-BA24-B9F0D7E68158}" type="sibTrans" cxnId="{77E91AA3-945F-44A2-A554-3D3FA2FD1C09}">
      <dgm:prSet/>
      <dgm:spPr/>
      <dgm:t>
        <a:bodyPr/>
        <a:lstStyle/>
        <a:p>
          <a:endParaRPr lang="zh-TW" altLang="en-US"/>
        </a:p>
      </dgm:t>
    </dgm:pt>
    <dgm:pt modelId="{B393F166-C4D4-43F1-AD82-B9F3E0B00846}">
      <dgm:prSet phldrT="[文字]"/>
      <dgm:spPr/>
      <dgm:t>
        <a:bodyPr/>
        <a:lstStyle/>
        <a:p>
          <a:r>
            <a:rPr lang="zh-TW" altLang="en-US" dirty="0" smtClean="0"/>
            <a:t>咖啡杯</a:t>
          </a:r>
          <a:endParaRPr lang="zh-TW" altLang="en-US" dirty="0"/>
        </a:p>
      </dgm:t>
    </dgm:pt>
    <dgm:pt modelId="{6C2A8C91-DBC3-4778-825B-057510D0E59F}" type="parTrans" cxnId="{9D4151C9-55C0-466C-8704-57301C042C6C}">
      <dgm:prSet/>
      <dgm:spPr/>
      <dgm:t>
        <a:bodyPr/>
        <a:lstStyle/>
        <a:p>
          <a:endParaRPr lang="zh-TW" altLang="en-US"/>
        </a:p>
      </dgm:t>
    </dgm:pt>
    <dgm:pt modelId="{1B251F56-0854-4356-9692-C894B37DEDC8}" type="sibTrans" cxnId="{9D4151C9-55C0-466C-8704-57301C042C6C}">
      <dgm:prSet/>
      <dgm:spPr/>
      <dgm:t>
        <a:bodyPr/>
        <a:lstStyle/>
        <a:p>
          <a:endParaRPr lang="zh-TW" altLang="en-US"/>
        </a:p>
      </dgm:t>
    </dgm:pt>
    <dgm:pt modelId="{D0DEB0ED-BDA6-4A44-95D2-9C6DA50521FD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2830398C-FDD2-45F4-941F-A5B40BE2D179}" type="parTrans" cxnId="{5245723D-A405-48EC-8636-249B61B38DF8}">
      <dgm:prSet/>
      <dgm:spPr/>
      <dgm:t>
        <a:bodyPr/>
        <a:lstStyle/>
        <a:p>
          <a:endParaRPr lang="zh-TW" altLang="en-US"/>
        </a:p>
      </dgm:t>
    </dgm:pt>
    <dgm:pt modelId="{1BB675D3-0733-4D38-A822-F428EA4BF504}" type="sibTrans" cxnId="{5245723D-A405-48EC-8636-249B61B38DF8}">
      <dgm:prSet/>
      <dgm:spPr/>
      <dgm:t>
        <a:bodyPr/>
        <a:lstStyle/>
        <a:p>
          <a:endParaRPr lang="zh-TW" altLang="en-US"/>
        </a:p>
      </dgm:t>
    </dgm:pt>
    <dgm:pt modelId="{1C42B7E8-DD69-4019-B0EF-F681619D5CE8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C2E1D6C6-ADC6-4D88-AC2F-3E80B4AD418B}" type="parTrans" cxnId="{514EDB0B-AA09-43FA-B91B-525F8231D4E4}">
      <dgm:prSet/>
      <dgm:spPr/>
      <dgm:t>
        <a:bodyPr/>
        <a:lstStyle/>
        <a:p>
          <a:endParaRPr lang="zh-TW" altLang="en-US"/>
        </a:p>
      </dgm:t>
    </dgm:pt>
    <dgm:pt modelId="{21E02C12-0390-422A-9E4A-069270D07B40}" type="sibTrans" cxnId="{514EDB0B-AA09-43FA-B91B-525F8231D4E4}">
      <dgm:prSet/>
      <dgm:spPr/>
      <dgm:t>
        <a:bodyPr/>
        <a:lstStyle/>
        <a:p>
          <a:endParaRPr lang="zh-TW" altLang="en-US"/>
        </a:p>
      </dgm:t>
    </dgm:pt>
    <dgm:pt modelId="{A9883B69-FF61-4B37-80DD-E8CB4C89A7E1}">
      <dgm:prSet phldrT="[文字]"/>
      <dgm:spPr/>
      <dgm:t>
        <a:bodyPr/>
        <a:lstStyle/>
        <a:p>
          <a:r>
            <a:rPr lang="en-US" altLang="zh-TW" dirty="0" smtClean="0"/>
            <a:t>16</a:t>
          </a:r>
          <a:r>
            <a:rPr lang="zh-TW" altLang="en-US" dirty="0" smtClean="0"/>
            <a:t>：</a:t>
          </a:r>
          <a:r>
            <a:rPr lang="en-US" altLang="zh-TW" dirty="0" smtClean="0"/>
            <a:t>00</a:t>
          </a:r>
          <a:r>
            <a:rPr lang="zh-TW" altLang="en-US" dirty="0" smtClean="0"/>
            <a:t>放學</a:t>
          </a:r>
          <a:endParaRPr lang="zh-TW" altLang="en-US" dirty="0"/>
        </a:p>
      </dgm:t>
    </dgm:pt>
    <dgm:pt modelId="{7CF1C9FF-1FF2-4BBF-A194-01C1E4E42435}" type="parTrans" cxnId="{305A25A9-BD02-43E5-89EA-0FFFAE92ABED}">
      <dgm:prSet/>
      <dgm:spPr/>
      <dgm:t>
        <a:bodyPr/>
        <a:lstStyle/>
        <a:p>
          <a:endParaRPr lang="zh-TW" altLang="en-US"/>
        </a:p>
      </dgm:t>
    </dgm:pt>
    <dgm:pt modelId="{479A97FF-7090-4947-9598-ADEC8A6242F8}" type="sibTrans" cxnId="{305A25A9-BD02-43E5-89EA-0FFFAE92ABED}">
      <dgm:prSet/>
      <dgm:spPr/>
      <dgm:t>
        <a:bodyPr/>
        <a:lstStyle/>
        <a:p>
          <a:endParaRPr lang="zh-TW" altLang="en-US"/>
        </a:p>
      </dgm:t>
    </dgm:pt>
    <dgm:pt modelId="{D0AC6946-BE40-4E2A-BDE1-5C3C9F450A04}">
      <dgm:prSet phldrT="[文字]"/>
      <dgm:spPr/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183AEFC8-134F-4172-9BFD-626DD7A0E424}" type="parTrans" cxnId="{69383E8A-AD8A-4A14-AEEB-6433A5FD6151}">
      <dgm:prSet/>
      <dgm:spPr/>
      <dgm:t>
        <a:bodyPr/>
        <a:lstStyle/>
        <a:p>
          <a:endParaRPr lang="zh-TW" altLang="en-US"/>
        </a:p>
      </dgm:t>
    </dgm:pt>
    <dgm:pt modelId="{CBF095AB-DD03-457C-B820-BF357F1B520B}" type="sibTrans" cxnId="{69383E8A-AD8A-4A14-AEEB-6433A5FD6151}">
      <dgm:prSet/>
      <dgm:spPr/>
      <dgm:t>
        <a:bodyPr/>
        <a:lstStyle/>
        <a:p>
          <a:endParaRPr lang="zh-TW" altLang="en-US"/>
        </a:p>
      </dgm:t>
    </dgm:pt>
    <dgm:pt modelId="{D9B7B819-59B6-4923-8A38-30D31E1C56BC}">
      <dgm:prSet phldrT="[文字]"/>
      <dgm:spPr/>
      <dgm:t>
        <a:bodyPr/>
        <a:lstStyle/>
        <a:p>
          <a:r>
            <a:rPr lang="zh-TW" altLang="en-US" dirty="0" smtClean="0"/>
            <a:t>吼吼樹屋</a:t>
          </a:r>
          <a:endParaRPr lang="zh-TW" altLang="en-US" dirty="0"/>
        </a:p>
      </dgm:t>
    </dgm:pt>
    <dgm:pt modelId="{2DE19995-1571-499F-87DB-92BC8CF89DFE}" type="parTrans" cxnId="{BDB3269B-FCCD-4CF2-BB4D-6D9C9E586F94}">
      <dgm:prSet/>
      <dgm:spPr/>
      <dgm:t>
        <a:bodyPr/>
        <a:lstStyle/>
        <a:p>
          <a:endParaRPr lang="zh-TW" altLang="en-US"/>
        </a:p>
      </dgm:t>
    </dgm:pt>
    <dgm:pt modelId="{1E3E9DDC-DB1C-453B-B387-DCE6CCB2BDDA}" type="sibTrans" cxnId="{BDB3269B-FCCD-4CF2-BB4D-6D9C9E586F94}">
      <dgm:prSet/>
      <dgm:spPr/>
      <dgm:t>
        <a:bodyPr/>
        <a:lstStyle/>
        <a:p>
          <a:endParaRPr lang="zh-TW" altLang="en-US"/>
        </a:p>
      </dgm:t>
    </dgm:pt>
    <dgm:pt modelId="{A7FE1A38-5978-498A-BB36-F115D949A26E}" type="pres">
      <dgm:prSet presAssocID="{8113DAD6-BDF8-4769-BCDB-017E3EB738A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9ADBDD8-97EE-4C53-8CC9-053912F03B03}" type="pres">
      <dgm:prSet presAssocID="{8364F192-DA64-4500-BBEA-D3C357C9DAB8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34423E-6AB9-4229-96E8-31E5A5DCA21C}" type="pres">
      <dgm:prSet presAssocID="{C00EFF75-10BF-4DDE-B3E4-C23539565027}" presName="sibTrans" presStyleLbl="sibTrans2D1" presStyleIdx="0" presStyleCnt="7"/>
      <dgm:spPr/>
      <dgm:t>
        <a:bodyPr/>
        <a:lstStyle/>
        <a:p>
          <a:endParaRPr lang="zh-TW" altLang="en-US"/>
        </a:p>
      </dgm:t>
    </dgm:pt>
    <dgm:pt modelId="{7ADC2369-BD22-4C0F-B9E2-49F7DD5ECA91}" type="pres">
      <dgm:prSet presAssocID="{C00EFF75-10BF-4DDE-B3E4-C23539565027}" presName="connectorText" presStyleLbl="sibTrans2D1" presStyleIdx="0" presStyleCnt="7"/>
      <dgm:spPr/>
      <dgm:t>
        <a:bodyPr/>
        <a:lstStyle/>
        <a:p>
          <a:endParaRPr lang="zh-TW" altLang="en-US"/>
        </a:p>
      </dgm:t>
    </dgm:pt>
    <dgm:pt modelId="{8F5F53FE-B38C-493D-A92F-2A6B98A5B70D}" type="pres">
      <dgm:prSet presAssocID="{FC31827A-B877-4CB8-A4DB-391D976A9692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FED67E-4E90-4243-B762-CE881850C491}" type="pres">
      <dgm:prSet presAssocID="{74FFDBFC-5DCF-4A8E-BA24-B9F0D7E68158}" presName="sibTrans" presStyleLbl="sibTrans2D1" presStyleIdx="1" presStyleCnt="7"/>
      <dgm:spPr/>
      <dgm:t>
        <a:bodyPr/>
        <a:lstStyle/>
        <a:p>
          <a:endParaRPr lang="zh-TW" altLang="en-US"/>
        </a:p>
      </dgm:t>
    </dgm:pt>
    <dgm:pt modelId="{C7D22709-64DF-470B-89B9-F636B2D4AE9E}" type="pres">
      <dgm:prSet presAssocID="{74FFDBFC-5DCF-4A8E-BA24-B9F0D7E68158}" presName="connectorText" presStyleLbl="sibTrans2D1" presStyleIdx="1" presStyleCnt="7"/>
      <dgm:spPr/>
      <dgm:t>
        <a:bodyPr/>
        <a:lstStyle/>
        <a:p>
          <a:endParaRPr lang="zh-TW" altLang="en-US"/>
        </a:p>
      </dgm:t>
    </dgm:pt>
    <dgm:pt modelId="{E09054CF-E706-4872-90EE-BC5263F5F904}" type="pres">
      <dgm:prSet presAssocID="{B393F166-C4D4-43F1-AD82-B9F3E0B00846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449176-161F-418E-802F-96FFBEA112DD}" type="pres">
      <dgm:prSet presAssocID="{1B251F56-0854-4356-9692-C894B37DEDC8}" presName="sibTrans" presStyleLbl="sibTrans2D1" presStyleIdx="2" presStyleCnt="7"/>
      <dgm:spPr/>
      <dgm:t>
        <a:bodyPr/>
        <a:lstStyle/>
        <a:p>
          <a:endParaRPr lang="zh-TW" altLang="en-US"/>
        </a:p>
      </dgm:t>
    </dgm:pt>
    <dgm:pt modelId="{ABEEA77E-8F17-4EBB-9976-27B12C173996}" type="pres">
      <dgm:prSet presAssocID="{1B251F56-0854-4356-9692-C894B37DEDC8}" presName="connectorText" presStyleLbl="sibTrans2D1" presStyleIdx="2" presStyleCnt="7"/>
      <dgm:spPr/>
      <dgm:t>
        <a:bodyPr/>
        <a:lstStyle/>
        <a:p>
          <a:endParaRPr lang="zh-TW" altLang="en-US"/>
        </a:p>
      </dgm:t>
    </dgm:pt>
    <dgm:pt modelId="{F38AD7C8-B509-4869-98BE-CBC9235D09DA}" type="pres">
      <dgm:prSet presAssocID="{D0DEB0ED-BDA6-4A44-95D2-9C6DA50521FD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D7EFD0-BE9A-418D-8C2D-C9CCB030FD17}" type="pres">
      <dgm:prSet presAssocID="{1BB675D3-0733-4D38-A822-F428EA4BF504}" presName="sibTrans" presStyleLbl="sibTrans2D1" presStyleIdx="3" presStyleCnt="7"/>
      <dgm:spPr/>
      <dgm:t>
        <a:bodyPr/>
        <a:lstStyle/>
        <a:p>
          <a:endParaRPr lang="zh-TW" altLang="en-US"/>
        </a:p>
      </dgm:t>
    </dgm:pt>
    <dgm:pt modelId="{6623D926-BB5A-47BA-8B13-FD14026CDD46}" type="pres">
      <dgm:prSet presAssocID="{1BB675D3-0733-4D38-A822-F428EA4BF504}" presName="connectorText" presStyleLbl="sibTrans2D1" presStyleIdx="3" presStyleCnt="7"/>
      <dgm:spPr/>
      <dgm:t>
        <a:bodyPr/>
        <a:lstStyle/>
        <a:p>
          <a:endParaRPr lang="zh-TW" altLang="en-US"/>
        </a:p>
      </dgm:t>
    </dgm:pt>
    <dgm:pt modelId="{A2B760F9-F817-4606-95D9-B56F98A584E0}" type="pres">
      <dgm:prSet presAssocID="{1C42B7E8-DD69-4019-B0EF-F681619D5CE8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A644B0-2FA2-4D25-B2B5-3B0C2BEFFEE9}" type="pres">
      <dgm:prSet presAssocID="{21E02C12-0390-422A-9E4A-069270D07B40}" presName="sibTrans" presStyleLbl="sibTrans2D1" presStyleIdx="4" presStyleCnt="7"/>
      <dgm:spPr/>
      <dgm:t>
        <a:bodyPr/>
        <a:lstStyle/>
        <a:p>
          <a:endParaRPr lang="zh-TW" altLang="en-US"/>
        </a:p>
      </dgm:t>
    </dgm:pt>
    <dgm:pt modelId="{BC15B915-C1BE-40EE-9039-AA6B9940D8D5}" type="pres">
      <dgm:prSet presAssocID="{21E02C12-0390-422A-9E4A-069270D07B40}" presName="connectorText" presStyleLbl="sibTrans2D1" presStyleIdx="4" presStyleCnt="7"/>
      <dgm:spPr/>
      <dgm:t>
        <a:bodyPr/>
        <a:lstStyle/>
        <a:p>
          <a:endParaRPr lang="zh-TW" altLang="en-US"/>
        </a:p>
      </dgm:t>
    </dgm:pt>
    <dgm:pt modelId="{982C6AB0-B597-4038-9C9C-D8242EC62E45}" type="pres">
      <dgm:prSet presAssocID="{D0AC6946-BE40-4E2A-BDE1-5C3C9F450A04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0762249-E849-4CD7-974E-DE25F3236F58}" type="pres">
      <dgm:prSet presAssocID="{CBF095AB-DD03-457C-B820-BF357F1B520B}" presName="sibTrans" presStyleLbl="sibTrans2D1" presStyleIdx="5" presStyleCnt="7"/>
      <dgm:spPr/>
      <dgm:t>
        <a:bodyPr/>
        <a:lstStyle/>
        <a:p>
          <a:endParaRPr lang="zh-TW" altLang="en-US"/>
        </a:p>
      </dgm:t>
    </dgm:pt>
    <dgm:pt modelId="{FEDA02E0-2DCE-4D56-A708-BB1F620803FE}" type="pres">
      <dgm:prSet presAssocID="{CBF095AB-DD03-457C-B820-BF357F1B520B}" presName="connectorText" presStyleLbl="sibTrans2D1" presStyleIdx="5" presStyleCnt="7"/>
      <dgm:spPr/>
      <dgm:t>
        <a:bodyPr/>
        <a:lstStyle/>
        <a:p>
          <a:endParaRPr lang="zh-TW" altLang="en-US"/>
        </a:p>
      </dgm:t>
    </dgm:pt>
    <dgm:pt modelId="{A5FC69A8-E04E-4FB4-9200-D77FFF65FFDD}" type="pres">
      <dgm:prSet presAssocID="{D9B7B819-59B6-4923-8A38-30D31E1C56BC}" presName="node" presStyleLbl="node1" presStyleIdx="6" presStyleCnt="8" custLinFactNeighborX="1940" custLinFactNeighborY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1A2339-5D6A-4D2E-B1B6-F4B39C017F94}" type="pres">
      <dgm:prSet presAssocID="{1E3E9DDC-DB1C-453B-B387-DCE6CCB2BDDA}" presName="sibTrans" presStyleLbl="sibTrans2D1" presStyleIdx="6" presStyleCnt="7"/>
      <dgm:spPr/>
      <dgm:t>
        <a:bodyPr/>
        <a:lstStyle/>
        <a:p>
          <a:endParaRPr lang="zh-TW" altLang="en-US"/>
        </a:p>
      </dgm:t>
    </dgm:pt>
    <dgm:pt modelId="{3A48CC06-E37E-405A-833D-D1E8D401A2FE}" type="pres">
      <dgm:prSet presAssocID="{1E3E9DDC-DB1C-453B-B387-DCE6CCB2BDDA}" presName="connectorText" presStyleLbl="sibTrans2D1" presStyleIdx="6" presStyleCnt="7"/>
      <dgm:spPr/>
      <dgm:t>
        <a:bodyPr/>
        <a:lstStyle/>
        <a:p>
          <a:endParaRPr lang="zh-TW" altLang="en-US"/>
        </a:p>
      </dgm:t>
    </dgm:pt>
    <dgm:pt modelId="{ED6589DB-CB7A-4704-89EC-16D387C1201A}" type="pres">
      <dgm:prSet presAssocID="{A9883B69-FF61-4B37-80DD-E8CB4C89A7E1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4C68035-317C-4A6F-AFB1-2607FE3191DB}" type="presOf" srcId="{1B251F56-0854-4356-9692-C894B37DEDC8}" destId="{ABEEA77E-8F17-4EBB-9976-27B12C173996}" srcOrd="1" destOrd="0" presId="urn:microsoft.com/office/officeart/2005/8/layout/process5"/>
    <dgm:cxn modelId="{77E91AA3-945F-44A2-A554-3D3FA2FD1C09}" srcId="{8113DAD6-BDF8-4769-BCDB-017E3EB738A9}" destId="{FC31827A-B877-4CB8-A4DB-391D976A9692}" srcOrd="1" destOrd="0" parTransId="{9DD4655E-3966-4AA0-AB5B-CB24386763D0}" sibTransId="{74FFDBFC-5DCF-4A8E-BA24-B9F0D7E68158}"/>
    <dgm:cxn modelId="{BDB3269B-FCCD-4CF2-BB4D-6D9C9E586F94}" srcId="{8113DAD6-BDF8-4769-BCDB-017E3EB738A9}" destId="{D9B7B819-59B6-4923-8A38-30D31E1C56BC}" srcOrd="6" destOrd="0" parTransId="{2DE19995-1571-499F-87DB-92BC8CF89DFE}" sibTransId="{1E3E9DDC-DB1C-453B-B387-DCE6CCB2BDDA}"/>
    <dgm:cxn modelId="{E7AE639B-92B4-4403-993C-BD85107DABC9}" type="presOf" srcId="{A9883B69-FF61-4B37-80DD-E8CB4C89A7E1}" destId="{ED6589DB-CB7A-4704-89EC-16D387C1201A}" srcOrd="0" destOrd="0" presId="urn:microsoft.com/office/officeart/2005/8/layout/process5"/>
    <dgm:cxn modelId="{AC2F562D-F83C-4A1C-8DC1-AD31344AC449}" type="presOf" srcId="{8113DAD6-BDF8-4769-BCDB-017E3EB738A9}" destId="{A7FE1A38-5978-498A-BB36-F115D949A26E}" srcOrd="0" destOrd="0" presId="urn:microsoft.com/office/officeart/2005/8/layout/process5"/>
    <dgm:cxn modelId="{514EDB0B-AA09-43FA-B91B-525F8231D4E4}" srcId="{8113DAD6-BDF8-4769-BCDB-017E3EB738A9}" destId="{1C42B7E8-DD69-4019-B0EF-F681619D5CE8}" srcOrd="4" destOrd="0" parTransId="{C2E1D6C6-ADC6-4D88-AC2F-3E80B4AD418B}" sibTransId="{21E02C12-0390-422A-9E4A-069270D07B40}"/>
    <dgm:cxn modelId="{45DDC05B-6600-41A2-B38D-D0FE23E7E61E}" type="presOf" srcId="{CBF095AB-DD03-457C-B820-BF357F1B520B}" destId="{20762249-E849-4CD7-974E-DE25F3236F58}" srcOrd="0" destOrd="0" presId="urn:microsoft.com/office/officeart/2005/8/layout/process5"/>
    <dgm:cxn modelId="{EF5CC775-969F-439C-8347-24B2243E7A71}" srcId="{8113DAD6-BDF8-4769-BCDB-017E3EB738A9}" destId="{8364F192-DA64-4500-BBEA-D3C357C9DAB8}" srcOrd="0" destOrd="0" parTransId="{15B30204-D41C-4BFC-865B-03C56253C59D}" sibTransId="{C00EFF75-10BF-4DDE-B3E4-C23539565027}"/>
    <dgm:cxn modelId="{51A3D24C-8EED-4BF8-97EB-FD4164FA9D94}" type="presOf" srcId="{74FFDBFC-5DCF-4A8E-BA24-B9F0D7E68158}" destId="{C7D22709-64DF-470B-89B9-F636B2D4AE9E}" srcOrd="1" destOrd="0" presId="urn:microsoft.com/office/officeart/2005/8/layout/process5"/>
    <dgm:cxn modelId="{CC78419F-E5DD-4933-A5D1-CA3BB3F8E802}" type="presOf" srcId="{21E02C12-0390-422A-9E4A-069270D07B40}" destId="{BC15B915-C1BE-40EE-9039-AA6B9940D8D5}" srcOrd="1" destOrd="0" presId="urn:microsoft.com/office/officeart/2005/8/layout/process5"/>
    <dgm:cxn modelId="{ED24A0A4-465E-49D6-93EF-BC1B86F1228D}" type="presOf" srcId="{1BB675D3-0733-4D38-A822-F428EA4BF504}" destId="{6623D926-BB5A-47BA-8B13-FD14026CDD46}" srcOrd="1" destOrd="0" presId="urn:microsoft.com/office/officeart/2005/8/layout/process5"/>
    <dgm:cxn modelId="{77337F08-9E86-46BE-980A-F33372503AC0}" type="presOf" srcId="{D0DEB0ED-BDA6-4A44-95D2-9C6DA50521FD}" destId="{F38AD7C8-B509-4869-98BE-CBC9235D09DA}" srcOrd="0" destOrd="0" presId="urn:microsoft.com/office/officeart/2005/8/layout/process5"/>
    <dgm:cxn modelId="{14EB276C-669A-47A5-8F5A-B1617569AA54}" type="presOf" srcId="{C00EFF75-10BF-4DDE-B3E4-C23539565027}" destId="{4C34423E-6AB9-4229-96E8-31E5A5DCA21C}" srcOrd="0" destOrd="0" presId="urn:microsoft.com/office/officeart/2005/8/layout/process5"/>
    <dgm:cxn modelId="{8F9ACBE2-25D7-4D47-92E5-1669E8EA8C3C}" type="presOf" srcId="{1E3E9DDC-DB1C-453B-B387-DCE6CCB2BDDA}" destId="{3A48CC06-E37E-405A-833D-D1E8D401A2FE}" srcOrd="1" destOrd="0" presId="urn:microsoft.com/office/officeart/2005/8/layout/process5"/>
    <dgm:cxn modelId="{34552500-4D66-4414-BBA2-2BE5495799CB}" type="presOf" srcId="{74FFDBFC-5DCF-4A8E-BA24-B9F0D7E68158}" destId="{7EFED67E-4E90-4243-B762-CE881850C491}" srcOrd="0" destOrd="0" presId="urn:microsoft.com/office/officeart/2005/8/layout/process5"/>
    <dgm:cxn modelId="{80C09954-FD83-4988-B3A5-5B86FCDB90CA}" type="presOf" srcId="{1E3E9DDC-DB1C-453B-B387-DCE6CCB2BDDA}" destId="{B41A2339-5D6A-4D2E-B1B6-F4B39C017F94}" srcOrd="0" destOrd="0" presId="urn:microsoft.com/office/officeart/2005/8/layout/process5"/>
    <dgm:cxn modelId="{69383E8A-AD8A-4A14-AEEB-6433A5FD6151}" srcId="{8113DAD6-BDF8-4769-BCDB-017E3EB738A9}" destId="{D0AC6946-BE40-4E2A-BDE1-5C3C9F450A04}" srcOrd="5" destOrd="0" parTransId="{183AEFC8-134F-4172-9BFD-626DD7A0E424}" sibTransId="{CBF095AB-DD03-457C-B820-BF357F1B520B}"/>
    <dgm:cxn modelId="{D203E984-4C39-4A18-8C5D-CE32E573537E}" type="presOf" srcId="{CBF095AB-DD03-457C-B820-BF357F1B520B}" destId="{FEDA02E0-2DCE-4D56-A708-BB1F620803FE}" srcOrd="1" destOrd="0" presId="urn:microsoft.com/office/officeart/2005/8/layout/process5"/>
    <dgm:cxn modelId="{503CD772-6808-4EFD-B01A-4458507D8C26}" type="presOf" srcId="{D0AC6946-BE40-4E2A-BDE1-5C3C9F450A04}" destId="{982C6AB0-B597-4038-9C9C-D8242EC62E45}" srcOrd="0" destOrd="0" presId="urn:microsoft.com/office/officeart/2005/8/layout/process5"/>
    <dgm:cxn modelId="{CDADEC47-1ED9-4807-A9E0-364142CFEEAC}" type="presOf" srcId="{FC31827A-B877-4CB8-A4DB-391D976A9692}" destId="{8F5F53FE-B38C-493D-A92F-2A6B98A5B70D}" srcOrd="0" destOrd="0" presId="urn:microsoft.com/office/officeart/2005/8/layout/process5"/>
    <dgm:cxn modelId="{38F1E35F-4586-4E59-9346-6E552DC93C7B}" type="presOf" srcId="{C00EFF75-10BF-4DDE-B3E4-C23539565027}" destId="{7ADC2369-BD22-4C0F-B9E2-49F7DD5ECA91}" srcOrd="1" destOrd="0" presId="urn:microsoft.com/office/officeart/2005/8/layout/process5"/>
    <dgm:cxn modelId="{AD9CA30A-BBD3-4F31-B868-59E0EA9A1AF8}" type="presOf" srcId="{21E02C12-0390-422A-9E4A-069270D07B40}" destId="{C6A644B0-2FA2-4D25-B2B5-3B0C2BEFFEE9}" srcOrd="0" destOrd="0" presId="urn:microsoft.com/office/officeart/2005/8/layout/process5"/>
    <dgm:cxn modelId="{CBDA14BB-5F92-42ED-974E-93832CC8CFC8}" type="presOf" srcId="{1C42B7E8-DD69-4019-B0EF-F681619D5CE8}" destId="{A2B760F9-F817-4606-95D9-B56F98A584E0}" srcOrd="0" destOrd="0" presId="urn:microsoft.com/office/officeart/2005/8/layout/process5"/>
    <dgm:cxn modelId="{5245723D-A405-48EC-8636-249B61B38DF8}" srcId="{8113DAD6-BDF8-4769-BCDB-017E3EB738A9}" destId="{D0DEB0ED-BDA6-4A44-95D2-9C6DA50521FD}" srcOrd="3" destOrd="0" parTransId="{2830398C-FDD2-45F4-941F-A5B40BE2D179}" sibTransId="{1BB675D3-0733-4D38-A822-F428EA4BF504}"/>
    <dgm:cxn modelId="{305A25A9-BD02-43E5-89EA-0FFFAE92ABED}" srcId="{8113DAD6-BDF8-4769-BCDB-017E3EB738A9}" destId="{A9883B69-FF61-4B37-80DD-E8CB4C89A7E1}" srcOrd="7" destOrd="0" parTransId="{7CF1C9FF-1FF2-4BBF-A194-01C1E4E42435}" sibTransId="{479A97FF-7090-4947-9598-ADEC8A6242F8}"/>
    <dgm:cxn modelId="{D99AD004-1584-4ACB-BDE0-B7344D5BBDC1}" type="presOf" srcId="{D9B7B819-59B6-4923-8A38-30D31E1C56BC}" destId="{A5FC69A8-E04E-4FB4-9200-D77FFF65FFDD}" srcOrd="0" destOrd="0" presId="urn:microsoft.com/office/officeart/2005/8/layout/process5"/>
    <dgm:cxn modelId="{81EB216D-16D1-4C7D-8C2B-55084A45C1C1}" type="presOf" srcId="{8364F192-DA64-4500-BBEA-D3C357C9DAB8}" destId="{39ADBDD8-97EE-4C53-8CC9-053912F03B03}" srcOrd="0" destOrd="0" presId="urn:microsoft.com/office/officeart/2005/8/layout/process5"/>
    <dgm:cxn modelId="{A4D131F1-A054-4094-80EB-17672A313ED4}" type="presOf" srcId="{B393F166-C4D4-43F1-AD82-B9F3E0B00846}" destId="{E09054CF-E706-4872-90EE-BC5263F5F904}" srcOrd="0" destOrd="0" presId="urn:microsoft.com/office/officeart/2005/8/layout/process5"/>
    <dgm:cxn modelId="{F3507B6B-6C08-411F-A566-F929CBE3E7A9}" type="presOf" srcId="{1B251F56-0854-4356-9692-C894B37DEDC8}" destId="{19449176-161F-418E-802F-96FFBEA112DD}" srcOrd="0" destOrd="0" presId="urn:microsoft.com/office/officeart/2005/8/layout/process5"/>
    <dgm:cxn modelId="{9D4151C9-55C0-466C-8704-57301C042C6C}" srcId="{8113DAD6-BDF8-4769-BCDB-017E3EB738A9}" destId="{B393F166-C4D4-43F1-AD82-B9F3E0B00846}" srcOrd="2" destOrd="0" parTransId="{6C2A8C91-DBC3-4778-825B-057510D0E59F}" sibTransId="{1B251F56-0854-4356-9692-C894B37DEDC8}"/>
    <dgm:cxn modelId="{871C4911-775E-4057-9A91-AE32FC5EC1B7}" type="presOf" srcId="{1BB675D3-0733-4D38-A822-F428EA4BF504}" destId="{80D7EFD0-BE9A-418D-8C2D-C9CCB030FD17}" srcOrd="0" destOrd="0" presId="urn:microsoft.com/office/officeart/2005/8/layout/process5"/>
    <dgm:cxn modelId="{16D26630-DDD2-4CB2-8FA6-77CEA2366059}" type="presParOf" srcId="{A7FE1A38-5978-498A-BB36-F115D949A26E}" destId="{39ADBDD8-97EE-4C53-8CC9-053912F03B03}" srcOrd="0" destOrd="0" presId="urn:microsoft.com/office/officeart/2005/8/layout/process5"/>
    <dgm:cxn modelId="{D587C34E-CB00-40E5-B3B0-62399C90E4BE}" type="presParOf" srcId="{A7FE1A38-5978-498A-BB36-F115D949A26E}" destId="{4C34423E-6AB9-4229-96E8-31E5A5DCA21C}" srcOrd="1" destOrd="0" presId="urn:microsoft.com/office/officeart/2005/8/layout/process5"/>
    <dgm:cxn modelId="{EE8928E5-9AAC-482F-A6B1-800558B13E1A}" type="presParOf" srcId="{4C34423E-6AB9-4229-96E8-31E5A5DCA21C}" destId="{7ADC2369-BD22-4C0F-B9E2-49F7DD5ECA91}" srcOrd="0" destOrd="0" presId="urn:microsoft.com/office/officeart/2005/8/layout/process5"/>
    <dgm:cxn modelId="{7D907B9D-8127-424F-A762-2734C55E619D}" type="presParOf" srcId="{A7FE1A38-5978-498A-BB36-F115D949A26E}" destId="{8F5F53FE-B38C-493D-A92F-2A6B98A5B70D}" srcOrd="2" destOrd="0" presId="urn:microsoft.com/office/officeart/2005/8/layout/process5"/>
    <dgm:cxn modelId="{050DB5D0-BCFF-48CB-AFC8-E63631FCD820}" type="presParOf" srcId="{A7FE1A38-5978-498A-BB36-F115D949A26E}" destId="{7EFED67E-4E90-4243-B762-CE881850C491}" srcOrd="3" destOrd="0" presId="urn:microsoft.com/office/officeart/2005/8/layout/process5"/>
    <dgm:cxn modelId="{B69961E2-65B3-4120-9517-14E0DADDC5AF}" type="presParOf" srcId="{7EFED67E-4E90-4243-B762-CE881850C491}" destId="{C7D22709-64DF-470B-89B9-F636B2D4AE9E}" srcOrd="0" destOrd="0" presId="urn:microsoft.com/office/officeart/2005/8/layout/process5"/>
    <dgm:cxn modelId="{9AC766F8-8F83-4B3D-A420-51F1FBCAE64D}" type="presParOf" srcId="{A7FE1A38-5978-498A-BB36-F115D949A26E}" destId="{E09054CF-E706-4872-90EE-BC5263F5F904}" srcOrd="4" destOrd="0" presId="urn:microsoft.com/office/officeart/2005/8/layout/process5"/>
    <dgm:cxn modelId="{F204B007-FD33-4EAE-9F25-DA4E528C53B7}" type="presParOf" srcId="{A7FE1A38-5978-498A-BB36-F115D949A26E}" destId="{19449176-161F-418E-802F-96FFBEA112DD}" srcOrd="5" destOrd="0" presId="urn:microsoft.com/office/officeart/2005/8/layout/process5"/>
    <dgm:cxn modelId="{761DB87F-4B00-4C82-BEF9-6BE92A9E1823}" type="presParOf" srcId="{19449176-161F-418E-802F-96FFBEA112DD}" destId="{ABEEA77E-8F17-4EBB-9976-27B12C173996}" srcOrd="0" destOrd="0" presId="urn:microsoft.com/office/officeart/2005/8/layout/process5"/>
    <dgm:cxn modelId="{208C335D-2976-4113-A3CE-0DB782483EC2}" type="presParOf" srcId="{A7FE1A38-5978-498A-BB36-F115D949A26E}" destId="{F38AD7C8-B509-4869-98BE-CBC9235D09DA}" srcOrd="6" destOrd="0" presId="urn:microsoft.com/office/officeart/2005/8/layout/process5"/>
    <dgm:cxn modelId="{8037C5B6-A254-4CD5-B08C-511096656A50}" type="presParOf" srcId="{A7FE1A38-5978-498A-BB36-F115D949A26E}" destId="{80D7EFD0-BE9A-418D-8C2D-C9CCB030FD17}" srcOrd="7" destOrd="0" presId="urn:microsoft.com/office/officeart/2005/8/layout/process5"/>
    <dgm:cxn modelId="{D9519A05-7130-45A9-A11C-50D0BB6B4762}" type="presParOf" srcId="{80D7EFD0-BE9A-418D-8C2D-C9CCB030FD17}" destId="{6623D926-BB5A-47BA-8B13-FD14026CDD46}" srcOrd="0" destOrd="0" presId="urn:microsoft.com/office/officeart/2005/8/layout/process5"/>
    <dgm:cxn modelId="{FD002756-1987-4A50-8E31-FF2140A388F4}" type="presParOf" srcId="{A7FE1A38-5978-498A-BB36-F115D949A26E}" destId="{A2B760F9-F817-4606-95D9-B56F98A584E0}" srcOrd="8" destOrd="0" presId="urn:microsoft.com/office/officeart/2005/8/layout/process5"/>
    <dgm:cxn modelId="{802A2CA5-B8C3-4B40-B9DC-DCD3D7F99747}" type="presParOf" srcId="{A7FE1A38-5978-498A-BB36-F115D949A26E}" destId="{C6A644B0-2FA2-4D25-B2B5-3B0C2BEFFEE9}" srcOrd="9" destOrd="0" presId="urn:microsoft.com/office/officeart/2005/8/layout/process5"/>
    <dgm:cxn modelId="{C47FD8C5-AF52-4684-81B7-0F455E73FCCC}" type="presParOf" srcId="{C6A644B0-2FA2-4D25-B2B5-3B0C2BEFFEE9}" destId="{BC15B915-C1BE-40EE-9039-AA6B9940D8D5}" srcOrd="0" destOrd="0" presId="urn:microsoft.com/office/officeart/2005/8/layout/process5"/>
    <dgm:cxn modelId="{A0FE1197-8070-4464-B42E-8C78251A5858}" type="presParOf" srcId="{A7FE1A38-5978-498A-BB36-F115D949A26E}" destId="{982C6AB0-B597-4038-9C9C-D8242EC62E45}" srcOrd="10" destOrd="0" presId="urn:microsoft.com/office/officeart/2005/8/layout/process5"/>
    <dgm:cxn modelId="{43CA95B2-0950-4752-A0A6-0407BDE41D58}" type="presParOf" srcId="{A7FE1A38-5978-498A-BB36-F115D949A26E}" destId="{20762249-E849-4CD7-974E-DE25F3236F58}" srcOrd="11" destOrd="0" presId="urn:microsoft.com/office/officeart/2005/8/layout/process5"/>
    <dgm:cxn modelId="{3A7FA848-6128-4D51-802A-A417A2837D54}" type="presParOf" srcId="{20762249-E849-4CD7-974E-DE25F3236F58}" destId="{FEDA02E0-2DCE-4D56-A708-BB1F620803FE}" srcOrd="0" destOrd="0" presId="urn:microsoft.com/office/officeart/2005/8/layout/process5"/>
    <dgm:cxn modelId="{82C11CEE-4624-4912-8392-03A24A71C64B}" type="presParOf" srcId="{A7FE1A38-5978-498A-BB36-F115D949A26E}" destId="{A5FC69A8-E04E-4FB4-9200-D77FFF65FFDD}" srcOrd="12" destOrd="0" presId="urn:microsoft.com/office/officeart/2005/8/layout/process5"/>
    <dgm:cxn modelId="{599D44A4-1727-4178-8B88-8DAADBBF53B6}" type="presParOf" srcId="{A7FE1A38-5978-498A-BB36-F115D949A26E}" destId="{B41A2339-5D6A-4D2E-B1B6-F4B39C017F94}" srcOrd="13" destOrd="0" presId="urn:microsoft.com/office/officeart/2005/8/layout/process5"/>
    <dgm:cxn modelId="{7535C504-A3A9-4C62-97EA-D65A841D9411}" type="presParOf" srcId="{B41A2339-5D6A-4D2E-B1B6-F4B39C017F94}" destId="{3A48CC06-E37E-405A-833D-D1E8D401A2FE}" srcOrd="0" destOrd="0" presId="urn:microsoft.com/office/officeart/2005/8/layout/process5"/>
    <dgm:cxn modelId="{A2310613-1BAA-45D1-87D7-7918E50F0461}" type="presParOf" srcId="{A7FE1A38-5978-498A-BB36-F115D949A26E}" destId="{ED6589DB-CB7A-4704-89EC-16D387C1201A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ADBDD8-97EE-4C53-8CC9-053912F03B03}">
      <dsp:nvSpPr>
        <dsp:cNvPr id="0" name=""/>
        <dsp:cNvSpPr/>
      </dsp:nvSpPr>
      <dsp:spPr>
        <a:xfrm>
          <a:off x="4271" y="517251"/>
          <a:ext cx="1867638" cy="112058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300" kern="1200" dirty="0" smtClean="0"/>
            <a:t>7</a:t>
          </a:r>
          <a:r>
            <a:rPr lang="zh-TW" altLang="en-US" sz="2300" kern="1200" dirty="0" smtClean="0"/>
            <a:t>：</a:t>
          </a:r>
          <a:r>
            <a:rPr lang="en-US" altLang="zh-TW" sz="2300" kern="1200" dirty="0" smtClean="0"/>
            <a:t>00</a:t>
          </a:r>
          <a:r>
            <a:rPr lang="zh-TW" altLang="en-US" sz="2300" kern="1200" dirty="0" smtClean="0"/>
            <a:t>出門</a:t>
          </a:r>
          <a:endParaRPr lang="zh-TW" altLang="en-US" sz="2300" kern="1200" dirty="0"/>
        </a:p>
      </dsp:txBody>
      <dsp:txXfrm>
        <a:off x="37092" y="550072"/>
        <a:ext cx="1801996" cy="1054940"/>
      </dsp:txXfrm>
    </dsp:sp>
    <dsp:sp modelId="{4C34423E-6AB9-4229-96E8-31E5A5DCA21C}">
      <dsp:nvSpPr>
        <dsp:cNvPr id="0" name=""/>
        <dsp:cNvSpPr/>
      </dsp:nvSpPr>
      <dsp:spPr>
        <a:xfrm>
          <a:off x="2036261" y="845956"/>
          <a:ext cx="395939" cy="4631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>
        <a:off x="2036261" y="938591"/>
        <a:ext cx="277157" cy="277904"/>
      </dsp:txXfrm>
    </dsp:sp>
    <dsp:sp modelId="{8F5F53FE-B38C-493D-A92F-2A6B98A5B70D}">
      <dsp:nvSpPr>
        <dsp:cNvPr id="0" name=""/>
        <dsp:cNvSpPr/>
      </dsp:nvSpPr>
      <dsp:spPr>
        <a:xfrm>
          <a:off x="2618965" y="517251"/>
          <a:ext cx="1867638" cy="1120582"/>
        </a:xfrm>
        <a:prstGeom prst="roundRect">
          <a:avLst>
            <a:gd name="adj" fmla="val 10000"/>
          </a:avLst>
        </a:prstGeom>
        <a:solidFill>
          <a:schemeClr val="accent4">
            <a:hueOff val="-218336"/>
            <a:satOff val="-1464"/>
            <a:lumOff val="-151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幸福碰碰車</a:t>
          </a:r>
          <a:endParaRPr lang="zh-TW" altLang="en-US" sz="2300" kern="1200" dirty="0"/>
        </a:p>
      </dsp:txBody>
      <dsp:txXfrm>
        <a:off x="2651786" y="550072"/>
        <a:ext cx="1801996" cy="1054940"/>
      </dsp:txXfrm>
    </dsp:sp>
    <dsp:sp modelId="{7EFED67E-4E90-4243-B762-CE881850C491}">
      <dsp:nvSpPr>
        <dsp:cNvPr id="0" name=""/>
        <dsp:cNvSpPr/>
      </dsp:nvSpPr>
      <dsp:spPr>
        <a:xfrm>
          <a:off x="4650955" y="845956"/>
          <a:ext cx="395939" cy="4631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254726"/>
            <a:satOff val="-1708"/>
            <a:lumOff val="-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>
        <a:off x="4650955" y="938591"/>
        <a:ext cx="277157" cy="277904"/>
      </dsp:txXfrm>
    </dsp:sp>
    <dsp:sp modelId="{E09054CF-E706-4872-90EE-BC5263F5F904}">
      <dsp:nvSpPr>
        <dsp:cNvPr id="0" name=""/>
        <dsp:cNvSpPr/>
      </dsp:nvSpPr>
      <dsp:spPr>
        <a:xfrm>
          <a:off x="5233658" y="517251"/>
          <a:ext cx="1867638" cy="1120582"/>
        </a:xfrm>
        <a:prstGeom prst="roundRect">
          <a:avLst>
            <a:gd name="adj" fmla="val 10000"/>
          </a:avLst>
        </a:prstGeom>
        <a:solidFill>
          <a:schemeClr val="accent4">
            <a:hueOff val="-436673"/>
            <a:satOff val="-2927"/>
            <a:lumOff val="-302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咖啡杯</a:t>
          </a:r>
          <a:endParaRPr lang="zh-TW" altLang="en-US" sz="2300" kern="1200" dirty="0"/>
        </a:p>
      </dsp:txBody>
      <dsp:txXfrm>
        <a:off x="5266479" y="550072"/>
        <a:ext cx="1801996" cy="1054940"/>
      </dsp:txXfrm>
    </dsp:sp>
    <dsp:sp modelId="{19449176-161F-418E-802F-96FFBEA112DD}">
      <dsp:nvSpPr>
        <dsp:cNvPr id="0" name=""/>
        <dsp:cNvSpPr/>
      </dsp:nvSpPr>
      <dsp:spPr>
        <a:xfrm>
          <a:off x="7265649" y="845956"/>
          <a:ext cx="395939" cy="4631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509452"/>
            <a:satOff val="-3415"/>
            <a:lumOff val="-35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>
        <a:off x="7265649" y="938591"/>
        <a:ext cx="277157" cy="277904"/>
      </dsp:txXfrm>
    </dsp:sp>
    <dsp:sp modelId="{F38AD7C8-B509-4869-98BE-CBC9235D09DA}">
      <dsp:nvSpPr>
        <dsp:cNvPr id="0" name=""/>
        <dsp:cNvSpPr/>
      </dsp:nvSpPr>
      <dsp:spPr>
        <a:xfrm>
          <a:off x="7848352" y="517251"/>
          <a:ext cx="1867638" cy="1120582"/>
        </a:xfrm>
        <a:prstGeom prst="roundRect">
          <a:avLst>
            <a:gd name="adj" fmla="val 10000"/>
          </a:avLst>
        </a:prstGeom>
        <a:solidFill>
          <a:schemeClr val="accent4">
            <a:hueOff val="-655009"/>
            <a:satOff val="-4391"/>
            <a:lumOff val="-453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小飛龍</a:t>
          </a:r>
          <a:endParaRPr lang="zh-TW" altLang="en-US" sz="2300" kern="1200" dirty="0"/>
        </a:p>
      </dsp:txBody>
      <dsp:txXfrm>
        <a:off x="7881173" y="550072"/>
        <a:ext cx="1801996" cy="1054940"/>
      </dsp:txXfrm>
    </dsp:sp>
    <dsp:sp modelId="{80D7EFD0-BE9A-418D-8C2D-C9CCB030FD17}">
      <dsp:nvSpPr>
        <dsp:cNvPr id="0" name=""/>
        <dsp:cNvSpPr/>
      </dsp:nvSpPr>
      <dsp:spPr>
        <a:xfrm rot="5400000">
          <a:off x="8584201" y="1768569"/>
          <a:ext cx="395939" cy="4631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764177"/>
            <a:satOff val="-5123"/>
            <a:lumOff val="-529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 rot="-5400000">
        <a:off x="8643219" y="1802186"/>
        <a:ext cx="277904" cy="277157"/>
      </dsp:txXfrm>
    </dsp:sp>
    <dsp:sp modelId="{A2B760F9-F817-4606-95D9-B56F98A584E0}">
      <dsp:nvSpPr>
        <dsp:cNvPr id="0" name=""/>
        <dsp:cNvSpPr/>
      </dsp:nvSpPr>
      <dsp:spPr>
        <a:xfrm>
          <a:off x="7848352" y="2384890"/>
          <a:ext cx="1867638" cy="1120582"/>
        </a:xfrm>
        <a:prstGeom prst="roundRect">
          <a:avLst>
            <a:gd name="adj" fmla="val 10000"/>
          </a:avLst>
        </a:prstGeom>
        <a:solidFill>
          <a:schemeClr val="accent4">
            <a:hueOff val="-873346"/>
            <a:satOff val="-5854"/>
            <a:lumOff val="-605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尋寶船</a:t>
          </a:r>
          <a:endParaRPr lang="zh-TW" altLang="en-US" sz="2300" kern="1200" dirty="0"/>
        </a:p>
      </dsp:txBody>
      <dsp:txXfrm>
        <a:off x="7881173" y="2417711"/>
        <a:ext cx="1801996" cy="1054940"/>
      </dsp:txXfrm>
    </dsp:sp>
    <dsp:sp modelId="{C6A644B0-2FA2-4D25-B2B5-3B0C2BEFFEE9}">
      <dsp:nvSpPr>
        <dsp:cNvPr id="0" name=""/>
        <dsp:cNvSpPr/>
      </dsp:nvSpPr>
      <dsp:spPr>
        <a:xfrm rot="10800000">
          <a:off x="7288060" y="2713594"/>
          <a:ext cx="395939" cy="4631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018903"/>
            <a:satOff val="-6830"/>
            <a:lumOff val="-70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 rot="10800000">
        <a:off x="7406842" y="2806229"/>
        <a:ext cx="277157" cy="277904"/>
      </dsp:txXfrm>
    </dsp:sp>
    <dsp:sp modelId="{982C6AB0-B597-4038-9C9C-D8242EC62E45}">
      <dsp:nvSpPr>
        <dsp:cNvPr id="0" name=""/>
        <dsp:cNvSpPr/>
      </dsp:nvSpPr>
      <dsp:spPr>
        <a:xfrm>
          <a:off x="5233658" y="2384890"/>
          <a:ext cx="1867638" cy="1120582"/>
        </a:xfrm>
        <a:prstGeom prst="roundRect">
          <a:avLst>
            <a:gd name="adj" fmla="val 10000"/>
          </a:avLst>
        </a:prstGeom>
        <a:solidFill>
          <a:schemeClr val="accent4">
            <a:hueOff val="-1091682"/>
            <a:satOff val="-7318"/>
            <a:lumOff val="-756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星際飛車</a:t>
          </a:r>
          <a:endParaRPr lang="zh-TW" altLang="en-US" sz="2300" kern="1200" dirty="0"/>
        </a:p>
      </dsp:txBody>
      <dsp:txXfrm>
        <a:off x="5266479" y="2417711"/>
        <a:ext cx="1801996" cy="1054940"/>
      </dsp:txXfrm>
    </dsp:sp>
    <dsp:sp modelId="{20762249-E849-4CD7-974E-DE25F3236F58}">
      <dsp:nvSpPr>
        <dsp:cNvPr id="0" name=""/>
        <dsp:cNvSpPr/>
      </dsp:nvSpPr>
      <dsp:spPr>
        <a:xfrm rot="10800000">
          <a:off x="4700541" y="2713594"/>
          <a:ext cx="376736" cy="4631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273629"/>
            <a:satOff val="-8538"/>
            <a:lumOff val="-88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 rot="10800000">
        <a:off x="4813562" y="2806229"/>
        <a:ext cx="263715" cy="277904"/>
      </dsp:txXfrm>
    </dsp:sp>
    <dsp:sp modelId="{A5FC69A8-E04E-4FB4-9200-D77FFF65FFDD}">
      <dsp:nvSpPr>
        <dsp:cNvPr id="0" name=""/>
        <dsp:cNvSpPr/>
      </dsp:nvSpPr>
      <dsp:spPr>
        <a:xfrm>
          <a:off x="2655197" y="2384890"/>
          <a:ext cx="1867638" cy="1120582"/>
        </a:xfrm>
        <a:prstGeom prst="roundRect">
          <a:avLst>
            <a:gd name="adj" fmla="val 10000"/>
          </a:avLst>
        </a:prstGeom>
        <a:solidFill>
          <a:schemeClr val="accent4">
            <a:hueOff val="-1310018"/>
            <a:satOff val="-8781"/>
            <a:lumOff val="-907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吼吼樹屋</a:t>
          </a:r>
          <a:endParaRPr lang="zh-TW" altLang="en-US" sz="2300" kern="1200" dirty="0"/>
        </a:p>
      </dsp:txBody>
      <dsp:txXfrm>
        <a:off x="2688018" y="2417711"/>
        <a:ext cx="1801996" cy="1054940"/>
      </dsp:txXfrm>
    </dsp:sp>
    <dsp:sp modelId="{B41A2339-5D6A-4D2E-B1B6-F4B39C017F94}">
      <dsp:nvSpPr>
        <dsp:cNvPr id="0" name=""/>
        <dsp:cNvSpPr/>
      </dsp:nvSpPr>
      <dsp:spPr>
        <a:xfrm rot="10800000">
          <a:off x="2067731" y="2713594"/>
          <a:ext cx="415142" cy="4631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528355"/>
            <a:satOff val="-10245"/>
            <a:lumOff val="-1058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 rot="10800000">
        <a:off x="2192274" y="2806229"/>
        <a:ext cx="290599" cy="277904"/>
      </dsp:txXfrm>
    </dsp:sp>
    <dsp:sp modelId="{ED6589DB-CB7A-4704-89EC-16D387C1201A}">
      <dsp:nvSpPr>
        <dsp:cNvPr id="0" name=""/>
        <dsp:cNvSpPr/>
      </dsp:nvSpPr>
      <dsp:spPr>
        <a:xfrm>
          <a:off x="4271" y="2384890"/>
          <a:ext cx="1867638" cy="1120582"/>
        </a:xfrm>
        <a:prstGeom prst="roundRect">
          <a:avLst>
            <a:gd name="adj" fmla="val 10000"/>
          </a:avLst>
        </a:prstGeom>
        <a:solidFill>
          <a:schemeClr val="accent4">
            <a:hueOff val="-1528355"/>
            <a:satOff val="-10245"/>
            <a:lumOff val="-1058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300" kern="1200" dirty="0" smtClean="0"/>
            <a:t>16</a:t>
          </a:r>
          <a:r>
            <a:rPr lang="zh-TW" altLang="en-US" sz="2300" kern="1200" dirty="0" smtClean="0"/>
            <a:t>：</a:t>
          </a:r>
          <a:r>
            <a:rPr lang="en-US" altLang="zh-TW" sz="2300" kern="1200" dirty="0" smtClean="0"/>
            <a:t>00</a:t>
          </a:r>
          <a:r>
            <a:rPr lang="zh-TW" altLang="en-US" sz="2300" kern="1200" dirty="0" smtClean="0"/>
            <a:t>放學</a:t>
          </a:r>
          <a:endParaRPr lang="zh-TW" altLang="en-US" sz="2300" kern="1200" dirty="0"/>
        </a:p>
      </dsp:txBody>
      <dsp:txXfrm>
        <a:off x="37092" y="2417711"/>
        <a:ext cx="1801996" cy="10549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8E9CAB8-9EA5-452B-AF6F-89FF25BDEE5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E739-AA5D-4675-8768-7DF8B3B2DC4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0235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CAB8-9EA5-452B-AF6F-89FF25BDEE5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E739-AA5D-4675-8768-7DF8B3B2D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7350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CAB8-9EA5-452B-AF6F-89FF25BDEE5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E739-AA5D-4675-8768-7DF8B3B2DC4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4274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CAB8-9EA5-452B-AF6F-89FF25BDEE5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E739-AA5D-4675-8768-7DF8B3B2D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4393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CAB8-9EA5-452B-AF6F-89FF25BDEE5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E739-AA5D-4675-8768-7DF8B3B2DC4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055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CAB8-9EA5-452B-AF6F-89FF25BDEE5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E739-AA5D-4675-8768-7DF8B3B2D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9968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CAB8-9EA5-452B-AF6F-89FF25BDEE5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E739-AA5D-4675-8768-7DF8B3B2D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448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CAB8-9EA5-452B-AF6F-89FF25BDEE5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E739-AA5D-4675-8768-7DF8B3B2D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2010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CAB8-9EA5-452B-AF6F-89FF25BDEE5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E739-AA5D-4675-8768-7DF8B3B2D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0305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CAB8-9EA5-452B-AF6F-89FF25BDEE5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E739-AA5D-4675-8768-7DF8B3B2DC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3429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CAB8-9EA5-452B-AF6F-89FF25BDEE5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E739-AA5D-4675-8768-7DF8B3B2DC4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3079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8E9CAB8-9EA5-452B-AF6F-89FF25BDEE5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512E739-AA5D-4675-8768-7DF8B3B2DC4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4732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</a:t>
            </a:r>
            <a:r>
              <a:rPr lang="zh-TW" altLang="en-US" dirty="0"/>
              <a:t>遊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規劃：</a:t>
            </a:r>
            <a:r>
              <a:rPr lang="en-US" altLang="zh-TW" dirty="0" smtClean="0"/>
              <a:t>40629</a:t>
            </a:r>
            <a:r>
              <a:rPr lang="zh-TW" altLang="en-US" dirty="0" smtClean="0"/>
              <a:t>蔡芯伶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0532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2803331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8515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838200" y="3092609"/>
          <a:ext cx="10515600" cy="181737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199395246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91865497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87565670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95940416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28330798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57392558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25321556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20908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131024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67705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0869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7138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</p:txBody>
      </p:sp>
      <p:pic>
        <p:nvPicPr>
          <p:cNvPr id="3074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8619" y="2196987"/>
            <a:ext cx="4020124" cy="3015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8765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巡弋飛椅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以飛艦起飛意象為主題（獨特造型），四周圍繞著小飛碟座艙，轉盤迴旋時座艙上下起伏盤旋。</a:t>
            </a:r>
          </a:p>
        </p:txBody>
      </p:sp>
      <p:pic>
        <p:nvPicPr>
          <p:cNvPr id="4098" name="Picture 2" descr="巡弋飛椅(迴旋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70" y="1825625"/>
            <a:ext cx="4463021" cy="3347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066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兒童新樂園微電影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20388" y="2299880"/>
            <a:ext cx="6779621" cy="3813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836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/>
              <a:t>https://www.tcap.taipei/cp.aspx?n=57F1A46B66881160&amp;s=40099B55372ED816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074222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積分">
  <a:themeElements>
    <a:clrScheme name="積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積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積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65</TotalTime>
  <Words>193</Words>
  <Application>Microsoft Office PowerPoint</Application>
  <PresentationFormat>寬螢幕</PresentationFormat>
  <Paragraphs>35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Tw Cen MT</vt:lpstr>
      <vt:lpstr>Tw Cen MT Condensed</vt:lpstr>
      <vt:lpstr>微軟正黑體</vt:lpstr>
      <vt:lpstr>Wingdings 3</vt:lpstr>
      <vt:lpstr>積分</vt:lpstr>
      <vt:lpstr>兒童新樂園一日遊</vt:lpstr>
      <vt:lpstr>行程規劃</vt:lpstr>
      <vt:lpstr>票價</vt:lpstr>
      <vt:lpstr>魔法星際飛車</vt:lpstr>
      <vt:lpstr>巡弋飛椅</vt:lpstr>
      <vt:lpstr>兒童新樂園微電影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2022-01-03T03:36:54Z</dcterms:created>
  <dcterms:modified xsi:type="dcterms:W3CDTF">2022-01-17T04:03:05Z</dcterms:modified>
</cp:coreProperties>
</file>