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CE356E-DF2F-4816-AD04-272E0347A56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799DBCC-4D6F-4541-A5ED-D18D108AB0D2}">
      <dgm:prSet phldrT="[文字]"/>
      <dgm:spPr/>
      <dgm:t>
        <a:bodyPr/>
        <a:lstStyle/>
        <a:p>
          <a:r>
            <a:rPr lang="en-US" altLang="zh-TW" dirty="0" smtClean="0"/>
            <a:t>8:30</a:t>
          </a:r>
          <a:r>
            <a:rPr lang="zh-TW" altLang="en-US" dirty="0" smtClean="0"/>
            <a:t>起 床 </a:t>
          </a:r>
          <a:endParaRPr lang="zh-TW" altLang="en-US" dirty="0"/>
        </a:p>
      </dgm:t>
    </dgm:pt>
    <dgm:pt modelId="{9B208D41-370C-4A6B-B279-7F2ACFFEB436}" type="parTrans" cxnId="{15FC4A44-8FA7-43EB-8FB5-42F500D3D645}">
      <dgm:prSet/>
      <dgm:spPr/>
      <dgm:t>
        <a:bodyPr/>
        <a:lstStyle/>
        <a:p>
          <a:endParaRPr lang="zh-TW" altLang="en-US"/>
        </a:p>
      </dgm:t>
    </dgm:pt>
    <dgm:pt modelId="{4E4AFB71-D0BF-4B48-AD12-5CEBC362A483}" type="sibTrans" cxnId="{15FC4A44-8FA7-43EB-8FB5-42F500D3D645}">
      <dgm:prSet/>
      <dgm:spPr/>
      <dgm:t>
        <a:bodyPr/>
        <a:lstStyle/>
        <a:p>
          <a:endParaRPr lang="zh-TW" altLang="en-US"/>
        </a:p>
      </dgm:t>
    </dgm:pt>
    <dgm:pt modelId="{C267D63C-AF0C-4AEB-9B6A-5847C55BD25F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5E0A7787-5216-4129-9234-B0722EA0C9EE}" type="parTrans" cxnId="{0AFF469F-1F54-4448-90D8-EE67F96D950C}">
      <dgm:prSet/>
      <dgm:spPr/>
      <dgm:t>
        <a:bodyPr/>
        <a:lstStyle/>
        <a:p>
          <a:endParaRPr lang="zh-TW" altLang="en-US"/>
        </a:p>
      </dgm:t>
    </dgm:pt>
    <dgm:pt modelId="{F3C24EB8-F076-4111-829B-33A7DFE0F0DB}" type="sibTrans" cxnId="{0AFF469F-1F54-4448-90D8-EE67F96D950C}">
      <dgm:prSet/>
      <dgm:spPr/>
      <dgm:t>
        <a:bodyPr/>
        <a:lstStyle/>
        <a:p>
          <a:endParaRPr lang="zh-TW" altLang="en-US"/>
        </a:p>
      </dgm:t>
    </dgm:pt>
    <dgm:pt modelId="{6564D224-6F4E-4024-8686-24F36825F83A}">
      <dgm:prSet phldrT="[文字]"/>
      <dgm:spPr/>
      <dgm:t>
        <a:bodyPr/>
        <a:lstStyle/>
        <a:p>
          <a:r>
            <a:rPr lang="zh-TW" altLang="en-US" dirty="0" smtClean="0"/>
            <a:t>宇宙回旋</a:t>
          </a:r>
          <a:endParaRPr lang="zh-TW" altLang="en-US" dirty="0"/>
        </a:p>
      </dgm:t>
    </dgm:pt>
    <dgm:pt modelId="{E622A2FE-DB85-43BE-BB23-511D19286A68}" type="sibTrans" cxnId="{61AC8716-33A7-4049-ADE9-785AA702DACC}">
      <dgm:prSet/>
      <dgm:spPr/>
      <dgm:t>
        <a:bodyPr/>
        <a:lstStyle/>
        <a:p>
          <a:endParaRPr lang="zh-TW" altLang="en-US"/>
        </a:p>
      </dgm:t>
    </dgm:pt>
    <dgm:pt modelId="{4397BD35-F4AB-42FD-9E28-41CFC3728264}" type="parTrans" cxnId="{61AC8716-33A7-4049-ADE9-785AA702DACC}">
      <dgm:prSet/>
      <dgm:spPr/>
      <dgm:t>
        <a:bodyPr/>
        <a:lstStyle/>
        <a:p>
          <a:endParaRPr lang="zh-TW" altLang="en-US"/>
        </a:p>
      </dgm:t>
    </dgm:pt>
    <dgm:pt modelId="{F55E8C5C-13B5-4FE0-86C8-3738D2E419DD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CA06E8AA-C10A-4EC5-93A4-EF55D6CA0874}" type="sibTrans" cxnId="{318D09AC-7B73-4A68-85D8-A7E5B2287339}">
      <dgm:prSet/>
      <dgm:spPr/>
      <dgm:t>
        <a:bodyPr/>
        <a:lstStyle/>
        <a:p>
          <a:endParaRPr lang="zh-TW" altLang="en-US"/>
        </a:p>
      </dgm:t>
    </dgm:pt>
    <dgm:pt modelId="{7AA64F66-80BC-4A16-AA67-01BF36230648}" type="parTrans" cxnId="{318D09AC-7B73-4A68-85D8-A7E5B2287339}">
      <dgm:prSet/>
      <dgm:spPr/>
      <dgm:t>
        <a:bodyPr/>
        <a:lstStyle/>
        <a:p>
          <a:endParaRPr lang="zh-TW" altLang="en-US"/>
        </a:p>
      </dgm:t>
    </dgm:pt>
    <dgm:pt modelId="{8E5098E5-E79F-4566-80BF-4A4DF2B44A60}">
      <dgm:prSet/>
      <dgm:spPr/>
      <dgm:t>
        <a:bodyPr/>
        <a:lstStyle/>
        <a:p>
          <a:r>
            <a:rPr lang="zh-TW" altLang="en-US" b="0" i="0" smtClean="0"/>
            <a:t>巡弋飛椅</a:t>
          </a:r>
          <a:endParaRPr lang="zh-TW" altLang="en-US"/>
        </a:p>
      </dgm:t>
    </dgm:pt>
    <dgm:pt modelId="{4F55F1D3-0ADD-4ECB-906C-4467E6957396}" type="parTrans" cxnId="{1B08CC37-7FB7-4FAB-800A-4CE672F7F0BC}">
      <dgm:prSet/>
      <dgm:spPr/>
      <dgm:t>
        <a:bodyPr/>
        <a:lstStyle/>
        <a:p>
          <a:endParaRPr lang="zh-TW" altLang="en-US"/>
        </a:p>
      </dgm:t>
    </dgm:pt>
    <dgm:pt modelId="{5DCCFE98-CF74-4DC4-BE02-12A0D6189700}" type="sibTrans" cxnId="{1B08CC37-7FB7-4FAB-800A-4CE672F7F0BC}">
      <dgm:prSet/>
      <dgm:spPr/>
      <dgm:t>
        <a:bodyPr/>
        <a:lstStyle/>
        <a:p>
          <a:endParaRPr lang="zh-TW" altLang="en-US"/>
        </a:p>
      </dgm:t>
    </dgm:pt>
    <dgm:pt modelId="{1FD47FA3-C061-4A2B-9CBB-CCC06592D3B2}">
      <dgm:prSet/>
      <dgm:spPr/>
      <dgm:t>
        <a:bodyPr/>
        <a:lstStyle/>
        <a:p>
          <a:r>
            <a:rPr lang="zh-TW" altLang="en-US" dirty="0" smtClean="0"/>
            <a:t>叢林吼吼樹屋</a:t>
          </a:r>
          <a:br>
            <a:rPr lang="zh-TW" altLang="en-US" dirty="0" smtClean="0"/>
          </a:br>
          <a:endParaRPr lang="zh-TW" altLang="en-US" dirty="0"/>
        </a:p>
      </dgm:t>
    </dgm:pt>
    <dgm:pt modelId="{1E9B17BF-F8E9-4279-932D-583E713900F0}" type="parTrans" cxnId="{24D7896E-9936-4645-8D12-3F6311D7280B}">
      <dgm:prSet/>
      <dgm:spPr/>
      <dgm:t>
        <a:bodyPr/>
        <a:lstStyle/>
        <a:p>
          <a:endParaRPr lang="zh-TW" altLang="en-US"/>
        </a:p>
      </dgm:t>
    </dgm:pt>
    <dgm:pt modelId="{D8AE992C-6462-4806-86FA-E7C122F71C59}" type="sibTrans" cxnId="{24D7896E-9936-4645-8D12-3F6311D7280B}">
      <dgm:prSet/>
      <dgm:spPr/>
      <dgm:t>
        <a:bodyPr/>
        <a:lstStyle/>
        <a:p>
          <a:endParaRPr lang="zh-TW" altLang="en-US"/>
        </a:p>
      </dgm:t>
    </dgm:pt>
    <dgm:pt modelId="{5615B568-A625-48FD-AB01-A8C4CBC26E4D}">
      <dgm:prSet/>
      <dgm:spPr/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0178D4D7-79E5-4C79-8EB4-8311BB41E930}" type="parTrans" cxnId="{916432F3-01CF-40AD-A3C7-529459EE8807}">
      <dgm:prSet/>
      <dgm:spPr/>
      <dgm:t>
        <a:bodyPr/>
        <a:lstStyle/>
        <a:p>
          <a:endParaRPr lang="zh-TW" altLang="en-US"/>
        </a:p>
      </dgm:t>
    </dgm:pt>
    <dgm:pt modelId="{3A3174C1-DBA4-4FDC-8600-15815E536C54}" type="sibTrans" cxnId="{916432F3-01CF-40AD-A3C7-529459EE8807}">
      <dgm:prSet/>
      <dgm:spPr/>
      <dgm:t>
        <a:bodyPr/>
        <a:lstStyle/>
        <a:p>
          <a:endParaRPr lang="zh-TW" altLang="en-US"/>
        </a:p>
      </dgm:t>
    </dgm:pt>
    <dgm:pt modelId="{5EB9CFFB-1FD3-46A4-BE3F-497A2D2B1633}" type="pres">
      <dgm:prSet presAssocID="{69CE356E-DF2F-4816-AD04-272E0347A56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85FCCB0-6D52-4151-BC56-F64714E4663D}" type="pres">
      <dgm:prSet presAssocID="{6799DBCC-4D6F-4541-A5ED-D18D108AB0D2}" presName="node" presStyleLbl="node1" presStyleIdx="0" presStyleCnt="7" custLinFactNeighborX="-3573" custLinFactNeighborY="1122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5813EB-7B79-430A-913B-A0EEDA3E63FE}" type="pres">
      <dgm:prSet presAssocID="{4E4AFB71-D0BF-4B48-AD12-5CEBC362A483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976E88E0-2315-4C03-A5A3-21A45039D639}" type="pres">
      <dgm:prSet presAssocID="{4E4AFB71-D0BF-4B48-AD12-5CEBC362A483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8300127F-925E-41BE-802E-EB0ACCF9CB05}" type="pres">
      <dgm:prSet presAssocID="{C267D63C-AF0C-4AEB-9B6A-5847C55BD25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98A891-CD7E-435F-948C-41819C3A36A0}" type="pres">
      <dgm:prSet presAssocID="{F3C24EB8-F076-4111-829B-33A7DFE0F0DB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FE003BEE-0F53-4FB1-B9AC-CFAB92AA2F1D}" type="pres">
      <dgm:prSet presAssocID="{F3C24EB8-F076-4111-829B-33A7DFE0F0DB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360E5DE0-B528-411C-9153-1E24115C16B7}" type="pres">
      <dgm:prSet presAssocID="{6564D224-6F4E-4024-8686-24F36825F83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F174C1-EDB5-4460-A526-7FA93DFEE36B}" type="pres">
      <dgm:prSet presAssocID="{E622A2FE-DB85-43BE-BB23-511D19286A68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CC6ACFA4-CE64-4A0F-B60E-79145F584057}" type="pres">
      <dgm:prSet presAssocID="{E622A2FE-DB85-43BE-BB23-511D19286A68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52871758-0A77-4791-8A3E-FF329B9D11F6}" type="pres">
      <dgm:prSet presAssocID="{F55E8C5C-13B5-4FE0-86C8-3738D2E419D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2F3F27-25AD-436E-9D24-2A5EEB35AC24}" type="pres">
      <dgm:prSet presAssocID="{CA06E8AA-C10A-4EC5-93A4-EF55D6CA0874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D1EC9494-4C0D-49B7-803B-4D2EF383829E}" type="pres">
      <dgm:prSet presAssocID="{CA06E8AA-C10A-4EC5-93A4-EF55D6CA0874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85691015-D376-4FC2-9B45-5F57E082CC1C}" type="pres">
      <dgm:prSet presAssocID="{8E5098E5-E79F-4566-80BF-4A4DF2B44A6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C4DDC5-46BB-4BCB-AC44-ACF2B851740C}" type="pres">
      <dgm:prSet presAssocID="{5DCCFE98-CF74-4DC4-BE02-12A0D6189700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65D25F21-6CBD-415A-917D-E1251ED534FD}" type="pres">
      <dgm:prSet presAssocID="{5DCCFE98-CF74-4DC4-BE02-12A0D6189700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C811128C-75F4-4E16-914E-75B82D75ACB8}" type="pres">
      <dgm:prSet presAssocID="{1FD47FA3-C061-4A2B-9CBB-CCC06592D3B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CDFD4E-B05A-48A7-A1E9-F986A88FCE2C}" type="pres">
      <dgm:prSet presAssocID="{D8AE992C-6462-4806-86FA-E7C122F71C59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A0A1BF39-A900-4424-B8FB-AD8233869E8D}" type="pres">
      <dgm:prSet presAssocID="{D8AE992C-6462-4806-86FA-E7C122F71C59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D0641110-2645-4BB4-AD98-CAAE2281A674}" type="pres">
      <dgm:prSet presAssocID="{5615B568-A625-48FD-AB01-A8C4CBC26E4D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4D7896E-9936-4645-8D12-3F6311D7280B}" srcId="{69CE356E-DF2F-4816-AD04-272E0347A564}" destId="{1FD47FA3-C061-4A2B-9CBB-CCC06592D3B2}" srcOrd="5" destOrd="0" parTransId="{1E9B17BF-F8E9-4279-932D-583E713900F0}" sibTransId="{D8AE992C-6462-4806-86FA-E7C122F71C59}"/>
    <dgm:cxn modelId="{CA6A2243-6084-4224-94B0-CEEDD20EC048}" type="presOf" srcId="{F3C24EB8-F076-4111-829B-33A7DFE0F0DB}" destId="{FE003BEE-0F53-4FB1-B9AC-CFAB92AA2F1D}" srcOrd="1" destOrd="0" presId="urn:microsoft.com/office/officeart/2005/8/layout/process5"/>
    <dgm:cxn modelId="{8D2D0EF8-F3F6-49F6-B696-BBB2F81D7E12}" type="presOf" srcId="{E622A2FE-DB85-43BE-BB23-511D19286A68}" destId="{CC6ACFA4-CE64-4A0F-B60E-79145F584057}" srcOrd="1" destOrd="0" presId="urn:microsoft.com/office/officeart/2005/8/layout/process5"/>
    <dgm:cxn modelId="{A1F108B2-0C2A-4AC4-BAB1-CB7140BD8170}" type="presOf" srcId="{F3C24EB8-F076-4111-829B-33A7DFE0F0DB}" destId="{DD98A891-CD7E-435F-948C-41819C3A36A0}" srcOrd="0" destOrd="0" presId="urn:microsoft.com/office/officeart/2005/8/layout/process5"/>
    <dgm:cxn modelId="{FB63174B-850D-4C19-8EC4-DCCB558410DA}" type="presOf" srcId="{5DCCFE98-CF74-4DC4-BE02-12A0D6189700}" destId="{2BC4DDC5-46BB-4BCB-AC44-ACF2B851740C}" srcOrd="0" destOrd="0" presId="urn:microsoft.com/office/officeart/2005/8/layout/process5"/>
    <dgm:cxn modelId="{637253A7-1E6F-4DC0-AB7B-9E9342D5307A}" type="presOf" srcId="{CA06E8AA-C10A-4EC5-93A4-EF55D6CA0874}" destId="{332F3F27-25AD-436E-9D24-2A5EEB35AC24}" srcOrd="0" destOrd="0" presId="urn:microsoft.com/office/officeart/2005/8/layout/process5"/>
    <dgm:cxn modelId="{72D121F1-5749-4685-8660-5C3748334AB6}" type="presOf" srcId="{5615B568-A625-48FD-AB01-A8C4CBC26E4D}" destId="{D0641110-2645-4BB4-AD98-CAAE2281A674}" srcOrd="0" destOrd="0" presId="urn:microsoft.com/office/officeart/2005/8/layout/process5"/>
    <dgm:cxn modelId="{916432F3-01CF-40AD-A3C7-529459EE8807}" srcId="{69CE356E-DF2F-4816-AD04-272E0347A564}" destId="{5615B568-A625-48FD-AB01-A8C4CBC26E4D}" srcOrd="6" destOrd="0" parTransId="{0178D4D7-79E5-4C79-8EB4-8311BB41E930}" sibTransId="{3A3174C1-DBA4-4FDC-8600-15815E536C54}"/>
    <dgm:cxn modelId="{D602332E-E8BC-48FD-B68F-8FEFF95956D7}" type="presOf" srcId="{5DCCFE98-CF74-4DC4-BE02-12A0D6189700}" destId="{65D25F21-6CBD-415A-917D-E1251ED534FD}" srcOrd="1" destOrd="0" presId="urn:microsoft.com/office/officeart/2005/8/layout/process5"/>
    <dgm:cxn modelId="{EA9AFAF4-BA54-474B-9407-363D65D8BBEF}" type="presOf" srcId="{8E5098E5-E79F-4566-80BF-4A4DF2B44A60}" destId="{85691015-D376-4FC2-9B45-5F57E082CC1C}" srcOrd="0" destOrd="0" presId="urn:microsoft.com/office/officeart/2005/8/layout/process5"/>
    <dgm:cxn modelId="{EAE49523-7453-428D-8E51-6065638C4F88}" type="presOf" srcId="{4E4AFB71-D0BF-4B48-AD12-5CEBC362A483}" destId="{145813EB-7B79-430A-913B-A0EEDA3E63FE}" srcOrd="0" destOrd="0" presId="urn:microsoft.com/office/officeart/2005/8/layout/process5"/>
    <dgm:cxn modelId="{DC537949-D013-460F-A95E-4569F62FA9E5}" type="presOf" srcId="{E622A2FE-DB85-43BE-BB23-511D19286A68}" destId="{72F174C1-EDB5-4460-A526-7FA93DFEE36B}" srcOrd="0" destOrd="0" presId="urn:microsoft.com/office/officeart/2005/8/layout/process5"/>
    <dgm:cxn modelId="{0A7C52AF-C0D2-4210-88A0-9E98E7FD9D85}" type="presOf" srcId="{6799DBCC-4D6F-4541-A5ED-D18D108AB0D2}" destId="{085FCCB0-6D52-4151-BC56-F64714E4663D}" srcOrd="0" destOrd="0" presId="urn:microsoft.com/office/officeart/2005/8/layout/process5"/>
    <dgm:cxn modelId="{001E26A3-3A76-4CE8-BB1B-ACDD1AE752ED}" type="presOf" srcId="{69CE356E-DF2F-4816-AD04-272E0347A564}" destId="{5EB9CFFB-1FD3-46A4-BE3F-497A2D2B1633}" srcOrd="0" destOrd="0" presId="urn:microsoft.com/office/officeart/2005/8/layout/process5"/>
    <dgm:cxn modelId="{15FC4A44-8FA7-43EB-8FB5-42F500D3D645}" srcId="{69CE356E-DF2F-4816-AD04-272E0347A564}" destId="{6799DBCC-4D6F-4541-A5ED-D18D108AB0D2}" srcOrd="0" destOrd="0" parTransId="{9B208D41-370C-4A6B-B279-7F2ACFFEB436}" sibTransId="{4E4AFB71-D0BF-4B48-AD12-5CEBC362A483}"/>
    <dgm:cxn modelId="{0AFF469F-1F54-4448-90D8-EE67F96D950C}" srcId="{69CE356E-DF2F-4816-AD04-272E0347A564}" destId="{C267D63C-AF0C-4AEB-9B6A-5847C55BD25F}" srcOrd="1" destOrd="0" parTransId="{5E0A7787-5216-4129-9234-B0722EA0C9EE}" sibTransId="{F3C24EB8-F076-4111-829B-33A7DFE0F0DB}"/>
    <dgm:cxn modelId="{61AC8716-33A7-4049-ADE9-785AA702DACC}" srcId="{69CE356E-DF2F-4816-AD04-272E0347A564}" destId="{6564D224-6F4E-4024-8686-24F36825F83A}" srcOrd="2" destOrd="0" parTransId="{4397BD35-F4AB-42FD-9E28-41CFC3728264}" sibTransId="{E622A2FE-DB85-43BE-BB23-511D19286A68}"/>
    <dgm:cxn modelId="{42172F13-83A5-402D-8EFB-50B066DAEC85}" type="presOf" srcId="{4E4AFB71-D0BF-4B48-AD12-5CEBC362A483}" destId="{976E88E0-2315-4C03-A5A3-21A45039D639}" srcOrd="1" destOrd="0" presId="urn:microsoft.com/office/officeart/2005/8/layout/process5"/>
    <dgm:cxn modelId="{099ED9E7-ACF5-427D-92DD-8127F95C85D5}" type="presOf" srcId="{1FD47FA3-C061-4A2B-9CBB-CCC06592D3B2}" destId="{C811128C-75F4-4E16-914E-75B82D75ACB8}" srcOrd="0" destOrd="0" presId="urn:microsoft.com/office/officeart/2005/8/layout/process5"/>
    <dgm:cxn modelId="{506BCE4D-480B-460D-A197-42652CE36A11}" type="presOf" srcId="{6564D224-6F4E-4024-8686-24F36825F83A}" destId="{360E5DE0-B528-411C-9153-1E24115C16B7}" srcOrd="0" destOrd="0" presId="urn:microsoft.com/office/officeart/2005/8/layout/process5"/>
    <dgm:cxn modelId="{1B08CC37-7FB7-4FAB-800A-4CE672F7F0BC}" srcId="{69CE356E-DF2F-4816-AD04-272E0347A564}" destId="{8E5098E5-E79F-4566-80BF-4A4DF2B44A60}" srcOrd="4" destOrd="0" parTransId="{4F55F1D3-0ADD-4ECB-906C-4467E6957396}" sibTransId="{5DCCFE98-CF74-4DC4-BE02-12A0D6189700}"/>
    <dgm:cxn modelId="{125A8CB2-A161-47A5-B293-FD1E13F56D8E}" type="presOf" srcId="{C267D63C-AF0C-4AEB-9B6A-5847C55BD25F}" destId="{8300127F-925E-41BE-802E-EB0ACCF9CB05}" srcOrd="0" destOrd="0" presId="urn:microsoft.com/office/officeart/2005/8/layout/process5"/>
    <dgm:cxn modelId="{CF2136BC-6DA3-47D1-BE0B-14095A69104A}" type="presOf" srcId="{D8AE992C-6462-4806-86FA-E7C122F71C59}" destId="{A0A1BF39-A900-4424-B8FB-AD8233869E8D}" srcOrd="1" destOrd="0" presId="urn:microsoft.com/office/officeart/2005/8/layout/process5"/>
    <dgm:cxn modelId="{318D09AC-7B73-4A68-85D8-A7E5B2287339}" srcId="{69CE356E-DF2F-4816-AD04-272E0347A564}" destId="{F55E8C5C-13B5-4FE0-86C8-3738D2E419DD}" srcOrd="3" destOrd="0" parTransId="{7AA64F66-80BC-4A16-AA67-01BF36230648}" sibTransId="{CA06E8AA-C10A-4EC5-93A4-EF55D6CA0874}"/>
    <dgm:cxn modelId="{05C38091-F8A4-4481-8653-55EA6BEDCB34}" type="presOf" srcId="{CA06E8AA-C10A-4EC5-93A4-EF55D6CA0874}" destId="{D1EC9494-4C0D-49B7-803B-4D2EF383829E}" srcOrd="1" destOrd="0" presId="urn:microsoft.com/office/officeart/2005/8/layout/process5"/>
    <dgm:cxn modelId="{8A5A0C4D-02A4-4580-BF0E-2783FE6C307C}" type="presOf" srcId="{D8AE992C-6462-4806-86FA-E7C122F71C59}" destId="{AACDFD4E-B05A-48A7-A1E9-F986A88FCE2C}" srcOrd="0" destOrd="0" presId="urn:microsoft.com/office/officeart/2005/8/layout/process5"/>
    <dgm:cxn modelId="{AFC553A6-C117-4DF9-BAB7-D50B06DF2811}" type="presOf" srcId="{F55E8C5C-13B5-4FE0-86C8-3738D2E419DD}" destId="{52871758-0A77-4791-8A3E-FF329B9D11F6}" srcOrd="0" destOrd="0" presId="urn:microsoft.com/office/officeart/2005/8/layout/process5"/>
    <dgm:cxn modelId="{FD95B478-7239-4D79-B9DA-3F30445825BA}" type="presParOf" srcId="{5EB9CFFB-1FD3-46A4-BE3F-497A2D2B1633}" destId="{085FCCB0-6D52-4151-BC56-F64714E4663D}" srcOrd="0" destOrd="0" presId="urn:microsoft.com/office/officeart/2005/8/layout/process5"/>
    <dgm:cxn modelId="{9B57C2C7-CE13-4A1E-B133-B4EC0F1F70EF}" type="presParOf" srcId="{5EB9CFFB-1FD3-46A4-BE3F-497A2D2B1633}" destId="{145813EB-7B79-430A-913B-A0EEDA3E63FE}" srcOrd="1" destOrd="0" presId="urn:microsoft.com/office/officeart/2005/8/layout/process5"/>
    <dgm:cxn modelId="{5E42C529-64F5-408E-AAC8-B24F2D2F4178}" type="presParOf" srcId="{145813EB-7B79-430A-913B-A0EEDA3E63FE}" destId="{976E88E0-2315-4C03-A5A3-21A45039D639}" srcOrd="0" destOrd="0" presId="urn:microsoft.com/office/officeart/2005/8/layout/process5"/>
    <dgm:cxn modelId="{6D732615-A347-44FC-A41C-F8F095968D33}" type="presParOf" srcId="{5EB9CFFB-1FD3-46A4-BE3F-497A2D2B1633}" destId="{8300127F-925E-41BE-802E-EB0ACCF9CB05}" srcOrd="2" destOrd="0" presId="urn:microsoft.com/office/officeart/2005/8/layout/process5"/>
    <dgm:cxn modelId="{40A71B7C-5A77-43EC-999A-052FC545F1F5}" type="presParOf" srcId="{5EB9CFFB-1FD3-46A4-BE3F-497A2D2B1633}" destId="{DD98A891-CD7E-435F-948C-41819C3A36A0}" srcOrd="3" destOrd="0" presId="urn:microsoft.com/office/officeart/2005/8/layout/process5"/>
    <dgm:cxn modelId="{230F5FC8-2DD1-4CDE-9958-756DCD311102}" type="presParOf" srcId="{DD98A891-CD7E-435F-948C-41819C3A36A0}" destId="{FE003BEE-0F53-4FB1-B9AC-CFAB92AA2F1D}" srcOrd="0" destOrd="0" presId="urn:microsoft.com/office/officeart/2005/8/layout/process5"/>
    <dgm:cxn modelId="{A613FB78-6C32-4DCD-BD5E-901F66AAD01C}" type="presParOf" srcId="{5EB9CFFB-1FD3-46A4-BE3F-497A2D2B1633}" destId="{360E5DE0-B528-411C-9153-1E24115C16B7}" srcOrd="4" destOrd="0" presId="urn:microsoft.com/office/officeart/2005/8/layout/process5"/>
    <dgm:cxn modelId="{BDC1C4B8-AABC-41A3-A4E4-3A20FD7AB3FA}" type="presParOf" srcId="{5EB9CFFB-1FD3-46A4-BE3F-497A2D2B1633}" destId="{72F174C1-EDB5-4460-A526-7FA93DFEE36B}" srcOrd="5" destOrd="0" presId="urn:microsoft.com/office/officeart/2005/8/layout/process5"/>
    <dgm:cxn modelId="{BF4DB07F-88CF-4F22-990F-34E0A2C630A8}" type="presParOf" srcId="{72F174C1-EDB5-4460-A526-7FA93DFEE36B}" destId="{CC6ACFA4-CE64-4A0F-B60E-79145F584057}" srcOrd="0" destOrd="0" presId="urn:microsoft.com/office/officeart/2005/8/layout/process5"/>
    <dgm:cxn modelId="{D5969DA1-6F55-44CA-918B-D1E112B1B3CB}" type="presParOf" srcId="{5EB9CFFB-1FD3-46A4-BE3F-497A2D2B1633}" destId="{52871758-0A77-4791-8A3E-FF329B9D11F6}" srcOrd="6" destOrd="0" presId="urn:microsoft.com/office/officeart/2005/8/layout/process5"/>
    <dgm:cxn modelId="{E88ADBCB-538D-4C4F-ABBF-43029A80D786}" type="presParOf" srcId="{5EB9CFFB-1FD3-46A4-BE3F-497A2D2B1633}" destId="{332F3F27-25AD-436E-9D24-2A5EEB35AC24}" srcOrd="7" destOrd="0" presId="urn:microsoft.com/office/officeart/2005/8/layout/process5"/>
    <dgm:cxn modelId="{ACA17E54-7332-4A33-806E-4D4103EF38A6}" type="presParOf" srcId="{332F3F27-25AD-436E-9D24-2A5EEB35AC24}" destId="{D1EC9494-4C0D-49B7-803B-4D2EF383829E}" srcOrd="0" destOrd="0" presId="urn:microsoft.com/office/officeart/2005/8/layout/process5"/>
    <dgm:cxn modelId="{C1EDA34F-6CC3-40E8-9DA2-62B8E5E6FE42}" type="presParOf" srcId="{5EB9CFFB-1FD3-46A4-BE3F-497A2D2B1633}" destId="{85691015-D376-4FC2-9B45-5F57E082CC1C}" srcOrd="8" destOrd="0" presId="urn:microsoft.com/office/officeart/2005/8/layout/process5"/>
    <dgm:cxn modelId="{646A5661-D6BB-4419-BD54-6DE308399EDD}" type="presParOf" srcId="{5EB9CFFB-1FD3-46A4-BE3F-497A2D2B1633}" destId="{2BC4DDC5-46BB-4BCB-AC44-ACF2B851740C}" srcOrd="9" destOrd="0" presId="urn:microsoft.com/office/officeart/2005/8/layout/process5"/>
    <dgm:cxn modelId="{7F4CFFC6-5E3F-4BA7-84F0-FC6A5E728A2F}" type="presParOf" srcId="{2BC4DDC5-46BB-4BCB-AC44-ACF2B851740C}" destId="{65D25F21-6CBD-415A-917D-E1251ED534FD}" srcOrd="0" destOrd="0" presId="urn:microsoft.com/office/officeart/2005/8/layout/process5"/>
    <dgm:cxn modelId="{4039A01D-26BA-4AC7-A129-2E9069946C8F}" type="presParOf" srcId="{5EB9CFFB-1FD3-46A4-BE3F-497A2D2B1633}" destId="{C811128C-75F4-4E16-914E-75B82D75ACB8}" srcOrd="10" destOrd="0" presId="urn:microsoft.com/office/officeart/2005/8/layout/process5"/>
    <dgm:cxn modelId="{2275F5FF-010C-4033-9EC4-C205BA83E1F2}" type="presParOf" srcId="{5EB9CFFB-1FD3-46A4-BE3F-497A2D2B1633}" destId="{AACDFD4E-B05A-48A7-A1E9-F986A88FCE2C}" srcOrd="11" destOrd="0" presId="urn:microsoft.com/office/officeart/2005/8/layout/process5"/>
    <dgm:cxn modelId="{76AAFD76-426E-4960-8D0D-362E846831AE}" type="presParOf" srcId="{AACDFD4E-B05A-48A7-A1E9-F986A88FCE2C}" destId="{A0A1BF39-A900-4424-B8FB-AD8233869E8D}" srcOrd="0" destOrd="0" presId="urn:microsoft.com/office/officeart/2005/8/layout/process5"/>
    <dgm:cxn modelId="{E182AA01-8B20-4AE8-AC0D-0CAE0711E5AC}" type="presParOf" srcId="{5EB9CFFB-1FD3-46A4-BE3F-497A2D2B1633}" destId="{D0641110-2645-4BB4-AD98-CAAE2281A674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FCCB0-6D52-4151-BC56-F64714E4663D}">
      <dsp:nvSpPr>
        <dsp:cNvPr id="0" name=""/>
        <dsp:cNvSpPr/>
      </dsp:nvSpPr>
      <dsp:spPr>
        <a:xfrm>
          <a:off x="0" y="695347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8:30</a:t>
          </a:r>
          <a:r>
            <a:rPr lang="zh-TW" altLang="en-US" sz="2300" kern="1200" dirty="0" smtClean="0"/>
            <a:t>起 床 </a:t>
          </a:r>
          <a:endParaRPr lang="zh-TW" altLang="en-US" sz="2300" kern="1200" dirty="0"/>
        </a:p>
      </dsp:txBody>
      <dsp:txXfrm>
        <a:off x="35506" y="730853"/>
        <a:ext cx="1949441" cy="1141260"/>
      </dsp:txXfrm>
    </dsp:sp>
    <dsp:sp modelId="{145813EB-7B79-430A-913B-A0EEDA3E63FE}">
      <dsp:nvSpPr>
        <dsp:cNvPr id="0" name=""/>
        <dsp:cNvSpPr/>
      </dsp:nvSpPr>
      <dsp:spPr>
        <a:xfrm rot="21435060">
          <a:off x="2199021" y="983512"/>
          <a:ext cx="431281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2199095" y="1086829"/>
        <a:ext cx="301897" cy="300644"/>
      </dsp:txXfrm>
    </dsp:sp>
    <dsp:sp modelId="{8300127F-925E-41BE-802E-EB0ACCF9CB05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碰碰車</a:t>
          </a:r>
          <a:endParaRPr lang="zh-TW" altLang="en-US" sz="2300" kern="1200" dirty="0"/>
        </a:p>
      </dsp:txBody>
      <dsp:txXfrm>
        <a:off x="2868761" y="594812"/>
        <a:ext cx="1949441" cy="1141260"/>
      </dsp:txXfrm>
    </dsp:sp>
    <dsp:sp modelId="{DD98A891-CD7E-435F-948C-41819C3A36A0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5031509" y="1015120"/>
        <a:ext cx="299835" cy="300644"/>
      </dsp:txXfrm>
    </dsp:sp>
    <dsp:sp modelId="{360E5DE0-B528-411C-9153-1E24115C16B7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宇宙回旋</a:t>
          </a:r>
          <a:endParaRPr lang="zh-TW" altLang="en-US" sz="2300" kern="1200" dirty="0"/>
        </a:p>
      </dsp:txBody>
      <dsp:txXfrm>
        <a:off x="5697396" y="594812"/>
        <a:ext cx="1949441" cy="1141260"/>
      </dsp:txXfrm>
    </dsp:sp>
    <dsp:sp modelId="{72F174C1-EDB5-4460-A526-7FA93DFEE36B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7860144" y="1015120"/>
        <a:ext cx="299835" cy="300644"/>
      </dsp:txXfrm>
    </dsp:sp>
    <dsp:sp modelId="{52871758-0A77-4791-8A3E-FF329B9D11F6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小飛龍</a:t>
          </a:r>
          <a:endParaRPr lang="zh-TW" altLang="en-US" sz="2300" kern="1200" dirty="0"/>
        </a:p>
      </dsp:txBody>
      <dsp:txXfrm>
        <a:off x="8526031" y="594812"/>
        <a:ext cx="1949441" cy="1141260"/>
      </dsp:txXfrm>
    </dsp:sp>
    <dsp:sp modelId="{332F3F27-25AD-436E-9D24-2A5EEB35AC24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-5400000">
        <a:off x="9350431" y="1949378"/>
        <a:ext cx="300644" cy="299835"/>
      </dsp:txXfrm>
    </dsp:sp>
    <dsp:sp modelId="{85691015-D376-4FC2-9B45-5F57E082CC1C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smtClean="0"/>
            <a:t>巡弋飛椅</a:t>
          </a:r>
          <a:endParaRPr lang="zh-TW" altLang="en-US" sz="2300" kern="1200"/>
        </a:p>
      </dsp:txBody>
      <dsp:txXfrm>
        <a:off x="8526031" y="2615265"/>
        <a:ext cx="1949441" cy="1141260"/>
      </dsp:txXfrm>
    </dsp:sp>
    <dsp:sp modelId="{2BC4DDC5-46BB-4BCB-AC44-ACF2B851740C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8012890" y="3035573"/>
        <a:ext cx="299835" cy="300644"/>
      </dsp:txXfrm>
    </dsp:sp>
    <dsp:sp modelId="{C811128C-75F4-4E16-914E-75B82D75ACB8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叢林吼吼樹屋</a:t>
          </a:r>
          <a:br>
            <a:rPr lang="zh-TW" altLang="en-US" sz="2300" kern="1200" dirty="0" smtClean="0"/>
          </a:br>
          <a:endParaRPr lang="zh-TW" altLang="en-US" sz="2300" kern="1200" dirty="0"/>
        </a:p>
      </dsp:txBody>
      <dsp:txXfrm>
        <a:off x="5697396" y="2615265"/>
        <a:ext cx="1949441" cy="1141260"/>
      </dsp:txXfrm>
    </dsp:sp>
    <dsp:sp modelId="{AACDFD4E-B05A-48A7-A1E9-F986A88FCE2C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5184255" y="3035573"/>
        <a:ext cx="299835" cy="300644"/>
      </dsp:txXfrm>
    </dsp:sp>
    <dsp:sp modelId="{D0641110-2645-4BB4-AD98-CAAE2281A674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16:00</a:t>
          </a:r>
          <a:r>
            <a:rPr lang="zh-TW" altLang="en-US" sz="2300" kern="1200" dirty="0" smtClean="0"/>
            <a:t>回家</a:t>
          </a:r>
          <a:endParaRPr lang="zh-TW" altLang="en-US" sz="2300" kern="1200" dirty="0"/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84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64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95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84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543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74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78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13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24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90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5F1BB-EFA1-46F5-97EA-8960A40F9B6C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9E083-9215-4E9C-BC80-F2F6F9B7A7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22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兒童新樂園一日遊</a:t>
            </a:r>
            <a:endParaRPr lang="zh-TW" alt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去兒童新樂園玩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07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規劃表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4029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4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89363798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7442522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504835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55331470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30025482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4398399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95088064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1133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8938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8141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65328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</p:txBody>
      </p:sp>
      <p:pic>
        <p:nvPicPr>
          <p:cNvPr id="2050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5625"/>
            <a:ext cx="4637313" cy="336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42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	</a:t>
            </a:r>
          </a:p>
        </p:txBody>
      </p:sp>
      <p:pic>
        <p:nvPicPr>
          <p:cNvPr id="3075" name="Picture 3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485060"/>
            <a:ext cx="5739559" cy="389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2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786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210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190</Words>
  <Application>Microsoft Office PowerPoint</Application>
  <PresentationFormat>寬螢幕</PresentationFormat>
  <Paragraphs>34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規劃表</vt:lpstr>
      <vt:lpstr>票價</vt:lpstr>
      <vt:lpstr>巡弋飛椅</vt:lpstr>
      <vt:lpstr>叢林吼吼樹屋 </vt:lpstr>
      <vt:lpstr>PowerPoint 簡報</vt:lpstr>
      <vt:lpstr>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7</cp:revision>
  <dcterms:created xsi:type="dcterms:W3CDTF">2022-01-03T03:37:31Z</dcterms:created>
  <dcterms:modified xsi:type="dcterms:W3CDTF">2022-01-17T04:00:26Z</dcterms:modified>
</cp:coreProperties>
</file>