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A9EA40-8176-4EAA-9BA9-429671D03A76}" type="doc">
      <dgm:prSet loTypeId="urn:microsoft.com/office/officeart/2005/8/layout/bProcess4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D932B2C-42BA-42F3-9F79-5DCC311E7A28}">
      <dgm:prSet phldrT="[文字]" custT="1"/>
      <dgm:spPr/>
      <dgm:t>
        <a:bodyPr/>
        <a:lstStyle/>
        <a:p>
          <a:r>
            <a:rPr lang="zh-TW" altLang="en-US" sz="4500" dirty="0" smtClean="0"/>
            <a:t>宇宙迴旋</a:t>
          </a:r>
          <a:endParaRPr lang="zh-TW" altLang="en-US" sz="4500" dirty="0"/>
        </a:p>
      </dgm:t>
    </dgm:pt>
    <dgm:pt modelId="{245EB6FA-F6B7-465D-BA2D-0AF5405807B0}" type="sibTrans" cxnId="{1E48FA23-9F60-43A8-8E5E-BFEDE1D7508C}">
      <dgm:prSet/>
      <dgm:spPr/>
      <dgm:t>
        <a:bodyPr/>
        <a:lstStyle/>
        <a:p>
          <a:endParaRPr lang="zh-TW" altLang="en-US"/>
        </a:p>
      </dgm:t>
    </dgm:pt>
    <dgm:pt modelId="{10FEB132-D3E5-4307-B192-19992D2FE83B}" type="parTrans" cxnId="{1E48FA23-9F60-43A8-8E5E-BFEDE1D7508C}">
      <dgm:prSet/>
      <dgm:spPr/>
      <dgm:t>
        <a:bodyPr/>
        <a:lstStyle/>
        <a:p>
          <a:endParaRPr lang="zh-TW" altLang="en-US"/>
        </a:p>
      </dgm:t>
    </dgm:pt>
    <dgm:pt modelId="{ED89FD81-C178-4C91-BEA7-E5C6FB5D0C41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871DD84A-7044-497F-BE95-C247FEF831A2}" type="sibTrans" cxnId="{46DA270A-EB94-4CD8-B912-1BE6E3D18F2A}">
      <dgm:prSet/>
      <dgm:spPr/>
      <dgm:t>
        <a:bodyPr/>
        <a:lstStyle/>
        <a:p>
          <a:endParaRPr lang="zh-TW" altLang="en-US"/>
        </a:p>
      </dgm:t>
    </dgm:pt>
    <dgm:pt modelId="{683C2B6B-6C06-4044-9AD0-C80A320A087E}" type="parTrans" cxnId="{46DA270A-EB94-4CD8-B912-1BE6E3D18F2A}">
      <dgm:prSet/>
      <dgm:spPr/>
      <dgm:t>
        <a:bodyPr/>
        <a:lstStyle/>
        <a:p>
          <a:endParaRPr lang="zh-TW" altLang="en-US"/>
        </a:p>
      </dgm:t>
    </dgm:pt>
    <dgm:pt modelId="{34D83DFC-FECF-4ED1-BAD4-1BBB30D2B351}">
      <dgm:prSet phldrT="[文字]"/>
      <dgm:spPr/>
      <dgm:t>
        <a:bodyPr/>
        <a:lstStyle/>
        <a:p>
          <a:r>
            <a:rPr lang="en-US" altLang="zh-TW" dirty="0" smtClean="0"/>
            <a:t>8:30</a:t>
          </a:r>
          <a:endParaRPr lang="zh-TW" altLang="en-US" dirty="0"/>
        </a:p>
      </dgm:t>
    </dgm:pt>
    <dgm:pt modelId="{D51C2A95-8FDB-4F99-84B1-E7E23E3F6790}" type="sibTrans" cxnId="{8C02BFF3-3F88-4398-8EC6-1653A8A763EB}">
      <dgm:prSet/>
      <dgm:spPr/>
      <dgm:t>
        <a:bodyPr/>
        <a:lstStyle/>
        <a:p>
          <a:endParaRPr lang="zh-TW" altLang="en-US"/>
        </a:p>
      </dgm:t>
    </dgm:pt>
    <dgm:pt modelId="{BB6EB5E2-A7DB-423E-8024-B56B48B08855}" type="parTrans" cxnId="{8C02BFF3-3F88-4398-8EC6-1653A8A763EB}">
      <dgm:prSet/>
      <dgm:spPr/>
      <dgm:t>
        <a:bodyPr/>
        <a:lstStyle/>
        <a:p>
          <a:endParaRPr lang="zh-TW" altLang="en-US"/>
        </a:p>
      </dgm:t>
    </dgm:pt>
    <dgm:pt modelId="{9997A686-F98E-4B0E-B0B2-D634014AB4E1}">
      <dgm:prSet/>
      <dgm:spPr/>
      <dgm:t>
        <a:bodyPr/>
        <a:lstStyle/>
        <a:p>
          <a:r>
            <a:rPr lang="zh-TW" altLang="en-US" dirty="0" smtClean="0"/>
            <a:t>小飛巄</a:t>
          </a:r>
          <a:endParaRPr lang="zh-TW" altLang="en-US" dirty="0"/>
        </a:p>
      </dgm:t>
    </dgm:pt>
    <dgm:pt modelId="{CC935E9A-3A8F-4FA6-833C-2668EFD55ECB}" type="parTrans" cxnId="{2EE35661-8A96-4247-A9AA-7F07F98A9E5B}">
      <dgm:prSet/>
      <dgm:spPr/>
      <dgm:t>
        <a:bodyPr/>
        <a:lstStyle/>
        <a:p>
          <a:endParaRPr lang="zh-TW" altLang="en-US"/>
        </a:p>
      </dgm:t>
    </dgm:pt>
    <dgm:pt modelId="{7AB64D60-752B-4746-9898-5A53E5D4D397}" type="sibTrans" cxnId="{2EE35661-8A96-4247-A9AA-7F07F98A9E5B}">
      <dgm:prSet/>
      <dgm:spPr/>
      <dgm:t>
        <a:bodyPr/>
        <a:lstStyle/>
        <a:p>
          <a:endParaRPr lang="zh-TW" altLang="en-US"/>
        </a:p>
      </dgm:t>
    </dgm:pt>
    <dgm:pt modelId="{C36784B4-A91C-442F-B165-A75F67BB7C17}">
      <dgm:prSet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9B3D929E-FC8D-4AFE-B3CA-D4329B705906}" type="parTrans" cxnId="{5EE3F75C-C838-45F9-9703-82FAA8DFD6A7}">
      <dgm:prSet/>
      <dgm:spPr/>
      <dgm:t>
        <a:bodyPr/>
        <a:lstStyle/>
        <a:p>
          <a:endParaRPr lang="zh-TW" altLang="en-US"/>
        </a:p>
      </dgm:t>
    </dgm:pt>
    <dgm:pt modelId="{AEA8EF5C-3168-42F2-89DB-D50C6F58F458}" type="sibTrans" cxnId="{5EE3F75C-C838-45F9-9703-82FAA8DFD6A7}">
      <dgm:prSet/>
      <dgm:spPr/>
      <dgm:t>
        <a:bodyPr/>
        <a:lstStyle/>
        <a:p>
          <a:endParaRPr lang="zh-TW" altLang="en-US"/>
        </a:p>
      </dgm:t>
    </dgm:pt>
    <dgm:pt modelId="{A25561A8-1F5A-494A-8974-8DD978F1A4ED}">
      <dgm:prSet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BC7DE73F-9446-446C-B942-8CAF5A55C7E8}" type="parTrans" cxnId="{A76CC590-3B09-48E4-9B90-4CD60970F61B}">
      <dgm:prSet/>
      <dgm:spPr/>
      <dgm:t>
        <a:bodyPr/>
        <a:lstStyle/>
        <a:p>
          <a:endParaRPr lang="zh-TW" altLang="en-US"/>
        </a:p>
      </dgm:t>
    </dgm:pt>
    <dgm:pt modelId="{9C8F2BD1-F8BF-40B6-BB0A-EB14625C9D75}" type="sibTrans" cxnId="{A76CC590-3B09-48E4-9B90-4CD60970F61B}">
      <dgm:prSet/>
      <dgm:spPr/>
      <dgm:t>
        <a:bodyPr/>
        <a:lstStyle/>
        <a:p>
          <a:endParaRPr lang="zh-TW" altLang="en-US"/>
        </a:p>
      </dgm:t>
    </dgm:pt>
    <dgm:pt modelId="{E6F9EF83-1261-4B9E-B968-579BE005CFE5}" type="pres">
      <dgm:prSet presAssocID="{5DA9EA40-8176-4EAA-9BA9-429671D03A76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91D60698-A7FD-40DE-B604-EAAA2CEBCFBB}" type="pres">
      <dgm:prSet presAssocID="{34D83DFC-FECF-4ED1-BAD4-1BBB30D2B351}" presName="compNode" presStyleCnt="0"/>
      <dgm:spPr/>
    </dgm:pt>
    <dgm:pt modelId="{B8FA746B-BA1B-4B8A-B9EE-F8680A410AB0}" type="pres">
      <dgm:prSet presAssocID="{34D83DFC-FECF-4ED1-BAD4-1BBB30D2B351}" presName="dummyConnPt" presStyleCnt="0"/>
      <dgm:spPr/>
    </dgm:pt>
    <dgm:pt modelId="{5A49FF62-9354-4B82-B977-9B3AA99BF715}" type="pres">
      <dgm:prSet presAssocID="{34D83DFC-FECF-4ED1-BAD4-1BBB30D2B351}" presName="node" presStyleLbl="node1" presStyleIdx="0" presStyleCnt="6" custLinFactNeighborX="-77094" custLinFactNeighborY="1118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E106C8-4924-477E-9A06-84CD1C09207B}" type="pres">
      <dgm:prSet presAssocID="{D51C2A95-8FDB-4F99-84B1-E7E23E3F6790}" presName="sibTrans" presStyleLbl="bgSibTrans2D1" presStyleIdx="0" presStyleCnt="5" custLinFactNeighborX="29892" custLinFactNeighborY="76644"/>
      <dgm:spPr/>
      <dgm:t>
        <a:bodyPr/>
        <a:lstStyle/>
        <a:p>
          <a:endParaRPr lang="zh-TW" altLang="en-US"/>
        </a:p>
      </dgm:t>
    </dgm:pt>
    <dgm:pt modelId="{E1EDBFC7-F25A-44C8-B17D-FB6F9839A7E3}" type="pres">
      <dgm:prSet presAssocID="{ED89FD81-C178-4C91-BEA7-E5C6FB5D0C41}" presName="compNode" presStyleCnt="0"/>
      <dgm:spPr/>
    </dgm:pt>
    <dgm:pt modelId="{7FF5B869-75B7-4F3B-9DD5-62BCEAF0D934}" type="pres">
      <dgm:prSet presAssocID="{ED89FD81-C178-4C91-BEA7-E5C6FB5D0C41}" presName="dummyConnPt" presStyleCnt="0"/>
      <dgm:spPr/>
    </dgm:pt>
    <dgm:pt modelId="{7CE06066-C9C4-4AEC-BC80-D82D343D4D0B}" type="pres">
      <dgm:prSet presAssocID="{ED89FD81-C178-4C91-BEA7-E5C6FB5D0C41}" presName="node" presStyleLbl="node1" presStyleIdx="1" presStyleCnt="6" custLinFactNeighborX="15419" custLinFactNeighborY="54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EE0037-A253-4B7A-BC87-250B948C722F}" type="pres">
      <dgm:prSet presAssocID="{871DD84A-7044-497F-BE95-C247FEF831A2}" presName="sibTrans" presStyleLbl="bgSibTrans2D1" presStyleIdx="1" presStyleCnt="5"/>
      <dgm:spPr/>
      <dgm:t>
        <a:bodyPr/>
        <a:lstStyle/>
        <a:p>
          <a:endParaRPr lang="zh-TW" altLang="en-US"/>
        </a:p>
      </dgm:t>
    </dgm:pt>
    <dgm:pt modelId="{A935D83D-CACC-46F4-9D96-63CC421F23CD}" type="pres">
      <dgm:prSet presAssocID="{6D932B2C-42BA-42F3-9F79-5DCC311E7A28}" presName="compNode" presStyleCnt="0"/>
      <dgm:spPr/>
    </dgm:pt>
    <dgm:pt modelId="{C0A125CC-87CD-492A-9854-7B7783845F16}" type="pres">
      <dgm:prSet presAssocID="{6D932B2C-42BA-42F3-9F79-5DCC311E7A28}" presName="dummyConnPt" presStyleCnt="0"/>
      <dgm:spPr/>
    </dgm:pt>
    <dgm:pt modelId="{4D3D6F88-721E-4C70-BA6D-365B59464E82}" type="pres">
      <dgm:prSet presAssocID="{6D932B2C-42BA-42F3-9F79-5DCC311E7A28}" presName="node" presStyleLbl="node1" presStyleIdx="2" presStyleCnt="6" custLinFactNeighborX="29215" custLinFactNeighborY="338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7CB987-B5D7-470B-9585-EA2B574BF43B}" type="pres">
      <dgm:prSet presAssocID="{245EB6FA-F6B7-465D-BA2D-0AF5405807B0}" presName="sibTrans" presStyleLbl="bgSibTrans2D1" presStyleIdx="2" presStyleCnt="5"/>
      <dgm:spPr/>
      <dgm:t>
        <a:bodyPr/>
        <a:lstStyle/>
        <a:p>
          <a:endParaRPr lang="zh-TW" altLang="en-US"/>
        </a:p>
      </dgm:t>
    </dgm:pt>
    <dgm:pt modelId="{23A85C84-4D7C-4014-84D5-629AABDD90DD}" type="pres">
      <dgm:prSet presAssocID="{9997A686-F98E-4B0E-B0B2-D634014AB4E1}" presName="compNode" presStyleCnt="0"/>
      <dgm:spPr/>
    </dgm:pt>
    <dgm:pt modelId="{3009B0F0-345E-42FB-B8AF-D520B8451E04}" type="pres">
      <dgm:prSet presAssocID="{9997A686-F98E-4B0E-B0B2-D634014AB4E1}" presName="dummyConnPt" presStyleCnt="0"/>
      <dgm:spPr/>
    </dgm:pt>
    <dgm:pt modelId="{813794E1-9984-42D5-9D10-CA4ED64772F1}" type="pres">
      <dgm:prSet presAssocID="{9997A686-F98E-4B0E-B0B2-D634014AB4E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443011-10AB-4F88-8C4A-B514FE4D4983}" type="pres">
      <dgm:prSet presAssocID="{7AB64D60-752B-4746-9898-5A53E5D4D397}" presName="sibTrans" presStyleLbl="bgSibTrans2D1" presStyleIdx="3" presStyleCnt="5"/>
      <dgm:spPr/>
      <dgm:t>
        <a:bodyPr/>
        <a:lstStyle/>
        <a:p>
          <a:endParaRPr lang="zh-TW" altLang="en-US"/>
        </a:p>
      </dgm:t>
    </dgm:pt>
    <dgm:pt modelId="{65BE695E-96AC-4AAE-BBF7-165B3FA1BC19}" type="pres">
      <dgm:prSet presAssocID="{C36784B4-A91C-442F-B165-A75F67BB7C17}" presName="compNode" presStyleCnt="0"/>
      <dgm:spPr/>
    </dgm:pt>
    <dgm:pt modelId="{2B69775C-E3B3-4F4B-95FE-F37A16C662A3}" type="pres">
      <dgm:prSet presAssocID="{C36784B4-A91C-442F-B165-A75F67BB7C17}" presName="dummyConnPt" presStyleCnt="0"/>
      <dgm:spPr/>
    </dgm:pt>
    <dgm:pt modelId="{EC0BBC93-6807-4CE7-9438-AFF749B615DC}" type="pres">
      <dgm:prSet presAssocID="{C36784B4-A91C-442F-B165-A75F67BB7C1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5DE1E8-E367-4DCD-B37B-A25800A1E830}" type="pres">
      <dgm:prSet presAssocID="{AEA8EF5C-3168-42F2-89DB-D50C6F58F458}" presName="sibTrans" presStyleLbl="bgSibTrans2D1" presStyleIdx="4" presStyleCnt="5"/>
      <dgm:spPr/>
      <dgm:t>
        <a:bodyPr/>
        <a:lstStyle/>
        <a:p>
          <a:endParaRPr lang="zh-TW" altLang="en-US"/>
        </a:p>
      </dgm:t>
    </dgm:pt>
    <dgm:pt modelId="{D0DF0948-8D57-4AEC-A881-9807482282B4}" type="pres">
      <dgm:prSet presAssocID="{A25561A8-1F5A-494A-8974-8DD978F1A4ED}" presName="compNode" presStyleCnt="0"/>
      <dgm:spPr/>
    </dgm:pt>
    <dgm:pt modelId="{E6B3B360-C095-48D4-8A78-D5CD69BC8C00}" type="pres">
      <dgm:prSet presAssocID="{A25561A8-1F5A-494A-8974-8DD978F1A4ED}" presName="dummyConnPt" presStyleCnt="0"/>
      <dgm:spPr/>
    </dgm:pt>
    <dgm:pt modelId="{3EC2C723-52F4-43B7-BC2B-0A623FCD1C9A}" type="pres">
      <dgm:prSet presAssocID="{A25561A8-1F5A-494A-8974-8DD978F1A4E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E7DCFD1-1A07-413F-9ECD-5F8F3765B00E}" type="presOf" srcId="{AEA8EF5C-3168-42F2-89DB-D50C6F58F458}" destId="{555DE1E8-E367-4DCD-B37B-A25800A1E830}" srcOrd="0" destOrd="0" presId="urn:microsoft.com/office/officeart/2005/8/layout/bProcess4"/>
    <dgm:cxn modelId="{AF21B5DA-289A-49BD-8278-9AAA885E443A}" type="presOf" srcId="{871DD84A-7044-497F-BE95-C247FEF831A2}" destId="{5AEE0037-A253-4B7A-BC87-250B948C722F}" srcOrd="0" destOrd="0" presId="urn:microsoft.com/office/officeart/2005/8/layout/bProcess4"/>
    <dgm:cxn modelId="{46DA270A-EB94-4CD8-B912-1BE6E3D18F2A}" srcId="{5DA9EA40-8176-4EAA-9BA9-429671D03A76}" destId="{ED89FD81-C178-4C91-BEA7-E5C6FB5D0C41}" srcOrd="1" destOrd="0" parTransId="{683C2B6B-6C06-4044-9AD0-C80A320A087E}" sibTransId="{871DD84A-7044-497F-BE95-C247FEF831A2}"/>
    <dgm:cxn modelId="{68F1EDF9-5F70-4F89-97FB-A6D1447499FA}" type="presOf" srcId="{6D932B2C-42BA-42F3-9F79-5DCC311E7A28}" destId="{4D3D6F88-721E-4C70-BA6D-365B59464E82}" srcOrd="0" destOrd="0" presId="urn:microsoft.com/office/officeart/2005/8/layout/bProcess4"/>
    <dgm:cxn modelId="{6C3DCD5B-6931-4975-A155-45551CADAE89}" type="presOf" srcId="{9997A686-F98E-4B0E-B0B2-D634014AB4E1}" destId="{813794E1-9984-42D5-9D10-CA4ED64772F1}" srcOrd="0" destOrd="0" presId="urn:microsoft.com/office/officeart/2005/8/layout/bProcess4"/>
    <dgm:cxn modelId="{5EE3F75C-C838-45F9-9703-82FAA8DFD6A7}" srcId="{5DA9EA40-8176-4EAA-9BA9-429671D03A76}" destId="{C36784B4-A91C-442F-B165-A75F67BB7C17}" srcOrd="4" destOrd="0" parTransId="{9B3D929E-FC8D-4AFE-B3CA-D4329B705906}" sibTransId="{AEA8EF5C-3168-42F2-89DB-D50C6F58F458}"/>
    <dgm:cxn modelId="{A76CC590-3B09-48E4-9B90-4CD60970F61B}" srcId="{5DA9EA40-8176-4EAA-9BA9-429671D03A76}" destId="{A25561A8-1F5A-494A-8974-8DD978F1A4ED}" srcOrd="5" destOrd="0" parTransId="{BC7DE73F-9446-446C-B942-8CAF5A55C7E8}" sibTransId="{9C8F2BD1-F8BF-40B6-BB0A-EB14625C9D75}"/>
    <dgm:cxn modelId="{ADDAE052-8F5A-47B1-8938-C6F748F94C32}" type="presOf" srcId="{5DA9EA40-8176-4EAA-9BA9-429671D03A76}" destId="{E6F9EF83-1261-4B9E-B968-579BE005CFE5}" srcOrd="0" destOrd="0" presId="urn:microsoft.com/office/officeart/2005/8/layout/bProcess4"/>
    <dgm:cxn modelId="{1E48FA23-9F60-43A8-8E5E-BFEDE1D7508C}" srcId="{5DA9EA40-8176-4EAA-9BA9-429671D03A76}" destId="{6D932B2C-42BA-42F3-9F79-5DCC311E7A28}" srcOrd="2" destOrd="0" parTransId="{10FEB132-D3E5-4307-B192-19992D2FE83B}" sibTransId="{245EB6FA-F6B7-465D-BA2D-0AF5405807B0}"/>
    <dgm:cxn modelId="{8C02BFF3-3F88-4398-8EC6-1653A8A763EB}" srcId="{5DA9EA40-8176-4EAA-9BA9-429671D03A76}" destId="{34D83DFC-FECF-4ED1-BAD4-1BBB30D2B351}" srcOrd="0" destOrd="0" parTransId="{BB6EB5E2-A7DB-423E-8024-B56B48B08855}" sibTransId="{D51C2A95-8FDB-4F99-84B1-E7E23E3F6790}"/>
    <dgm:cxn modelId="{71BBF9FC-2FB8-41D9-B1D7-EDCC2B1A8CFE}" type="presOf" srcId="{34D83DFC-FECF-4ED1-BAD4-1BBB30D2B351}" destId="{5A49FF62-9354-4B82-B977-9B3AA99BF715}" srcOrd="0" destOrd="0" presId="urn:microsoft.com/office/officeart/2005/8/layout/bProcess4"/>
    <dgm:cxn modelId="{45102789-A85C-4BE4-8519-611C8C21523F}" type="presOf" srcId="{245EB6FA-F6B7-465D-BA2D-0AF5405807B0}" destId="{AD7CB987-B5D7-470B-9585-EA2B574BF43B}" srcOrd="0" destOrd="0" presId="urn:microsoft.com/office/officeart/2005/8/layout/bProcess4"/>
    <dgm:cxn modelId="{673724EE-187A-4D1A-B895-54B9E40D8CAA}" type="presOf" srcId="{C36784B4-A91C-442F-B165-A75F67BB7C17}" destId="{EC0BBC93-6807-4CE7-9438-AFF749B615DC}" srcOrd="0" destOrd="0" presId="urn:microsoft.com/office/officeart/2005/8/layout/bProcess4"/>
    <dgm:cxn modelId="{2EE35661-8A96-4247-A9AA-7F07F98A9E5B}" srcId="{5DA9EA40-8176-4EAA-9BA9-429671D03A76}" destId="{9997A686-F98E-4B0E-B0B2-D634014AB4E1}" srcOrd="3" destOrd="0" parTransId="{CC935E9A-3A8F-4FA6-833C-2668EFD55ECB}" sibTransId="{7AB64D60-752B-4746-9898-5A53E5D4D397}"/>
    <dgm:cxn modelId="{419E7BF7-2146-4F2E-B675-67A58ACD2086}" type="presOf" srcId="{A25561A8-1F5A-494A-8974-8DD978F1A4ED}" destId="{3EC2C723-52F4-43B7-BC2B-0A623FCD1C9A}" srcOrd="0" destOrd="0" presId="urn:microsoft.com/office/officeart/2005/8/layout/bProcess4"/>
    <dgm:cxn modelId="{30E04F13-8BF2-4543-9FD7-F47D332345BA}" type="presOf" srcId="{D51C2A95-8FDB-4F99-84B1-E7E23E3F6790}" destId="{38E106C8-4924-477E-9A06-84CD1C09207B}" srcOrd="0" destOrd="0" presId="urn:microsoft.com/office/officeart/2005/8/layout/bProcess4"/>
    <dgm:cxn modelId="{2E745540-24C7-4EAA-BEA8-672DEA5E091F}" type="presOf" srcId="{7AB64D60-752B-4746-9898-5A53E5D4D397}" destId="{4D443011-10AB-4F88-8C4A-B514FE4D4983}" srcOrd="0" destOrd="0" presId="urn:microsoft.com/office/officeart/2005/8/layout/bProcess4"/>
    <dgm:cxn modelId="{237625CF-58C3-4A5B-B0B8-05A2D6B1ADC1}" type="presOf" srcId="{ED89FD81-C178-4C91-BEA7-E5C6FB5D0C41}" destId="{7CE06066-C9C4-4AEC-BC80-D82D343D4D0B}" srcOrd="0" destOrd="0" presId="urn:microsoft.com/office/officeart/2005/8/layout/bProcess4"/>
    <dgm:cxn modelId="{5D7AF5F7-09A5-4DF0-B3F5-8A22B9E0CCCF}" type="presParOf" srcId="{E6F9EF83-1261-4B9E-B968-579BE005CFE5}" destId="{91D60698-A7FD-40DE-B604-EAAA2CEBCFBB}" srcOrd="0" destOrd="0" presId="urn:microsoft.com/office/officeart/2005/8/layout/bProcess4"/>
    <dgm:cxn modelId="{A8220475-058C-4A95-BD2D-D9769E269950}" type="presParOf" srcId="{91D60698-A7FD-40DE-B604-EAAA2CEBCFBB}" destId="{B8FA746B-BA1B-4B8A-B9EE-F8680A410AB0}" srcOrd="0" destOrd="0" presId="urn:microsoft.com/office/officeart/2005/8/layout/bProcess4"/>
    <dgm:cxn modelId="{09BAEC4F-75FF-4A8F-A090-CAB6B8D15BE0}" type="presParOf" srcId="{91D60698-A7FD-40DE-B604-EAAA2CEBCFBB}" destId="{5A49FF62-9354-4B82-B977-9B3AA99BF715}" srcOrd="1" destOrd="0" presId="urn:microsoft.com/office/officeart/2005/8/layout/bProcess4"/>
    <dgm:cxn modelId="{1DFD1A7A-A7BA-42C9-89DB-297C07F007A4}" type="presParOf" srcId="{E6F9EF83-1261-4B9E-B968-579BE005CFE5}" destId="{38E106C8-4924-477E-9A06-84CD1C09207B}" srcOrd="1" destOrd="0" presId="urn:microsoft.com/office/officeart/2005/8/layout/bProcess4"/>
    <dgm:cxn modelId="{D9990BEF-88EB-4E29-94EC-7581FAB72465}" type="presParOf" srcId="{E6F9EF83-1261-4B9E-B968-579BE005CFE5}" destId="{E1EDBFC7-F25A-44C8-B17D-FB6F9839A7E3}" srcOrd="2" destOrd="0" presId="urn:microsoft.com/office/officeart/2005/8/layout/bProcess4"/>
    <dgm:cxn modelId="{82EC196F-8E7E-47E5-82B1-247776D43728}" type="presParOf" srcId="{E1EDBFC7-F25A-44C8-B17D-FB6F9839A7E3}" destId="{7FF5B869-75B7-4F3B-9DD5-62BCEAF0D934}" srcOrd="0" destOrd="0" presId="urn:microsoft.com/office/officeart/2005/8/layout/bProcess4"/>
    <dgm:cxn modelId="{DB0936F9-C033-439E-B96A-E4AE3C89D881}" type="presParOf" srcId="{E1EDBFC7-F25A-44C8-B17D-FB6F9839A7E3}" destId="{7CE06066-C9C4-4AEC-BC80-D82D343D4D0B}" srcOrd="1" destOrd="0" presId="urn:microsoft.com/office/officeart/2005/8/layout/bProcess4"/>
    <dgm:cxn modelId="{2BE052B0-249A-4EBE-B3B4-6AAFF1229724}" type="presParOf" srcId="{E6F9EF83-1261-4B9E-B968-579BE005CFE5}" destId="{5AEE0037-A253-4B7A-BC87-250B948C722F}" srcOrd="3" destOrd="0" presId="urn:microsoft.com/office/officeart/2005/8/layout/bProcess4"/>
    <dgm:cxn modelId="{56B27600-6826-41D9-BC12-DCE368AC522A}" type="presParOf" srcId="{E6F9EF83-1261-4B9E-B968-579BE005CFE5}" destId="{A935D83D-CACC-46F4-9D96-63CC421F23CD}" srcOrd="4" destOrd="0" presId="urn:microsoft.com/office/officeart/2005/8/layout/bProcess4"/>
    <dgm:cxn modelId="{7BDB93EA-DB12-4E1D-8583-7C891CC5CAA5}" type="presParOf" srcId="{A935D83D-CACC-46F4-9D96-63CC421F23CD}" destId="{C0A125CC-87CD-492A-9854-7B7783845F16}" srcOrd="0" destOrd="0" presId="urn:microsoft.com/office/officeart/2005/8/layout/bProcess4"/>
    <dgm:cxn modelId="{C1047FD9-9289-4664-BADA-3F5889EFF816}" type="presParOf" srcId="{A935D83D-CACC-46F4-9D96-63CC421F23CD}" destId="{4D3D6F88-721E-4C70-BA6D-365B59464E82}" srcOrd="1" destOrd="0" presId="urn:microsoft.com/office/officeart/2005/8/layout/bProcess4"/>
    <dgm:cxn modelId="{ACA24B8C-9479-4D56-821E-5C6FD72E2D05}" type="presParOf" srcId="{E6F9EF83-1261-4B9E-B968-579BE005CFE5}" destId="{AD7CB987-B5D7-470B-9585-EA2B574BF43B}" srcOrd="5" destOrd="0" presId="urn:microsoft.com/office/officeart/2005/8/layout/bProcess4"/>
    <dgm:cxn modelId="{4D39AAD1-BFC2-473D-9BFE-7D8CB0B6E6C5}" type="presParOf" srcId="{E6F9EF83-1261-4B9E-B968-579BE005CFE5}" destId="{23A85C84-4D7C-4014-84D5-629AABDD90DD}" srcOrd="6" destOrd="0" presId="urn:microsoft.com/office/officeart/2005/8/layout/bProcess4"/>
    <dgm:cxn modelId="{38C8DFEB-49DE-4EFA-80B0-35D4E17CA499}" type="presParOf" srcId="{23A85C84-4D7C-4014-84D5-629AABDD90DD}" destId="{3009B0F0-345E-42FB-B8AF-D520B8451E04}" srcOrd="0" destOrd="0" presId="urn:microsoft.com/office/officeart/2005/8/layout/bProcess4"/>
    <dgm:cxn modelId="{B0D61C14-E3AC-4138-884B-2E1697745AE7}" type="presParOf" srcId="{23A85C84-4D7C-4014-84D5-629AABDD90DD}" destId="{813794E1-9984-42D5-9D10-CA4ED64772F1}" srcOrd="1" destOrd="0" presId="urn:microsoft.com/office/officeart/2005/8/layout/bProcess4"/>
    <dgm:cxn modelId="{2200A95E-DBDC-4811-86EF-5781983CC71B}" type="presParOf" srcId="{E6F9EF83-1261-4B9E-B968-579BE005CFE5}" destId="{4D443011-10AB-4F88-8C4A-B514FE4D4983}" srcOrd="7" destOrd="0" presId="urn:microsoft.com/office/officeart/2005/8/layout/bProcess4"/>
    <dgm:cxn modelId="{75A9057F-9835-4178-B894-E5D467703F2D}" type="presParOf" srcId="{E6F9EF83-1261-4B9E-B968-579BE005CFE5}" destId="{65BE695E-96AC-4AAE-BBF7-165B3FA1BC19}" srcOrd="8" destOrd="0" presId="urn:microsoft.com/office/officeart/2005/8/layout/bProcess4"/>
    <dgm:cxn modelId="{36990BCB-D435-4D8E-B0FD-AF8B9D9819B8}" type="presParOf" srcId="{65BE695E-96AC-4AAE-BBF7-165B3FA1BC19}" destId="{2B69775C-E3B3-4F4B-95FE-F37A16C662A3}" srcOrd="0" destOrd="0" presId="urn:microsoft.com/office/officeart/2005/8/layout/bProcess4"/>
    <dgm:cxn modelId="{D4D1A173-1EE7-42FA-B39D-0A3A3F9ED6A0}" type="presParOf" srcId="{65BE695E-96AC-4AAE-BBF7-165B3FA1BC19}" destId="{EC0BBC93-6807-4CE7-9438-AFF749B615DC}" srcOrd="1" destOrd="0" presId="urn:microsoft.com/office/officeart/2005/8/layout/bProcess4"/>
    <dgm:cxn modelId="{DA751A47-9A3D-4D84-BFF9-36C3D65BAE72}" type="presParOf" srcId="{E6F9EF83-1261-4B9E-B968-579BE005CFE5}" destId="{555DE1E8-E367-4DCD-B37B-A25800A1E830}" srcOrd="9" destOrd="0" presId="urn:microsoft.com/office/officeart/2005/8/layout/bProcess4"/>
    <dgm:cxn modelId="{45B81743-87C2-4DE8-BD61-19AF5A6F864B}" type="presParOf" srcId="{E6F9EF83-1261-4B9E-B968-579BE005CFE5}" destId="{D0DF0948-8D57-4AEC-A881-9807482282B4}" srcOrd="10" destOrd="0" presId="urn:microsoft.com/office/officeart/2005/8/layout/bProcess4"/>
    <dgm:cxn modelId="{F27C71D4-39DC-4F44-96C8-8AC17D1D25EB}" type="presParOf" srcId="{D0DF0948-8D57-4AEC-A881-9807482282B4}" destId="{E6B3B360-C095-48D4-8A78-D5CD69BC8C00}" srcOrd="0" destOrd="0" presId="urn:microsoft.com/office/officeart/2005/8/layout/bProcess4"/>
    <dgm:cxn modelId="{61358059-1B97-4135-94CF-15C7080F13E2}" type="presParOf" srcId="{D0DF0948-8D57-4AEC-A881-9807482282B4}" destId="{3EC2C723-52F4-43B7-BC2B-0A623FCD1C9A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106C8-4924-477E-9A06-84CD1C09207B}">
      <dsp:nvSpPr>
        <dsp:cNvPr id="0" name=""/>
        <dsp:cNvSpPr/>
      </dsp:nvSpPr>
      <dsp:spPr>
        <a:xfrm rot="2261887">
          <a:off x="2135207" y="1235748"/>
          <a:ext cx="2417886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49FF62-9354-4B82-B977-9B3AA99BF715}">
      <dsp:nvSpPr>
        <dsp:cNvPr id="0" name=""/>
        <dsp:cNvSpPr/>
      </dsp:nvSpPr>
      <dsp:spPr>
        <a:xfrm>
          <a:off x="1246921" y="139293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/>
            <a:t>8:30</a:t>
          </a:r>
          <a:endParaRPr lang="zh-TW" altLang="en-US" sz="3400" kern="1200" dirty="0"/>
        </a:p>
      </dsp:txBody>
      <dsp:txXfrm>
        <a:off x="1283330" y="175702"/>
        <a:ext cx="1998981" cy="1170261"/>
      </dsp:txXfrm>
    </dsp:sp>
    <dsp:sp modelId="{5AEE0037-A253-4B7A-BC87-250B948C722F}">
      <dsp:nvSpPr>
        <dsp:cNvPr id="0" name=""/>
        <dsp:cNvSpPr/>
      </dsp:nvSpPr>
      <dsp:spPr>
        <a:xfrm rot="4753525">
          <a:off x="2967674" y="2577318"/>
          <a:ext cx="1509952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E06066-C9C4-4AEC-BC80-D82D343D4D0B}">
      <dsp:nvSpPr>
        <dsp:cNvPr id="0" name=""/>
        <dsp:cNvSpPr/>
      </dsp:nvSpPr>
      <dsp:spPr>
        <a:xfrm>
          <a:off x="3163604" y="162137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碰碰車</a:t>
          </a:r>
          <a:endParaRPr lang="zh-TW" altLang="en-US" sz="3400" kern="1200" dirty="0"/>
        </a:p>
      </dsp:txBody>
      <dsp:txXfrm>
        <a:off x="3200013" y="1657788"/>
        <a:ext cx="1998981" cy="1170261"/>
      </dsp:txXfrm>
    </dsp:sp>
    <dsp:sp modelId="{AD7CB987-B5D7-470B-9585-EA2B574BF43B}">
      <dsp:nvSpPr>
        <dsp:cNvPr id="0" name=""/>
        <dsp:cNvSpPr/>
      </dsp:nvSpPr>
      <dsp:spPr>
        <a:xfrm rot="21599551">
          <a:off x="3870882" y="3318844"/>
          <a:ext cx="2143123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3D6F88-721E-4C70-BA6D-365B59464E82}">
      <dsp:nvSpPr>
        <dsp:cNvPr id="0" name=""/>
        <dsp:cNvSpPr/>
      </dsp:nvSpPr>
      <dsp:spPr>
        <a:xfrm>
          <a:off x="3449430" y="3108258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dirty="0" smtClean="0"/>
            <a:t>宇宙迴旋</a:t>
          </a:r>
          <a:endParaRPr lang="zh-TW" altLang="en-US" sz="4500" kern="1200" dirty="0"/>
        </a:p>
      </dsp:txBody>
      <dsp:txXfrm>
        <a:off x="3485839" y="3144667"/>
        <a:ext cx="1998981" cy="1170261"/>
      </dsp:txXfrm>
    </dsp:sp>
    <dsp:sp modelId="{4D443011-10AB-4F88-8C4A-B514FE4D4983}">
      <dsp:nvSpPr>
        <dsp:cNvPr id="0" name=""/>
        <dsp:cNvSpPr/>
      </dsp:nvSpPr>
      <dsp:spPr>
        <a:xfrm rot="16200000">
          <a:off x="5244174" y="2541780"/>
          <a:ext cx="1546756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3794E1-9984-42D5-9D10-CA4ED64772F1}">
      <dsp:nvSpPr>
        <dsp:cNvPr id="0" name=""/>
        <dsp:cNvSpPr/>
      </dsp:nvSpPr>
      <dsp:spPr>
        <a:xfrm>
          <a:off x="5599646" y="3107978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小飛巄</a:t>
          </a:r>
          <a:endParaRPr lang="zh-TW" altLang="en-US" sz="3400" kern="1200" dirty="0"/>
        </a:p>
      </dsp:txBody>
      <dsp:txXfrm>
        <a:off x="5636055" y="3144387"/>
        <a:ext cx="1998981" cy="1170261"/>
      </dsp:txXfrm>
    </dsp:sp>
    <dsp:sp modelId="{555DE1E8-E367-4DCD-B37B-A25800A1E830}">
      <dsp:nvSpPr>
        <dsp:cNvPr id="0" name=""/>
        <dsp:cNvSpPr/>
      </dsp:nvSpPr>
      <dsp:spPr>
        <a:xfrm rot="16200000">
          <a:off x="5244174" y="987930"/>
          <a:ext cx="1546756" cy="18646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0BBC93-6807-4CE7-9438-AFF749B615DC}">
      <dsp:nvSpPr>
        <dsp:cNvPr id="0" name=""/>
        <dsp:cNvSpPr/>
      </dsp:nvSpPr>
      <dsp:spPr>
        <a:xfrm>
          <a:off x="5599646" y="155412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摩天輪</a:t>
          </a:r>
          <a:endParaRPr lang="zh-TW" altLang="en-US" sz="3400" kern="1200" dirty="0"/>
        </a:p>
      </dsp:txBody>
      <dsp:txXfrm>
        <a:off x="5636055" y="1590538"/>
        <a:ext cx="1998981" cy="1170261"/>
      </dsp:txXfrm>
    </dsp:sp>
    <dsp:sp modelId="{3EC2C723-52F4-43B7-BC2B-0A623FCD1C9A}">
      <dsp:nvSpPr>
        <dsp:cNvPr id="0" name=""/>
        <dsp:cNvSpPr/>
      </dsp:nvSpPr>
      <dsp:spPr>
        <a:xfrm>
          <a:off x="5599646" y="27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雲霄飛車</a:t>
          </a:r>
          <a:endParaRPr lang="zh-TW" altLang="en-US" sz="3400" kern="1200" dirty="0"/>
        </a:p>
      </dsp:txBody>
      <dsp:txXfrm>
        <a:off x="5636055" y="36688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29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09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694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9667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7117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5883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640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066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807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2243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89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9B589-C044-4FF3-BDFE-255A0626D8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CCA28-D69A-4016-B761-233736D138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2184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兒童新樂園</a:t>
            </a:r>
            <a:endParaRPr lang="zh-TW" altLang="en-US" sz="96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規劃林小琪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3375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8313609"/>
              </p:ext>
            </p:extLst>
          </p:nvPr>
        </p:nvGraphicFramePr>
        <p:xfrm>
          <a:off x="485503" y="506277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9575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38200" y="3092609"/>
          <a:ext cx="10515600" cy="181737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92433790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78468945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81380095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6851094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70728630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70620154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140628471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5002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543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6702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28407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一) 票價</a:t>
            </a:r>
            <a:endParaRPr kumimoji="0" lang="zh-TW" altLang="zh-TW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75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/>
      </p:sp>
      <p:sp>
        <p:nvSpPr>
          <p:cNvPr id="7" name="文字版面配置區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75884"/>
              </p:ext>
            </p:extLst>
          </p:nvPr>
        </p:nvGraphicFramePr>
        <p:xfrm>
          <a:off x="839788" y="2425859"/>
          <a:ext cx="3797526" cy="3348990"/>
        </p:xfrm>
        <a:graphic>
          <a:graphicData uri="http://schemas.openxmlformats.org/drawingml/2006/table">
            <a:tbl>
              <a:tblPr/>
              <a:tblGrid>
                <a:gridCol w="1898763">
                  <a:extLst>
                    <a:ext uri="{9D8B030D-6E8A-4147-A177-3AD203B41FA5}">
                      <a16:colId xmlns:a16="http://schemas.microsoft.com/office/drawing/2014/main" val="2117869022"/>
                    </a:ext>
                  </a:extLst>
                </a:gridCol>
                <a:gridCol w="1898763">
                  <a:extLst>
                    <a:ext uri="{9D8B030D-6E8A-4147-A177-3AD203B41FA5}">
                      <a16:colId xmlns:a16="http://schemas.microsoft.com/office/drawing/2014/main" val="3442800004"/>
                    </a:ext>
                  </a:extLst>
                </a:gridCol>
              </a:tblGrid>
              <a:tr h="3191170">
                <a:tc>
                  <a:txBody>
                    <a:bodyPr/>
                    <a:lstStyle/>
                    <a:p>
                      <a:pPr latinLnBrk="1"/>
                      <a:r>
                        <a:rPr lang="zh-TW" altLang="en-US">
                          <a:effectLst/>
                        </a:rPr>
                        <a:t/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叢林樹屋為造型，座艙可上下昇降，體驗自由落體速度快感。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/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尖叫指數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⚡⚡⚡⚡⚡</a:t>
                      </a:r>
                      <a:r>
                        <a:rPr lang="zh-TW" altLang="en-US">
                          <a:effectLst/>
                        </a:rPr>
                        <a:t/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溫馨指數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🌞🌞🌞☁☁</a:t>
                      </a:r>
                      <a:r>
                        <a:rPr lang="zh-TW" altLang="en-US">
                          <a:effectLst/>
                        </a:rPr>
                        <a:t/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戀愛指數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💗💗♡♡♡</a:t>
                      </a:r>
                      <a:endParaRPr lang="zh-TW" altLang="en-US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zh-TW" altLang="en-US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274522"/>
                  </a:ext>
                </a:extLst>
              </a:tr>
            </a:tbl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841376" y="3435567"/>
            <a:ext cx="1420058" cy="67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zh-TW" sz="1800" smtClean="0">
                <a:latin typeface="Arial" panose="020B0604020202020204" pitchFamily="34" charset="0"/>
              </a:rPr>
              <a:t/>
            </a:r>
            <a:br>
              <a:rPr lang="zh-TW" altLang="zh-TW" sz="1800" smtClean="0">
                <a:latin typeface="Arial" panose="020B0604020202020204" pitchFamily="34" charset="0"/>
              </a:rPr>
            </a:br>
            <a:endParaRPr lang="zh-TW" altLang="zh-TW" sz="18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04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42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0202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621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158</Words>
  <Application>Microsoft Office PowerPoint</Application>
  <PresentationFormat>寬螢幕</PresentationFormat>
  <Paragraphs>28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文鼎空疊圓</vt:lpstr>
      <vt:lpstr>微軟正黑體</vt:lpstr>
      <vt:lpstr>新細明體</vt:lpstr>
      <vt:lpstr>Arial</vt:lpstr>
      <vt:lpstr>Calibri</vt:lpstr>
      <vt:lpstr>Calibri Light</vt:lpstr>
      <vt:lpstr>Office 佈景主題</vt:lpstr>
      <vt:lpstr>兒童新樂園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8</cp:revision>
  <dcterms:created xsi:type="dcterms:W3CDTF">2022-01-03T03:37:21Z</dcterms:created>
  <dcterms:modified xsi:type="dcterms:W3CDTF">2022-01-17T04:03:42Z</dcterms:modified>
</cp:coreProperties>
</file>