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F9652-B9EC-419D-B96A-9873554E7937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6821DD2-9EF3-45E1-9B1B-B812BAF2DE1C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48F09E95-B652-4823-90D2-2F4974CCF2CA}" type="parTrans" cxnId="{F7496474-56D1-4B11-A4CC-3CE28D8494D6}">
      <dgm:prSet/>
      <dgm:spPr/>
      <dgm:t>
        <a:bodyPr/>
        <a:lstStyle/>
        <a:p>
          <a:endParaRPr lang="zh-TW" altLang="en-US"/>
        </a:p>
      </dgm:t>
    </dgm:pt>
    <dgm:pt modelId="{86FACF5B-5199-435D-98AD-821F6F1B91A0}" type="sibTrans" cxnId="{F7496474-56D1-4B11-A4CC-3CE28D8494D6}">
      <dgm:prSet/>
      <dgm:spPr/>
      <dgm:t>
        <a:bodyPr/>
        <a:lstStyle/>
        <a:p>
          <a:endParaRPr lang="zh-TW" altLang="en-US"/>
        </a:p>
      </dgm:t>
    </dgm:pt>
    <dgm:pt modelId="{89C6D56F-2DAE-4D58-9921-5F209E9E5DCB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A0BB5A50-C6E9-45A5-AE32-222BC79CE3EE}" type="parTrans" cxnId="{9BD63FE3-475F-4F8E-B03D-925A9E8AB99F}">
      <dgm:prSet/>
      <dgm:spPr/>
      <dgm:t>
        <a:bodyPr/>
        <a:lstStyle/>
        <a:p>
          <a:endParaRPr lang="zh-TW" altLang="en-US"/>
        </a:p>
      </dgm:t>
    </dgm:pt>
    <dgm:pt modelId="{85A8F4E2-8602-4A43-B4AE-62F07B9B6C95}" type="sibTrans" cxnId="{9BD63FE3-475F-4F8E-B03D-925A9E8AB99F}">
      <dgm:prSet/>
      <dgm:spPr/>
      <dgm:t>
        <a:bodyPr/>
        <a:lstStyle/>
        <a:p>
          <a:endParaRPr lang="zh-TW" altLang="en-US"/>
        </a:p>
      </dgm:t>
    </dgm:pt>
    <dgm:pt modelId="{213CE832-C3FF-4550-97D1-D91EFF59822F}">
      <dgm:prSet phldrT="[文字]"/>
      <dgm:spPr/>
      <dgm:t>
        <a:bodyPr/>
        <a:lstStyle/>
        <a:p>
          <a:r>
            <a:rPr lang="zh-TW" altLang="en-US" dirty="0" smtClean="0"/>
            <a:t>旋轉咖啡杯</a:t>
          </a:r>
          <a:endParaRPr lang="zh-TW" altLang="en-US" dirty="0"/>
        </a:p>
      </dgm:t>
    </dgm:pt>
    <dgm:pt modelId="{99C5E4EE-14E8-4516-94A4-51B3BA91E4DB}" type="parTrans" cxnId="{309A8930-F59A-42E8-ADD9-50CECE302857}">
      <dgm:prSet/>
      <dgm:spPr/>
      <dgm:t>
        <a:bodyPr/>
        <a:lstStyle/>
        <a:p>
          <a:endParaRPr lang="zh-TW" altLang="en-US"/>
        </a:p>
      </dgm:t>
    </dgm:pt>
    <dgm:pt modelId="{FE0ADA40-8278-4724-976B-B749CFA648A1}" type="sibTrans" cxnId="{309A8930-F59A-42E8-ADD9-50CECE302857}">
      <dgm:prSet/>
      <dgm:spPr/>
      <dgm:t>
        <a:bodyPr/>
        <a:lstStyle/>
        <a:p>
          <a:endParaRPr lang="zh-TW" altLang="en-US"/>
        </a:p>
      </dgm:t>
    </dgm:pt>
    <dgm:pt modelId="{06BE53A0-DDA7-40A7-9A3E-0BFEF351CE9D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46230DF8-AA6C-4ED7-953B-83A425962BDF}" type="parTrans" cxnId="{4C003C13-E3CF-4D58-85CD-3E00C9925E29}">
      <dgm:prSet/>
      <dgm:spPr/>
      <dgm:t>
        <a:bodyPr/>
        <a:lstStyle/>
        <a:p>
          <a:endParaRPr lang="zh-TW" altLang="en-US"/>
        </a:p>
      </dgm:t>
    </dgm:pt>
    <dgm:pt modelId="{B19631E5-91AB-48B0-AB1B-D8758B4BB12B}" type="sibTrans" cxnId="{4C003C13-E3CF-4D58-85CD-3E00C9925E29}">
      <dgm:prSet/>
      <dgm:spPr/>
      <dgm:t>
        <a:bodyPr/>
        <a:lstStyle/>
        <a:p>
          <a:endParaRPr lang="zh-TW" altLang="en-US"/>
        </a:p>
      </dgm:t>
    </dgm:pt>
    <dgm:pt modelId="{B7134C8A-CF11-40FE-9A62-FE8FA161FB7B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4472060-B257-4C1F-A6E0-760864816EE8}" type="parTrans" cxnId="{03D147DF-7791-4752-B470-D5A1A7087F44}">
      <dgm:prSet/>
      <dgm:spPr/>
      <dgm:t>
        <a:bodyPr/>
        <a:lstStyle/>
        <a:p>
          <a:endParaRPr lang="zh-TW" altLang="en-US"/>
        </a:p>
      </dgm:t>
    </dgm:pt>
    <dgm:pt modelId="{15242014-B409-422E-8A0F-A0698269CE79}" type="sibTrans" cxnId="{03D147DF-7791-4752-B470-D5A1A7087F44}">
      <dgm:prSet/>
      <dgm:spPr/>
      <dgm:t>
        <a:bodyPr/>
        <a:lstStyle/>
        <a:p>
          <a:endParaRPr lang="zh-TW" altLang="en-US"/>
        </a:p>
      </dgm:t>
    </dgm:pt>
    <dgm:pt modelId="{23A7860B-B78B-4681-B0F2-8CFB9B2A44DA}">
      <dgm:prSet phldrT="[文字]"/>
      <dgm:spPr/>
      <dgm:t>
        <a:bodyPr/>
        <a:lstStyle/>
        <a:p>
          <a:r>
            <a:rPr lang="zh-TW" altLang="en-US" dirty="0" smtClean="0"/>
            <a:t>吼吼樹屋</a:t>
          </a:r>
          <a:endParaRPr lang="zh-TW" altLang="en-US" dirty="0"/>
        </a:p>
      </dgm:t>
    </dgm:pt>
    <dgm:pt modelId="{1E657BC5-2CBD-4021-A1AA-19002609C53B}" type="parTrans" cxnId="{0453944F-194A-459F-A70E-3828B9A7B7D4}">
      <dgm:prSet/>
      <dgm:spPr/>
      <dgm:t>
        <a:bodyPr/>
        <a:lstStyle/>
        <a:p>
          <a:endParaRPr lang="zh-TW" altLang="en-US"/>
        </a:p>
      </dgm:t>
    </dgm:pt>
    <dgm:pt modelId="{D3E03D9D-134A-429E-B6D0-13D6F0BA0E59}" type="sibTrans" cxnId="{0453944F-194A-459F-A70E-3828B9A7B7D4}">
      <dgm:prSet/>
      <dgm:spPr/>
      <dgm:t>
        <a:bodyPr/>
        <a:lstStyle/>
        <a:p>
          <a:endParaRPr lang="zh-TW" altLang="en-US"/>
        </a:p>
      </dgm:t>
    </dgm:pt>
    <dgm:pt modelId="{5A70DA88-9B65-4A6A-A0F6-F767D7CDB4E7}">
      <dgm:prSet phldrT="[文字]"/>
      <dgm:spPr/>
      <dgm:t>
        <a:bodyPr/>
        <a:lstStyle/>
        <a:p>
          <a:r>
            <a:rPr lang="zh-TW" altLang="en-US" dirty="0" smtClean="0"/>
            <a:t>飛天神奇號</a:t>
          </a:r>
          <a:endParaRPr lang="zh-TW" altLang="en-US" dirty="0"/>
        </a:p>
      </dgm:t>
    </dgm:pt>
    <dgm:pt modelId="{39E49A4D-E3B0-43C9-B7C7-263B63FEACE5}" type="parTrans" cxnId="{391C02B2-DDC4-4C6B-8F6A-A0D453D019C7}">
      <dgm:prSet/>
      <dgm:spPr/>
      <dgm:t>
        <a:bodyPr/>
        <a:lstStyle/>
        <a:p>
          <a:endParaRPr lang="zh-TW" altLang="en-US"/>
        </a:p>
      </dgm:t>
    </dgm:pt>
    <dgm:pt modelId="{6C160247-53C2-441B-8B81-79C915EAA474}" type="sibTrans" cxnId="{391C02B2-DDC4-4C6B-8F6A-A0D453D019C7}">
      <dgm:prSet/>
      <dgm:spPr/>
      <dgm:t>
        <a:bodyPr/>
        <a:lstStyle/>
        <a:p>
          <a:endParaRPr lang="zh-TW" altLang="en-US"/>
        </a:p>
      </dgm:t>
    </dgm:pt>
    <dgm:pt modelId="{52546E1B-7880-477D-B1A8-087ABBBC301F}">
      <dgm:prSet phldrT="[文字]"/>
      <dgm:spPr/>
      <dgm:t>
        <a:bodyPr/>
        <a:lstStyle/>
        <a:p>
          <a:r>
            <a:rPr lang="zh-TW" altLang="en-US" dirty="0" smtClean="0"/>
            <a:t>海底總動員</a:t>
          </a:r>
          <a:endParaRPr lang="zh-TW" altLang="en-US" dirty="0"/>
        </a:p>
      </dgm:t>
    </dgm:pt>
    <dgm:pt modelId="{02A40C4F-585A-481B-85DC-595BB8CC2792}" type="parTrans" cxnId="{B2CFB1B5-9EC6-44F3-9182-AF5125A9E70A}">
      <dgm:prSet/>
      <dgm:spPr/>
      <dgm:t>
        <a:bodyPr/>
        <a:lstStyle/>
        <a:p>
          <a:endParaRPr lang="zh-TW" altLang="en-US"/>
        </a:p>
      </dgm:t>
    </dgm:pt>
    <dgm:pt modelId="{E4634E57-60CA-474D-B185-0EEED4BFE0FE}" type="sibTrans" cxnId="{B2CFB1B5-9EC6-44F3-9182-AF5125A9E70A}">
      <dgm:prSet/>
      <dgm:spPr/>
      <dgm:t>
        <a:bodyPr/>
        <a:lstStyle/>
        <a:p>
          <a:endParaRPr lang="zh-TW" altLang="en-US"/>
        </a:p>
      </dgm:t>
    </dgm:pt>
    <dgm:pt modelId="{103E2B4E-5848-4BCE-8D37-93F869D8D933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CAA55547-8C4A-4CB1-B513-07755591DBB9}" type="parTrans" cxnId="{CD59EFF3-DFFE-4AC4-B977-6F63F9034E9D}">
      <dgm:prSet/>
      <dgm:spPr/>
      <dgm:t>
        <a:bodyPr/>
        <a:lstStyle/>
        <a:p>
          <a:endParaRPr lang="zh-TW" altLang="en-US"/>
        </a:p>
      </dgm:t>
    </dgm:pt>
    <dgm:pt modelId="{398C013D-A94D-47D9-A407-AEAC8B80A28F}" type="sibTrans" cxnId="{CD59EFF3-DFFE-4AC4-B977-6F63F9034E9D}">
      <dgm:prSet/>
      <dgm:spPr/>
      <dgm:t>
        <a:bodyPr/>
        <a:lstStyle/>
        <a:p>
          <a:endParaRPr lang="zh-TW" altLang="en-US"/>
        </a:p>
      </dgm:t>
    </dgm:pt>
    <dgm:pt modelId="{F75B7104-B156-40F9-AFE6-99CC58DBA547}" type="pres">
      <dgm:prSet presAssocID="{8CCF9652-B9EC-419D-B96A-9873554E7937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A6BD5D89-3C6E-49C9-88AB-4A65248719E8}" type="pres">
      <dgm:prSet presAssocID="{A6821DD2-9EF3-45E1-9B1B-B812BAF2DE1C}" presName="chaos" presStyleCnt="0"/>
      <dgm:spPr/>
    </dgm:pt>
    <dgm:pt modelId="{CDC10C84-E16F-4D07-9D2A-2279A3206FDB}" type="pres">
      <dgm:prSet presAssocID="{A6821DD2-9EF3-45E1-9B1B-B812BAF2DE1C}" presName="parTx1" presStyleLbl="revTx" presStyleIdx="0" presStyleCnt="8"/>
      <dgm:spPr/>
      <dgm:t>
        <a:bodyPr/>
        <a:lstStyle/>
        <a:p>
          <a:endParaRPr lang="zh-TW" altLang="en-US"/>
        </a:p>
      </dgm:t>
    </dgm:pt>
    <dgm:pt modelId="{90099C4D-B849-456F-AC5E-20E2F0EBDDA5}" type="pres">
      <dgm:prSet presAssocID="{A6821DD2-9EF3-45E1-9B1B-B812BAF2DE1C}" presName="c1" presStyleLbl="node1" presStyleIdx="0" presStyleCnt="19"/>
      <dgm:spPr/>
    </dgm:pt>
    <dgm:pt modelId="{F4EF72EE-98D2-40EC-8156-352B9A50AABF}" type="pres">
      <dgm:prSet presAssocID="{A6821DD2-9EF3-45E1-9B1B-B812BAF2DE1C}" presName="c2" presStyleLbl="node1" presStyleIdx="1" presStyleCnt="19"/>
      <dgm:spPr/>
    </dgm:pt>
    <dgm:pt modelId="{BD07ABFC-5F30-4D25-8223-487FEE2D2A6D}" type="pres">
      <dgm:prSet presAssocID="{A6821DD2-9EF3-45E1-9B1B-B812BAF2DE1C}" presName="c3" presStyleLbl="node1" presStyleIdx="2" presStyleCnt="19"/>
      <dgm:spPr/>
    </dgm:pt>
    <dgm:pt modelId="{87966E68-2AC0-4720-A5F2-EB4D01E8E99E}" type="pres">
      <dgm:prSet presAssocID="{A6821DD2-9EF3-45E1-9B1B-B812BAF2DE1C}" presName="c4" presStyleLbl="node1" presStyleIdx="3" presStyleCnt="19"/>
      <dgm:spPr/>
    </dgm:pt>
    <dgm:pt modelId="{0E639464-4980-45CA-96E9-1C6BEF406FBF}" type="pres">
      <dgm:prSet presAssocID="{A6821DD2-9EF3-45E1-9B1B-B812BAF2DE1C}" presName="c5" presStyleLbl="node1" presStyleIdx="4" presStyleCnt="19"/>
      <dgm:spPr/>
    </dgm:pt>
    <dgm:pt modelId="{CCC5E8C7-7D10-461E-8DAA-11C94D14E696}" type="pres">
      <dgm:prSet presAssocID="{A6821DD2-9EF3-45E1-9B1B-B812BAF2DE1C}" presName="c6" presStyleLbl="node1" presStyleIdx="5" presStyleCnt="19"/>
      <dgm:spPr/>
    </dgm:pt>
    <dgm:pt modelId="{5F18B698-F38C-4D5A-BDE1-1CF63C34D516}" type="pres">
      <dgm:prSet presAssocID="{A6821DD2-9EF3-45E1-9B1B-B812BAF2DE1C}" presName="c7" presStyleLbl="node1" presStyleIdx="6" presStyleCnt="19"/>
      <dgm:spPr/>
    </dgm:pt>
    <dgm:pt modelId="{6BC14694-3538-4A5D-95F5-9FDFB84180AE}" type="pres">
      <dgm:prSet presAssocID="{A6821DD2-9EF3-45E1-9B1B-B812BAF2DE1C}" presName="c8" presStyleLbl="node1" presStyleIdx="7" presStyleCnt="19"/>
      <dgm:spPr/>
    </dgm:pt>
    <dgm:pt modelId="{C1A5ADD3-BFD1-42F8-A281-AFE5EB1B52DA}" type="pres">
      <dgm:prSet presAssocID="{A6821DD2-9EF3-45E1-9B1B-B812BAF2DE1C}" presName="c9" presStyleLbl="node1" presStyleIdx="8" presStyleCnt="19"/>
      <dgm:spPr/>
    </dgm:pt>
    <dgm:pt modelId="{CA902A11-476E-4A58-A66D-277892651E45}" type="pres">
      <dgm:prSet presAssocID="{A6821DD2-9EF3-45E1-9B1B-B812BAF2DE1C}" presName="c10" presStyleLbl="node1" presStyleIdx="9" presStyleCnt="19"/>
      <dgm:spPr/>
    </dgm:pt>
    <dgm:pt modelId="{FB9D2586-A118-438E-87E9-327E495D6819}" type="pres">
      <dgm:prSet presAssocID="{A6821DD2-9EF3-45E1-9B1B-B812BAF2DE1C}" presName="c11" presStyleLbl="node1" presStyleIdx="10" presStyleCnt="19"/>
      <dgm:spPr/>
    </dgm:pt>
    <dgm:pt modelId="{523E87D0-FE15-4EAE-AC51-94767E88A360}" type="pres">
      <dgm:prSet presAssocID="{A6821DD2-9EF3-45E1-9B1B-B812BAF2DE1C}" presName="c12" presStyleLbl="node1" presStyleIdx="11" presStyleCnt="19"/>
      <dgm:spPr/>
    </dgm:pt>
    <dgm:pt modelId="{74F9ACCB-20DE-4885-B386-AD2ADD2703EB}" type="pres">
      <dgm:prSet presAssocID="{A6821DD2-9EF3-45E1-9B1B-B812BAF2DE1C}" presName="c13" presStyleLbl="node1" presStyleIdx="12" presStyleCnt="19"/>
      <dgm:spPr/>
    </dgm:pt>
    <dgm:pt modelId="{C6DC9345-9973-41D9-B402-9CA05B205C60}" type="pres">
      <dgm:prSet presAssocID="{A6821DD2-9EF3-45E1-9B1B-B812BAF2DE1C}" presName="c14" presStyleLbl="node1" presStyleIdx="13" presStyleCnt="19"/>
      <dgm:spPr/>
    </dgm:pt>
    <dgm:pt modelId="{56E59AA4-2782-4D81-B08A-1B18348DF724}" type="pres">
      <dgm:prSet presAssocID="{A6821DD2-9EF3-45E1-9B1B-B812BAF2DE1C}" presName="c15" presStyleLbl="node1" presStyleIdx="14" presStyleCnt="19"/>
      <dgm:spPr/>
    </dgm:pt>
    <dgm:pt modelId="{6C2D09AE-516F-47E5-B7BE-EA419CC72CAF}" type="pres">
      <dgm:prSet presAssocID="{A6821DD2-9EF3-45E1-9B1B-B812BAF2DE1C}" presName="c16" presStyleLbl="node1" presStyleIdx="15" presStyleCnt="19"/>
      <dgm:spPr/>
    </dgm:pt>
    <dgm:pt modelId="{2EBD3E5A-7D53-49C1-8E8E-FA31666018F6}" type="pres">
      <dgm:prSet presAssocID="{A6821DD2-9EF3-45E1-9B1B-B812BAF2DE1C}" presName="c17" presStyleLbl="node1" presStyleIdx="16" presStyleCnt="19"/>
      <dgm:spPr/>
    </dgm:pt>
    <dgm:pt modelId="{A7C22ACD-EF60-46B8-A43F-A6BAADB4F659}" type="pres">
      <dgm:prSet presAssocID="{A6821DD2-9EF3-45E1-9B1B-B812BAF2DE1C}" presName="c18" presStyleLbl="node1" presStyleIdx="17" presStyleCnt="19"/>
      <dgm:spPr/>
    </dgm:pt>
    <dgm:pt modelId="{91A08E1B-846D-46C7-A4E6-5D791EAFFB29}" type="pres">
      <dgm:prSet presAssocID="{86FACF5B-5199-435D-98AD-821F6F1B91A0}" presName="chevronComposite1" presStyleCnt="0"/>
      <dgm:spPr/>
    </dgm:pt>
    <dgm:pt modelId="{BCBDC341-06E3-41E4-B3C3-44DD3354F223}" type="pres">
      <dgm:prSet presAssocID="{86FACF5B-5199-435D-98AD-821F6F1B91A0}" presName="chevron1" presStyleLbl="sibTrans2D1" presStyleIdx="0" presStyleCnt="8"/>
      <dgm:spPr/>
    </dgm:pt>
    <dgm:pt modelId="{79AE68D9-5C15-4375-9915-B15F9D78F212}" type="pres">
      <dgm:prSet presAssocID="{86FACF5B-5199-435D-98AD-821F6F1B91A0}" presName="spChevron1" presStyleCnt="0"/>
      <dgm:spPr/>
    </dgm:pt>
    <dgm:pt modelId="{09000559-1607-4E4D-8521-E03C81FCF0EE}" type="pres">
      <dgm:prSet presAssocID="{89C6D56F-2DAE-4D58-9921-5F209E9E5DCB}" presName="middle" presStyleCnt="0"/>
      <dgm:spPr/>
    </dgm:pt>
    <dgm:pt modelId="{4593204E-4003-41EE-A577-28A24698ACAD}" type="pres">
      <dgm:prSet presAssocID="{89C6D56F-2DAE-4D58-9921-5F209E9E5DCB}" presName="parTxMid" presStyleLbl="revTx" presStyleIdx="1" presStyleCnt="8"/>
      <dgm:spPr/>
      <dgm:t>
        <a:bodyPr/>
        <a:lstStyle/>
        <a:p>
          <a:endParaRPr lang="zh-TW" altLang="en-US"/>
        </a:p>
      </dgm:t>
    </dgm:pt>
    <dgm:pt modelId="{02F18A42-56F2-48B9-AD94-82556F3058AA}" type="pres">
      <dgm:prSet presAssocID="{89C6D56F-2DAE-4D58-9921-5F209E9E5DCB}" presName="spMid" presStyleCnt="0"/>
      <dgm:spPr/>
    </dgm:pt>
    <dgm:pt modelId="{0C77BADD-F5EB-462C-8CEB-4709D0C4C625}" type="pres">
      <dgm:prSet presAssocID="{85A8F4E2-8602-4A43-B4AE-62F07B9B6C95}" presName="chevronComposite1" presStyleCnt="0"/>
      <dgm:spPr/>
    </dgm:pt>
    <dgm:pt modelId="{4C000EBB-866B-4032-A354-F6AC688CB165}" type="pres">
      <dgm:prSet presAssocID="{85A8F4E2-8602-4A43-B4AE-62F07B9B6C95}" presName="chevron1" presStyleLbl="sibTrans2D1" presStyleIdx="1" presStyleCnt="8"/>
      <dgm:spPr/>
    </dgm:pt>
    <dgm:pt modelId="{2FA5FDA5-8D47-4203-B053-025A02596E05}" type="pres">
      <dgm:prSet presAssocID="{85A8F4E2-8602-4A43-B4AE-62F07B9B6C95}" presName="spChevron1" presStyleCnt="0"/>
      <dgm:spPr/>
    </dgm:pt>
    <dgm:pt modelId="{51D49565-8615-4463-BE26-8603AC2ACCD5}" type="pres">
      <dgm:prSet presAssocID="{213CE832-C3FF-4550-97D1-D91EFF59822F}" presName="middle" presStyleCnt="0"/>
      <dgm:spPr/>
    </dgm:pt>
    <dgm:pt modelId="{AB3F55D2-0531-44FF-B435-5B5435EB3476}" type="pres">
      <dgm:prSet presAssocID="{213CE832-C3FF-4550-97D1-D91EFF59822F}" presName="parTxMid" presStyleLbl="revTx" presStyleIdx="2" presStyleCnt="8"/>
      <dgm:spPr/>
      <dgm:t>
        <a:bodyPr/>
        <a:lstStyle/>
        <a:p>
          <a:endParaRPr lang="zh-TW" altLang="en-US"/>
        </a:p>
      </dgm:t>
    </dgm:pt>
    <dgm:pt modelId="{A822BFE1-07B6-4559-9B91-BB7BBCA6696D}" type="pres">
      <dgm:prSet presAssocID="{213CE832-C3FF-4550-97D1-D91EFF59822F}" presName="spMid" presStyleCnt="0"/>
      <dgm:spPr/>
    </dgm:pt>
    <dgm:pt modelId="{ADD45707-0BC5-4163-AD93-B9A2F91AC66C}" type="pres">
      <dgm:prSet presAssocID="{FE0ADA40-8278-4724-976B-B749CFA648A1}" presName="chevronComposite1" presStyleCnt="0"/>
      <dgm:spPr/>
    </dgm:pt>
    <dgm:pt modelId="{717B47A0-890A-4B58-911C-1C3A46390C63}" type="pres">
      <dgm:prSet presAssocID="{FE0ADA40-8278-4724-976B-B749CFA648A1}" presName="chevron1" presStyleLbl="sibTrans2D1" presStyleIdx="2" presStyleCnt="8"/>
      <dgm:spPr/>
    </dgm:pt>
    <dgm:pt modelId="{73A6134E-22CF-4A17-A60C-CED17739E9C0}" type="pres">
      <dgm:prSet presAssocID="{FE0ADA40-8278-4724-976B-B749CFA648A1}" presName="spChevron1" presStyleCnt="0"/>
      <dgm:spPr/>
    </dgm:pt>
    <dgm:pt modelId="{EC1CEF4D-3477-4ACD-BDAE-2194B7311D22}" type="pres">
      <dgm:prSet presAssocID="{06BE53A0-DDA7-40A7-9A3E-0BFEF351CE9D}" presName="middle" presStyleCnt="0"/>
      <dgm:spPr/>
    </dgm:pt>
    <dgm:pt modelId="{B82142A3-4E41-46C7-9BE6-D20998B8B628}" type="pres">
      <dgm:prSet presAssocID="{06BE53A0-DDA7-40A7-9A3E-0BFEF351CE9D}" presName="parTxMid" presStyleLbl="revTx" presStyleIdx="3" presStyleCnt="8"/>
      <dgm:spPr/>
      <dgm:t>
        <a:bodyPr/>
        <a:lstStyle/>
        <a:p>
          <a:endParaRPr lang="zh-TW" altLang="en-US"/>
        </a:p>
      </dgm:t>
    </dgm:pt>
    <dgm:pt modelId="{46B76590-D953-4176-B2CD-FC05BB8DA3ED}" type="pres">
      <dgm:prSet presAssocID="{06BE53A0-DDA7-40A7-9A3E-0BFEF351CE9D}" presName="spMid" presStyleCnt="0"/>
      <dgm:spPr/>
    </dgm:pt>
    <dgm:pt modelId="{77208559-3B9D-4311-95A2-CF37A81DE2A0}" type="pres">
      <dgm:prSet presAssocID="{B19631E5-91AB-48B0-AB1B-D8758B4BB12B}" presName="chevronComposite1" presStyleCnt="0"/>
      <dgm:spPr/>
    </dgm:pt>
    <dgm:pt modelId="{2A9DF61F-B192-4BE6-B6C7-3F0A2AA15B73}" type="pres">
      <dgm:prSet presAssocID="{B19631E5-91AB-48B0-AB1B-D8758B4BB12B}" presName="chevron1" presStyleLbl="sibTrans2D1" presStyleIdx="3" presStyleCnt="8"/>
      <dgm:spPr/>
    </dgm:pt>
    <dgm:pt modelId="{9C60F684-310B-46F1-A566-9FA247D9B684}" type="pres">
      <dgm:prSet presAssocID="{B19631E5-91AB-48B0-AB1B-D8758B4BB12B}" presName="spChevron1" presStyleCnt="0"/>
      <dgm:spPr/>
    </dgm:pt>
    <dgm:pt modelId="{5910CD48-6764-4F81-A373-254443D3FDF9}" type="pres">
      <dgm:prSet presAssocID="{B7134C8A-CF11-40FE-9A62-FE8FA161FB7B}" presName="middle" presStyleCnt="0"/>
      <dgm:spPr/>
    </dgm:pt>
    <dgm:pt modelId="{63699964-C6EC-4C1E-9C3E-7EA774931B48}" type="pres">
      <dgm:prSet presAssocID="{B7134C8A-CF11-40FE-9A62-FE8FA161FB7B}" presName="parTxMid" presStyleLbl="revTx" presStyleIdx="4" presStyleCnt="8"/>
      <dgm:spPr/>
      <dgm:t>
        <a:bodyPr/>
        <a:lstStyle/>
        <a:p>
          <a:endParaRPr lang="zh-TW" altLang="en-US"/>
        </a:p>
      </dgm:t>
    </dgm:pt>
    <dgm:pt modelId="{971C1D9E-FEC5-43F7-B615-E53DCEAFB325}" type="pres">
      <dgm:prSet presAssocID="{B7134C8A-CF11-40FE-9A62-FE8FA161FB7B}" presName="spMid" presStyleCnt="0"/>
      <dgm:spPr/>
    </dgm:pt>
    <dgm:pt modelId="{8EA8A9F2-5DD3-48A9-80FF-7324C75AA6A2}" type="pres">
      <dgm:prSet presAssocID="{15242014-B409-422E-8A0F-A0698269CE79}" presName="chevronComposite1" presStyleCnt="0"/>
      <dgm:spPr/>
    </dgm:pt>
    <dgm:pt modelId="{8C0360B7-F943-4885-B65A-A68F2303719B}" type="pres">
      <dgm:prSet presAssocID="{15242014-B409-422E-8A0F-A0698269CE79}" presName="chevron1" presStyleLbl="sibTrans2D1" presStyleIdx="4" presStyleCnt="8"/>
      <dgm:spPr/>
    </dgm:pt>
    <dgm:pt modelId="{CC6B1B41-5D07-4865-B4B2-32E7E7AC5F3B}" type="pres">
      <dgm:prSet presAssocID="{15242014-B409-422E-8A0F-A0698269CE79}" presName="spChevron1" presStyleCnt="0"/>
      <dgm:spPr/>
    </dgm:pt>
    <dgm:pt modelId="{D0E7E000-C1EF-48E8-82C1-BB74CDD65ACB}" type="pres">
      <dgm:prSet presAssocID="{23A7860B-B78B-4681-B0F2-8CFB9B2A44DA}" presName="middle" presStyleCnt="0"/>
      <dgm:spPr/>
    </dgm:pt>
    <dgm:pt modelId="{AA34AF77-B055-4C3B-9414-E4563397EC7B}" type="pres">
      <dgm:prSet presAssocID="{23A7860B-B78B-4681-B0F2-8CFB9B2A44DA}" presName="parTxMid" presStyleLbl="revTx" presStyleIdx="5" presStyleCnt="8"/>
      <dgm:spPr/>
      <dgm:t>
        <a:bodyPr/>
        <a:lstStyle/>
        <a:p>
          <a:endParaRPr lang="zh-TW" altLang="en-US"/>
        </a:p>
      </dgm:t>
    </dgm:pt>
    <dgm:pt modelId="{81AD822A-76D9-41F9-ABF6-027E2CF933E6}" type="pres">
      <dgm:prSet presAssocID="{23A7860B-B78B-4681-B0F2-8CFB9B2A44DA}" presName="spMid" presStyleCnt="0"/>
      <dgm:spPr/>
    </dgm:pt>
    <dgm:pt modelId="{5047DEE6-6A07-4E79-94D4-7342CCE08551}" type="pres">
      <dgm:prSet presAssocID="{D3E03D9D-134A-429E-B6D0-13D6F0BA0E59}" presName="chevronComposite1" presStyleCnt="0"/>
      <dgm:spPr/>
    </dgm:pt>
    <dgm:pt modelId="{7D342B37-C566-402C-8C4D-8D7129330485}" type="pres">
      <dgm:prSet presAssocID="{D3E03D9D-134A-429E-B6D0-13D6F0BA0E59}" presName="chevron1" presStyleLbl="sibTrans2D1" presStyleIdx="5" presStyleCnt="8"/>
      <dgm:spPr/>
    </dgm:pt>
    <dgm:pt modelId="{84953BED-DD75-4F19-9369-801424435250}" type="pres">
      <dgm:prSet presAssocID="{D3E03D9D-134A-429E-B6D0-13D6F0BA0E59}" presName="spChevron1" presStyleCnt="0"/>
      <dgm:spPr/>
    </dgm:pt>
    <dgm:pt modelId="{63DBF99C-DC61-4E2D-A441-C4F883A212DA}" type="pres">
      <dgm:prSet presAssocID="{5A70DA88-9B65-4A6A-A0F6-F767D7CDB4E7}" presName="middle" presStyleCnt="0"/>
      <dgm:spPr/>
    </dgm:pt>
    <dgm:pt modelId="{88A4A6A2-1F1B-4F13-80F7-C6F0CB7D222F}" type="pres">
      <dgm:prSet presAssocID="{5A70DA88-9B65-4A6A-A0F6-F767D7CDB4E7}" presName="parTxMid" presStyleLbl="revTx" presStyleIdx="6" presStyleCnt="8"/>
      <dgm:spPr/>
      <dgm:t>
        <a:bodyPr/>
        <a:lstStyle/>
        <a:p>
          <a:endParaRPr lang="zh-TW" altLang="en-US"/>
        </a:p>
      </dgm:t>
    </dgm:pt>
    <dgm:pt modelId="{E4DC3AA6-DC82-4723-927B-E4B46CDB6C45}" type="pres">
      <dgm:prSet presAssocID="{5A70DA88-9B65-4A6A-A0F6-F767D7CDB4E7}" presName="spMid" presStyleCnt="0"/>
      <dgm:spPr/>
    </dgm:pt>
    <dgm:pt modelId="{54F73957-8358-4F03-9653-B6C2FB2F6970}" type="pres">
      <dgm:prSet presAssocID="{6C160247-53C2-441B-8B81-79C915EAA474}" presName="chevronComposite1" presStyleCnt="0"/>
      <dgm:spPr/>
    </dgm:pt>
    <dgm:pt modelId="{DC64B128-DB17-473F-9919-2DC0A8C46F5B}" type="pres">
      <dgm:prSet presAssocID="{6C160247-53C2-441B-8B81-79C915EAA474}" presName="chevron1" presStyleLbl="sibTrans2D1" presStyleIdx="6" presStyleCnt="8"/>
      <dgm:spPr/>
    </dgm:pt>
    <dgm:pt modelId="{8F1A2082-8560-4BFE-BB3D-13CE378305B6}" type="pres">
      <dgm:prSet presAssocID="{6C160247-53C2-441B-8B81-79C915EAA474}" presName="spChevron1" presStyleCnt="0"/>
      <dgm:spPr/>
    </dgm:pt>
    <dgm:pt modelId="{B9FC5168-070C-45F3-8791-C10C54F7A79D}" type="pres">
      <dgm:prSet presAssocID="{52546E1B-7880-477D-B1A8-087ABBBC301F}" presName="middle" presStyleCnt="0"/>
      <dgm:spPr/>
    </dgm:pt>
    <dgm:pt modelId="{C6D1E10B-B933-4BF5-B5FE-2F68D85AB04F}" type="pres">
      <dgm:prSet presAssocID="{52546E1B-7880-477D-B1A8-087ABBBC301F}" presName="parTxMid" presStyleLbl="revTx" presStyleIdx="7" presStyleCnt="8"/>
      <dgm:spPr/>
      <dgm:t>
        <a:bodyPr/>
        <a:lstStyle/>
        <a:p>
          <a:endParaRPr lang="zh-TW" altLang="en-US"/>
        </a:p>
      </dgm:t>
    </dgm:pt>
    <dgm:pt modelId="{A6AA1A42-ED9C-4002-A7A5-6FEBE61C5D4E}" type="pres">
      <dgm:prSet presAssocID="{52546E1B-7880-477D-B1A8-087ABBBC301F}" presName="spMid" presStyleCnt="0"/>
      <dgm:spPr/>
    </dgm:pt>
    <dgm:pt modelId="{7A184864-C79F-4CD2-8287-ABC4C42B87A0}" type="pres">
      <dgm:prSet presAssocID="{E4634E57-60CA-474D-B185-0EEED4BFE0FE}" presName="chevronComposite1" presStyleCnt="0"/>
      <dgm:spPr/>
    </dgm:pt>
    <dgm:pt modelId="{9A941131-0DC6-4FC7-A4C1-573D2979E8D1}" type="pres">
      <dgm:prSet presAssocID="{E4634E57-60CA-474D-B185-0EEED4BFE0FE}" presName="chevron1" presStyleLbl="sibTrans2D1" presStyleIdx="7" presStyleCnt="8"/>
      <dgm:spPr/>
    </dgm:pt>
    <dgm:pt modelId="{4CF1D04F-2198-489E-98FB-2B6C1CF83D47}" type="pres">
      <dgm:prSet presAssocID="{E4634E57-60CA-474D-B185-0EEED4BFE0FE}" presName="spChevron1" presStyleCnt="0"/>
      <dgm:spPr/>
    </dgm:pt>
    <dgm:pt modelId="{FEAB7558-5DFB-439F-9D7D-ED511A49B978}" type="pres">
      <dgm:prSet presAssocID="{103E2B4E-5848-4BCE-8D37-93F869D8D933}" presName="last" presStyleCnt="0"/>
      <dgm:spPr/>
    </dgm:pt>
    <dgm:pt modelId="{6301B99B-7C33-44A0-B503-4AF286DC5BB4}" type="pres">
      <dgm:prSet presAssocID="{103E2B4E-5848-4BCE-8D37-93F869D8D933}" presName="circleTx" presStyleLbl="node1" presStyleIdx="18" presStyleCnt="19"/>
      <dgm:spPr/>
      <dgm:t>
        <a:bodyPr/>
        <a:lstStyle/>
        <a:p>
          <a:endParaRPr lang="zh-TW" altLang="en-US"/>
        </a:p>
      </dgm:t>
    </dgm:pt>
    <dgm:pt modelId="{33DA260D-AA8B-4ECB-8658-08FE986E8B15}" type="pres">
      <dgm:prSet presAssocID="{103E2B4E-5848-4BCE-8D37-93F869D8D933}" presName="spN" presStyleCnt="0"/>
      <dgm:spPr/>
    </dgm:pt>
  </dgm:ptLst>
  <dgm:cxnLst>
    <dgm:cxn modelId="{6DC9C8F1-D3A1-45F1-99D2-743D5FDA6550}" type="presOf" srcId="{23A7860B-B78B-4681-B0F2-8CFB9B2A44DA}" destId="{AA34AF77-B055-4C3B-9414-E4563397EC7B}" srcOrd="0" destOrd="0" presId="urn:microsoft.com/office/officeart/2009/3/layout/RandomtoResultProcess"/>
    <dgm:cxn modelId="{4900A246-5E63-457A-80CB-6983170FAA06}" type="presOf" srcId="{103E2B4E-5848-4BCE-8D37-93F869D8D933}" destId="{6301B99B-7C33-44A0-B503-4AF286DC5BB4}" srcOrd="0" destOrd="0" presId="urn:microsoft.com/office/officeart/2009/3/layout/RandomtoResultProcess"/>
    <dgm:cxn modelId="{6586F60C-B9A6-434D-8013-0B63AED34026}" type="presOf" srcId="{213CE832-C3FF-4550-97D1-D91EFF59822F}" destId="{AB3F55D2-0531-44FF-B435-5B5435EB3476}" srcOrd="0" destOrd="0" presId="urn:microsoft.com/office/officeart/2009/3/layout/RandomtoResultProcess"/>
    <dgm:cxn modelId="{F7496474-56D1-4B11-A4CC-3CE28D8494D6}" srcId="{8CCF9652-B9EC-419D-B96A-9873554E7937}" destId="{A6821DD2-9EF3-45E1-9B1B-B812BAF2DE1C}" srcOrd="0" destOrd="0" parTransId="{48F09E95-B652-4823-90D2-2F4974CCF2CA}" sibTransId="{86FACF5B-5199-435D-98AD-821F6F1B91A0}"/>
    <dgm:cxn modelId="{C2BB5B06-65CA-4A47-ADD6-FBA5B7F2D31C}" type="presOf" srcId="{B7134C8A-CF11-40FE-9A62-FE8FA161FB7B}" destId="{63699964-C6EC-4C1E-9C3E-7EA774931B48}" srcOrd="0" destOrd="0" presId="urn:microsoft.com/office/officeart/2009/3/layout/RandomtoResultProcess"/>
    <dgm:cxn modelId="{391C02B2-DDC4-4C6B-8F6A-A0D453D019C7}" srcId="{8CCF9652-B9EC-419D-B96A-9873554E7937}" destId="{5A70DA88-9B65-4A6A-A0F6-F767D7CDB4E7}" srcOrd="6" destOrd="0" parTransId="{39E49A4D-E3B0-43C9-B7C7-263B63FEACE5}" sibTransId="{6C160247-53C2-441B-8B81-79C915EAA474}"/>
    <dgm:cxn modelId="{9BD63FE3-475F-4F8E-B03D-925A9E8AB99F}" srcId="{8CCF9652-B9EC-419D-B96A-9873554E7937}" destId="{89C6D56F-2DAE-4D58-9921-5F209E9E5DCB}" srcOrd="1" destOrd="0" parTransId="{A0BB5A50-C6E9-45A5-AE32-222BC79CE3EE}" sibTransId="{85A8F4E2-8602-4A43-B4AE-62F07B9B6C95}"/>
    <dgm:cxn modelId="{CD59EFF3-DFFE-4AC4-B977-6F63F9034E9D}" srcId="{8CCF9652-B9EC-419D-B96A-9873554E7937}" destId="{103E2B4E-5848-4BCE-8D37-93F869D8D933}" srcOrd="8" destOrd="0" parTransId="{CAA55547-8C4A-4CB1-B513-07755591DBB9}" sibTransId="{398C013D-A94D-47D9-A407-AEAC8B80A28F}"/>
    <dgm:cxn modelId="{EA92466B-0E52-4084-B974-CF4E74F4C79B}" type="presOf" srcId="{8CCF9652-B9EC-419D-B96A-9873554E7937}" destId="{F75B7104-B156-40F9-AFE6-99CC58DBA547}" srcOrd="0" destOrd="0" presId="urn:microsoft.com/office/officeart/2009/3/layout/RandomtoResultProcess"/>
    <dgm:cxn modelId="{437352DC-768B-4EF1-87B1-C058686F58CF}" type="presOf" srcId="{52546E1B-7880-477D-B1A8-087ABBBC301F}" destId="{C6D1E10B-B933-4BF5-B5FE-2F68D85AB04F}" srcOrd="0" destOrd="0" presId="urn:microsoft.com/office/officeart/2009/3/layout/RandomtoResultProcess"/>
    <dgm:cxn modelId="{03D147DF-7791-4752-B470-D5A1A7087F44}" srcId="{8CCF9652-B9EC-419D-B96A-9873554E7937}" destId="{B7134C8A-CF11-40FE-9A62-FE8FA161FB7B}" srcOrd="4" destOrd="0" parTransId="{F4472060-B257-4C1F-A6E0-760864816EE8}" sibTransId="{15242014-B409-422E-8A0F-A0698269CE79}"/>
    <dgm:cxn modelId="{C292BE34-4093-4558-8FBA-7D4E2EAFBC4B}" type="presOf" srcId="{5A70DA88-9B65-4A6A-A0F6-F767D7CDB4E7}" destId="{88A4A6A2-1F1B-4F13-80F7-C6F0CB7D222F}" srcOrd="0" destOrd="0" presId="urn:microsoft.com/office/officeart/2009/3/layout/RandomtoResultProcess"/>
    <dgm:cxn modelId="{309A8930-F59A-42E8-ADD9-50CECE302857}" srcId="{8CCF9652-B9EC-419D-B96A-9873554E7937}" destId="{213CE832-C3FF-4550-97D1-D91EFF59822F}" srcOrd="2" destOrd="0" parTransId="{99C5E4EE-14E8-4516-94A4-51B3BA91E4DB}" sibTransId="{FE0ADA40-8278-4724-976B-B749CFA648A1}"/>
    <dgm:cxn modelId="{0BB389A2-89B3-475A-81F7-3D98C5C3F2E5}" type="presOf" srcId="{89C6D56F-2DAE-4D58-9921-5F209E9E5DCB}" destId="{4593204E-4003-41EE-A577-28A24698ACAD}" srcOrd="0" destOrd="0" presId="urn:microsoft.com/office/officeart/2009/3/layout/RandomtoResultProcess"/>
    <dgm:cxn modelId="{0453944F-194A-459F-A70E-3828B9A7B7D4}" srcId="{8CCF9652-B9EC-419D-B96A-9873554E7937}" destId="{23A7860B-B78B-4681-B0F2-8CFB9B2A44DA}" srcOrd="5" destOrd="0" parTransId="{1E657BC5-2CBD-4021-A1AA-19002609C53B}" sibTransId="{D3E03D9D-134A-429E-B6D0-13D6F0BA0E59}"/>
    <dgm:cxn modelId="{DC3F47CC-47B6-435A-BF55-0A9988A3F5C1}" type="presOf" srcId="{A6821DD2-9EF3-45E1-9B1B-B812BAF2DE1C}" destId="{CDC10C84-E16F-4D07-9D2A-2279A3206FDB}" srcOrd="0" destOrd="0" presId="urn:microsoft.com/office/officeart/2009/3/layout/RandomtoResultProcess"/>
    <dgm:cxn modelId="{FC0BD01C-F286-43E4-91DD-E426B565EB25}" type="presOf" srcId="{06BE53A0-DDA7-40A7-9A3E-0BFEF351CE9D}" destId="{B82142A3-4E41-46C7-9BE6-D20998B8B628}" srcOrd="0" destOrd="0" presId="urn:microsoft.com/office/officeart/2009/3/layout/RandomtoResultProcess"/>
    <dgm:cxn modelId="{B2CFB1B5-9EC6-44F3-9182-AF5125A9E70A}" srcId="{8CCF9652-B9EC-419D-B96A-9873554E7937}" destId="{52546E1B-7880-477D-B1A8-087ABBBC301F}" srcOrd="7" destOrd="0" parTransId="{02A40C4F-585A-481B-85DC-595BB8CC2792}" sibTransId="{E4634E57-60CA-474D-B185-0EEED4BFE0FE}"/>
    <dgm:cxn modelId="{4C003C13-E3CF-4D58-85CD-3E00C9925E29}" srcId="{8CCF9652-B9EC-419D-B96A-9873554E7937}" destId="{06BE53A0-DDA7-40A7-9A3E-0BFEF351CE9D}" srcOrd="3" destOrd="0" parTransId="{46230DF8-AA6C-4ED7-953B-83A425962BDF}" sibTransId="{B19631E5-91AB-48B0-AB1B-D8758B4BB12B}"/>
    <dgm:cxn modelId="{17A79250-9DA9-4AE2-9C22-BD01A15114EA}" type="presParOf" srcId="{F75B7104-B156-40F9-AFE6-99CC58DBA547}" destId="{A6BD5D89-3C6E-49C9-88AB-4A65248719E8}" srcOrd="0" destOrd="0" presId="urn:microsoft.com/office/officeart/2009/3/layout/RandomtoResultProcess"/>
    <dgm:cxn modelId="{E277FE7B-219F-4ABC-8FF8-3400270C9B13}" type="presParOf" srcId="{A6BD5D89-3C6E-49C9-88AB-4A65248719E8}" destId="{CDC10C84-E16F-4D07-9D2A-2279A3206FDB}" srcOrd="0" destOrd="0" presId="urn:microsoft.com/office/officeart/2009/3/layout/RandomtoResultProcess"/>
    <dgm:cxn modelId="{2790E019-46C7-4EF7-9C3A-8FDA5641CFD4}" type="presParOf" srcId="{A6BD5D89-3C6E-49C9-88AB-4A65248719E8}" destId="{90099C4D-B849-456F-AC5E-20E2F0EBDDA5}" srcOrd="1" destOrd="0" presId="urn:microsoft.com/office/officeart/2009/3/layout/RandomtoResultProcess"/>
    <dgm:cxn modelId="{823B2CBD-AB73-4DDB-82C4-2D3008745F98}" type="presParOf" srcId="{A6BD5D89-3C6E-49C9-88AB-4A65248719E8}" destId="{F4EF72EE-98D2-40EC-8156-352B9A50AABF}" srcOrd="2" destOrd="0" presId="urn:microsoft.com/office/officeart/2009/3/layout/RandomtoResultProcess"/>
    <dgm:cxn modelId="{52AF23C5-6444-470F-81B8-E9A2B2B97F1E}" type="presParOf" srcId="{A6BD5D89-3C6E-49C9-88AB-4A65248719E8}" destId="{BD07ABFC-5F30-4D25-8223-487FEE2D2A6D}" srcOrd="3" destOrd="0" presId="urn:microsoft.com/office/officeart/2009/3/layout/RandomtoResultProcess"/>
    <dgm:cxn modelId="{06ABF826-0B20-49CC-8C24-1742F75C83FF}" type="presParOf" srcId="{A6BD5D89-3C6E-49C9-88AB-4A65248719E8}" destId="{87966E68-2AC0-4720-A5F2-EB4D01E8E99E}" srcOrd="4" destOrd="0" presId="urn:microsoft.com/office/officeart/2009/3/layout/RandomtoResultProcess"/>
    <dgm:cxn modelId="{199C21ED-A953-4D6A-98B1-CADAE43098C6}" type="presParOf" srcId="{A6BD5D89-3C6E-49C9-88AB-4A65248719E8}" destId="{0E639464-4980-45CA-96E9-1C6BEF406FBF}" srcOrd="5" destOrd="0" presId="urn:microsoft.com/office/officeart/2009/3/layout/RandomtoResultProcess"/>
    <dgm:cxn modelId="{C2924249-32DA-4F8A-90B2-FE35633FA169}" type="presParOf" srcId="{A6BD5D89-3C6E-49C9-88AB-4A65248719E8}" destId="{CCC5E8C7-7D10-461E-8DAA-11C94D14E696}" srcOrd="6" destOrd="0" presId="urn:microsoft.com/office/officeart/2009/3/layout/RandomtoResultProcess"/>
    <dgm:cxn modelId="{D7A2722E-29F7-4EEB-A983-93476A2FB53B}" type="presParOf" srcId="{A6BD5D89-3C6E-49C9-88AB-4A65248719E8}" destId="{5F18B698-F38C-4D5A-BDE1-1CF63C34D516}" srcOrd="7" destOrd="0" presId="urn:microsoft.com/office/officeart/2009/3/layout/RandomtoResultProcess"/>
    <dgm:cxn modelId="{BC90E64F-3B53-42C1-9CDF-269A828F5677}" type="presParOf" srcId="{A6BD5D89-3C6E-49C9-88AB-4A65248719E8}" destId="{6BC14694-3538-4A5D-95F5-9FDFB84180AE}" srcOrd="8" destOrd="0" presId="urn:microsoft.com/office/officeart/2009/3/layout/RandomtoResultProcess"/>
    <dgm:cxn modelId="{4166052F-3FC1-4E45-801C-9380F2FE65B1}" type="presParOf" srcId="{A6BD5D89-3C6E-49C9-88AB-4A65248719E8}" destId="{C1A5ADD3-BFD1-42F8-A281-AFE5EB1B52DA}" srcOrd="9" destOrd="0" presId="urn:microsoft.com/office/officeart/2009/3/layout/RandomtoResultProcess"/>
    <dgm:cxn modelId="{713D7E42-9FBF-439F-A811-11216B5962FC}" type="presParOf" srcId="{A6BD5D89-3C6E-49C9-88AB-4A65248719E8}" destId="{CA902A11-476E-4A58-A66D-277892651E45}" srcOrd="10" destOrd="0" presId="urn:microsoft.com/office/officeart/2009/3/layout/RandomtoResultProcess"/>
    <dgm:cxn modelId="{E00564C8-F9F6-4502-9293-21747966C505}" type="presParOf" srcId="{A6BD5D89-3C6E-49C9-88AB-4A65248719E8}" destId="{FB9D2586-A118-438E-87E9-327E495D6819}" srcOrd="11" destOrd="0" presId="urn:microsoft.com/office/officeart/2009/3/layout/RandomtoResultProcess"/>
    <dgm:cxn modelId="{FA9BCD67-38D8-4E3E-8044-E0F3896212C1}" type="presParOf" srcId="{A6BD5D89-3C6E-49C9-88AB-4A65248719E8}" destId="{523E87D0-FE15-4EAE-AC51-94767E88A360}" srcOrd="12" destOrd="0" presId="urn:microsoft.com/office/officeart/2009/3/layout/RandomtoResultProcess"/>
    <dgm:cxn modelId="{AB758C65-A4A4-470A-B3BD-52CF62E392A6}" type="presParOf" srcId="{A6BD5D89-3C6E-49C9-88AB-4A65248719E8}" destId="{74F9ACCB-20DE-4885-B386-AD2ADD2703EB}" srcOrd="13" destOrd="0" presId="urn:microsoft.com/office/officeart/2009/3/layout/RandomtoResultProcess"/>
    <dgm:cxn modelId="{43FBBF12-2E38-4076-A796-D4AB65098105}" type="presParOf" srcId="{A6BD5D89-3C6E-49C9-88AB-4A65248719E8}" destId="{C6DC9345-9973-41D9-B402-9CA05B205C60}" srcOrd="14" destOrd="0" presId="urn:microsoft.com/office/officeart/2009/3/layout/RandomtoResultProcess"/>
    <dgm:cxn modelId="{475F8D29-7968-40B6-A0F7-917A8C59F1AD}" type="presParOf" srcId="{A6BD5D89-3C6E-49C9-88AB-4A65248719E8}" destId="{56E59AA4-2782-4D81-B08A-1B18348DF724}" srcOrd="15" destOrd="0" presId="urn:microsoft.com/office/officeart/2009/3/layout/RandomtoResultProcess"/>
    <dgm:cxn modelId="{1D4670D9-B676-4DE4-A862-F5E0ADE00D91}" type="presParOf" srcId="{A6BD5D89-3C6E-49C9-88AB-4A65248719E8}" destId="{6C2D09AE-516F-47E5-B7BE-EA419CC72CAF}" srcOrd="16" destOrd="0" presId="urn:microsoft.com/office/officeart/2009/3/layout/RandomtoResultProcess"/>
    <dgm:cxn modelId="{4BD86EE7-3179-4D0F-9F2E-31BFD4D5E6F8}" type="presParOf" srcId="{A6BD5D89-3C6E-49C9-88AB-4A65248719E8}" destId="{2EBD3E5A-7D53-49C1-8E8E-FA31666018F6}" srcOrd="17" destOrd="0" presId="urn:microsoft.com/office/officeart/2009/3/layout/RandomtoResultProcess"/>
    <dgm:cxn modelId="{5EDCE25A-368C-47B5-A958-5936E72D5007}" type="presParOf" srcId="{A6BD5D89-3C6E-49C9-88AB-4A65248719E8}" destId="{A7C22ACD-EF60-46B8-A43F-A6BAADB4F659}" srcOrd="18" destOrd="0" presId="urn:microsoft.com/office/officeart/2009/3/layout/RandomtoResultProcess"/>
    <dgm:cxn modelId="{694C00A8-6A95-455E-8C07-D370751F5AED}" type="presParOf" srcId="{F75B7104-B156-40F9-AFE6-99CC58DBA547}" destId="{91A08E1B-846D-46C7-A4E6-5D791EAFFB29}" srcOrd="1" destOrd="0" presId="urn:microsoft.com/office/officeart/2009/3/layout/RandomtoResultProcess"/>
    <dgm:cxn modelId="{6A5051C5-6AFD-4E99-B866-D40231CDFE26}" type="presParOf" srcId="{91A08E1B-846D-46C7-A4E6-5D791EAFFB29}" destId="{BCBDC341-06E3-41E4-B3C3-44DD3354F223}" srcOrd="0" destOrd="0" presId="urn:microsoft.com/office/officeart/2009/3/layout/RandomtoResultProcess"/>
    <dgm:cxn modelId="{EF7E7A91-CC1E-43A3-ABBF-AD50E6DD7953}" type="presParOf" srcId="{91A08E1B-846D-46C7-A4E6-5D791EAFFB29}" destId="{79AE68D9-5C15-4375-9915-B15F9D78F212}" srcOrd="1" destOrd="0" presId="urn:microsoft.com/office/officeart/2009/3/layout/RandomtoResultProcess"/>
    <dgm:cxn modelId="{7A59E16D-9AA4-4064-82D7-03A79C423156}" type="presParOf" srcId="{F75B7104-B156-40F9-AFE6-99CC58DBA547}" destId="{09000559-1607-4E4D-8521-E03C81FCF0EE}" srcOrd="2" destOrd="0" presId="urn:microsoft.com/office/officeart/2009/3/layout/RandomtoResultProcess"/>
    <dgm:cxn modelId="{D7A71F68-2616-4DAB-894F-619EB9A4C9CB}" type="presParOf" srcId="{09000559-1607-4E4D-8521-E03C81FCF0EE}" destId="{4593204E-4003-41EE-A577-28A24698ACAD}" srcOrd="0" destOrd="0" presId="urn:microsoft.com/office/officeart/2009/3/layout/RandomtoResultProcess"/>
    <dgm:cxn modelId="{50C461C5-582E-400C-A19C-0D1A491C9994}" type="presParOf" srcId="{09000559-1607-4E4D-8521-E03C81FCF0EE}" destId="{02F18A42-56F2-48B9-AD94-82556F3058AA}" srcOrd="1" destOrd="0" presId="urn:microsoft.com/office/officeart/2009/3/layout/RandomtoResultProcess"/>
    <dgm:cxn modelId="{03CD8DF6-A21B-4805-8E8A-5709C873CF66}" type="presParOf" srcId="{F75B7104-B156-40F9-AFE6-99CC58DBA547}" destId="{0C77BADD-F5EB-462C-8CEB-4709D0C4C625}" srcOrd="3" destOrd="0" presId="urn:microsoft.com/office/officeart/2009/3/layout/RandomtoResultProcess"/>
    <dgm:cxn modelId="{3E1F6A16-C19E-4D4F-8B61-7E512FC21B2E}" type="presParOf" srcId="{0C77BADD-F5EB-462C-8CEB-4709D0C4C625}" destId="{4C000EBB-866B-4032-A354-F6AC688CB165}" srcOrd="0" destOrd="0" presId="urn:microsoft.com/office/officeart/2009/3/layout/RandomtoResultProcess"/>
    <dgm:cxn modelId="{84427263-505D-48B3-AA93-F08CD049E591}" type="presParOf" srcId="{0C77BADD-F5EB-462C-8CEB-4709D0C4C625}" destId="{2FA5FDA5-8D47-4203-B053-025A02596E05}" srcOrd="1" destOrd="0" presId="urn:microsoft.com/office/officeart/2009/3/layout/RandomtoResultProcess"/>
    <dgm:cxn modelId="{11063D1B-700D-4C07-A1DA-4122A6197EF7}" type="presParOf" srcId="{F75B7104-B156-40F9-AFE6-99CC58DBA547}" destId="{51D49565-8615-4463-BE26-8603AC2ACCD5}" srcOrd="4" destOrd="0" presId="urn:microsoft.com/office/officeart/2009/3/layout/RandomtoResultProcess"/>
    <dgm:cxn modelId="{E4AA2D2F-2165-4335-90CB-4BCF37CB8EC4}" type="presParOf" srcId="{51D49565-8615-4463-BE26-8603AC2ACCD5}" destId="{AB3F55D2-0531-44FF-B435-5B5435EB3476}" srcOrd="0" destOrd="0" presId="urn:microsoft.com/office/officeart/2009/3/layout/RandomtoResultProcess"/>
    <dgm:cxn modelId="{3AC351D4-0E56-46BF-9128-8EB084821007}" type="presParOf" srcId="{51D49565-8615-4463-BE26-8603AC2ACCD5}" destId="{A822BFE1-07B6-4559-9B91-BB7BBCA6696D}" srcOrd="1" destOrd="0" presId="urn:microsoft.com/office/officeart/2009/3/layout/RandomtoResultProcess"/>
    <dgm:cxn modelId="{5C85FF89-896D-4271-9BB4-F372F4201ACF}" type="presParOf" srcId="{F75B7104-B156-40F9-AFE6-99CC58DBA547}" destId="{ADD45707-0BC5-4163-AD93-B9A2F91AC66C}" srcOrd="5" destOrd="0" presId="urn:microsoft.com/office/officeart/2009/3/layout/RandomtoResultProcess"/>
    <dgm:cxn modelId="{E95DF090-172F-41BC-9D12-7A9FE0A17878}" type="presParOf" srcId="{ADD45707-0BC5-4163-AD93-B9A2F91AC66C}" destId="{717B47A0-890A-4B58-911C-1C3A46390C63}" srcOrd="0" destOrd="0" presId="urn:microsoft.com/office/officeart/2009/3/layout/RandomtoResultProcess"/>
    <dgm:cxn modelId="{EFF7DAF8-00B3-455B-881D-B3F2C368E3E3}" type="presParOf" srcId="{ADD45707-0BC5-4163-AD93-B9A2F91AC66C}" destId="{73A6134E-22CF-4A17-A60C-CED17739E9C0}" srcOrd="1" destOrd="0" presId="urn:microsoft.com/office/officeart/2009/3/layout/RandomtoResultProcess"/>
    <dgm:cxn modelId="{2A820149-E18C-4FAD-8453-F7576A5E7DC2}" type="presParOf" srcId="{F75B7104-B156-40F9-AFE6-99CC58DBA547}" destId="{EC1CEF4D-3477-4ACD-BDAE-2194B7311D22}" srcOrd="6" destOrd="0" presId="urn:microsoft.com/office/officeart/2009/3/layout/RandomtoResultProcess"/>
    <dgm:cxn modelId="{85E7E88A-B64F-4613-8B3E-B8C9E8210117}" type="presParOf" srcId="{EC1CEF4D-3477-4ACD-BDAE-2194B7311D22}" destId="{B82142A3-4E41-46C7-9BE6-D20998B8B628}" srcOrd="0" destOrd="0" presId="urn:microsoft.com/office/officeart/2009/3/layout/RandomtoResultProcess"/>
    <dgm:cxn modelId="{7CAC9C66-1D48-42A6-957B-0DAE4C5E9156}" type="presParOf" srcId="{EC1CEF4D-3477-4ACD-BDAE-2194B7311D22}" destId="{46B76590-D953-4176-B2CD-FC05BB8DA3ED}" srcOrd="1" destOrd="0" presId="urn:microsoft.com/office/officeart/2009/3/layout/RandomtoResultProcess"/>
    <dgm:cxn modelId="{B62961E7-E2B4-4D17-9137-2B8E0ACE2E50}" type="presParOf" srcId="{F75B7104-B156-40F9-AFE6-99CC58DBA547}" destId="{77208559-3B9D-4311-95A2-CF37A81DE2A0}" srcOrd="7" destOrd="0" presId="urn:microsoft.com/office/officeart/2009/3/layout/RandomtoResultProcess"/>
    <dgm:cxn modelId="{124DDAD6-F76B-47F4-87F2-992EB333084A}" type="presParOf" srcId="{77208559-3B9D-4311-95A2-CF37A81DE2A0}" destId="{2A9DF61F-B192-4BE6-B6C7-3F0A2AA15B73}" srcOrd="0" destOrd="0" presId="urn:microsoft.com/office/officeart/2009/3/layout/RandomtoResultProcess"/>
    <dgm:cxn modelId="{3A5B5A35-D9EE-471E-9471-49E76C3EAEFA}" type="presParOf" srcId="{77208559-3B9D-4311-95A2-CF37A81DE2A0}" destId="{9C60F684-310B-46F1-A566-9FA247D9B684}" srcOrd="1" destOrd="0" presId="urn:microsoft.com/office/officeart/2009/3/layout/RandomtoResultProcess"/>
    <dgm:cxn modelId="{051D7CCB-6173-4B39-AE78-4D577A8CB012}" type="presParOf" srcId="{F75B7104-B156-40F9-AFE6-99CC58DBA547}" destId="{5910CD48-6764-4F81-A373-254443D3FDF9}" srcOrd="8" destOrd="0" presId="urn:microsoft.com/office/officeart/2009/3/layout/RandomtoResultProcess"/>
    <dgm:cxn modelId="{C7DF953A-2685-48DF-AC8F-F0CA17E89513}" type="presParOf" srcId="{5910CD48-6764-4F81-A373-254443D3FDF9}" destId="{63699964-C6EC-4C1E-9C3E-7EA774931B48}" srcOrd="0" destOrd="0" presId="urn:microsoft.com/office/officeart/2009/3/layout/RandomtoResultProcess"/>
    <dgm:cxn modelId="{D95BF445-1F65-4A15-931B-A08E4DF87B5F}" type="presParOf" srcId="{5910CD48-6764-4F81-A373-254443D3FDF9}" destId="{971C1D9E-FEC5-43F7-B615-E53DCEAFB325}" srcOrd="1" destOrd="0" presId="urn:microsoft.com/office/officeart/2009/3/layout/RandomtoResultProcess"/>
    <dgm:cxn modelId="{4EE67FBF-6754-47D5-8845-44B449E29E8C}" type="presParOf" srcId="{F75B7104-B156-40F9-AFE6-99CC58DBA547}" destId="{8EA8A9F2-5DD3-48A9-80FF-7324C75AA6A2}" srcOrd="9" destOrd="0" presId="urn:microsoft.com/office/officeart/2009/3/layout/RandomtoResultProcess"/>
    <dgm:cxn modelId="{C54FA044-ED55-42A0-A80F-1333C5369128}" type="presParOf" srcId="{8EA8A9F2-5DD3-48A9-80FF-7324C75AA6A2}" destId="{8C0360B7-F943-4885-B65A-A68F2303719B}" srcOrd="0" destOrd="0" presId="urn:microsoft.com/office/officeart/2009/3/layout/RandomtoResultProcess"/>
    <dgm:cxn modelId="{DBBE733F-05C8-40F6-85B7-626CA826CD7A}" type="presParOf" srcId="{8EA8A9F2-5DD3-48A9-80FF-7324C75AA6A2}" destId="{CC6B1B41-5D07-4865-B4B2-32E7E7AC5F3B}" srcOrd="1" destOrd="0" presId="urn:microsoft.com/office/officeart/2009/3/layout/RandomtoResultProcess"/>
    <dgm:cxn modelId="{8DC965DA-1F8A-4100-B2A0-3E95B4F075A5}" type="presParOf" srcId="{F75B7104-B156-40F9-AFE6-99CC58DBA547}" destId="{D0E7E000-C1EF-48E8-82C1-BB74CDD65ACB}" srcOrd="10" destOrd="0" presId="urn:microsoft.com/office/officeart/2009/3/layout/RandomtoResultProcess"/>
    <dgm:cxn modelId="{7F4B189F-1242-4931-89E3-21044454EFE2}" type="presParOf" srcId="{D0E7E000-C1EF-48E8-82C1-BB74CDD65ACB}" destId="{AA34AF77-B055-4C3B-9414-E4563397EC7B}" srcOrd="0" destOrd="0" presId="urn:microsoft.com/office/officeart/2009/3/layout/RandomtoResultProcess"/>
    <dgm:cxn modelId="{0DDF141C-1CA1-44C8-A3B5-44841BA5180B}" type="presParOf" srcId="{D0E7E000-C1EF-48E8-82C1-BB74CDD65ACB}" destId="{81AD822A-76D9-41F9-ABF6-027E2CF933E6}" srcOrd="1" destOrd="0" presId="urn:microsoft.com/office/officeart/2009/3/layout/RandomtoResultProcess"/>
    <dgm:cxn modelId="{091E4A63-D7BE-4519-85CD-D7CF2F0A32F7}" type="presParOf" srcId="{F75B7104-B156-40F9-AFE6-99CC58DBA547}" destId="{5047DEE6-6A07-4E79-94D4-7342CCE08551}" srcOrd="11" destOrd="0" presId="urn:microsoft.com/office/officeart/2009/3/layout/RandomtoResultProcess"/>
    <dgm:cxn modelId="{E80B2BEC-DFB4-435F-A22A-9A938447445F}" type="presParOf" srcId="{5047DEE6-6A07-4E79-94D4-7342CCE08551}" destId="{7D342B37-C566-402C-8C4D-8D7129330485}" srcOrd="0" destOrd="0" presId="urn:microsoft.com/office/officeart/2009/3/layout/RandomtoResultProcess"/>
    <dgm:cxn modelId="{755EE540-4A67-4576-8B3D-019DF9F1A8AB}" type="presParOf" srcId="{5047DEE6-6A07-4E79-94D4-7342CCE08551}" destId="{84953BED-DD75-4F19-9369-801424435250}" srcOrd="1" destOrd="0" presId="urn:microsoft.com/office/officeart/2009/3/layout/RandomtoResultProcess"/>
    <dgm:cxn modelId="{F1216C87-FE4A-462D-ACF6-8208B6F35B44}" type="presParOf" srcId="{F75B7104-B156-40F9-AFE6-99CC58DBA547}" destId="{63DBF99C-DC61-4E2D-A441-C4F883A212DA}" srcOrd="12" destOrd="0" presId="urn:microsoft.com/office/officeart/2009/3/layout/RandomtoResultProcess"/>
    <dgm:cxn modelId="{48517B18-C989-433E-8489-2E28FE746001}" type="presParOf" srcId="{63DBF99C-DC61-4E2D-A441-C4F883A212DA}" destId="{88A4A6A2-1F1B-4F13-80F7-C6F0CB7D222F}" srcOrd="0" destOrd="0" presId="urn:microsoft.com/office/officeart/2009/3/layout/RandomtoResultProcess"/>
    <dgm:cxn modelId="{886C16D9-5E7A-4CB8-AF02-A002848AC63B}" type="presParOf" srcId="{63DBF99C-DC61-4E2D-A441-C4F883A212DA}" destId="{E4DC3AA6-DC82-4723-927B-E4B46CDB6C45}" srcOrd="1" destOrd="0" presId="urn:microsoft.com/office/officeart/2009/3/layout/RandomtoResultProcess"/>
    <dgm:cxn modelId="{61741C3C-5317-4DB7-9A6E-09AB61A74C42}" type="presParOf" srcId="{F75B7104-B156-40F9-AFE6-99CC58DBA547}" destId="{54F73957-8358-4F03-9653-B6C2FB2F6970}" srcOrd="13" destOrd="0" presId="urn:microsoft.com/office/officeart/2009/3/layout/RandomtoResultProcess"/>
    <dgm:cxn modelId="{533AE8D5-77A2-42A8-B945-0FA8845140A4}" type="presParOf" srcId="{54F73957-8358-4F03-9653-B6C2FB2F6970}" destId="{DC64B128-DB17-473F-9919-2DC0A8C46F5B}" srcOrd="0" destOrd="0" presId="urn:microsoft.com/office/officeart/2009/3/layout/RandomtoResultProcess"/>
    <dgm:cxn modelId="{6803BBA6-A9DD-42C8-B9BE-56BA116559C4}" type="presParOf" srcId="{54F73957-8358-4F03-9653-B6C2FB2F6970}" destId="{8F1A2082-8560-4BFE-BB3D-13CE378305B6}" srcOrd="1" destOrd="0" presId="urn:microsoft.com/office/officeart/2009/3/layout/RandomtoResultProcess"/>
    <dgm:cxn modelId="{95C30C84-DB7F-4AEF-B552-1B3D62796642}" type="presParOf" srcId="{F75B7104-B156-40F9-AFE6-99CC58DBA547}" destId="{B9FC5168-070C-45F3-8791-C10C54F7A79D}" srcOrd="14" destOrd="0" presId="urn:microsoft.com/office/officeart/2009/3/layout/RandomtoResultProcess"/>
    <dgm:cxn modelId="{03D9B8D6-A0DF-4B8E-A637-4B7195856DCC}" type="presParOf" srcId="{B9FC5168-070C-45F3-8791-C10C54F7A79D}" destId="{C6D1E10B-B933-4BF5-B5FE-2F68D85AB04F}" srcOrd="0" destOrd="0" presId="urn:microsoft.com/office/officeart/2009/3/layout/RandomtoResultProcess"/>
    <dgm:cxn modelId="{A8FBF404-9D07-46F3-8FC7-0455560E2AC1}" type="presParOf" srcId="{B9FC5168-070C-45F3-8791-C10C54F7A79D}" destId="{A6AA1A42-ED9C-4002-A7A5-6FEBE61C5D4E}" srcOrd="1" destOrd="0" presId="urn:microsoft.com/office/officeart/2009/3/layout/RandomtoResultProcess"/>
    <dgm:cxn modelId="{B81ECBCA-7E9A-4709-B70D-62431F3D4C23}" type="presParOf" srcId="{F75B7104-B156-40F9-AFE6-99CC58DBA547}" destId="{7A184864-C79F-4CD2-8287-ABC4C42B87A0}" srcOrd="15" destOrd="0" presId="urn:microsoft.com/office/officeart/2009/3/layout/RandomtoResultProcess"/>
    <dgm:cxn modelId="{3A0AF859-224C-453A-9CB0-42FC750C788F}" type="presParOf" srcId="{7A184864-C79F-4CD2-8287-ABC4C42B87A0}" destId="{9A941131-0DC6-4FC7-A4C1-573D2979E8D1}" srcOrd="0" destOrd="0" presId="urn:microsoft.com/office/officeart/2009/3/layout/RandomtoResultProcess"/>
    <dgm:cxn modelId="{53544DE0-8CB7-477A-A303-10CB930D02D5}" type="presParOf" srcId="{7A184864-C79F-4CD2-8287-ABC4C42B87A0}" destId="{4CF1D04F-2198-489E-98FB-2B6C1CF83D47}" srcOrd="1" destOrd="0" presId="urn:microsoft.com/office/officeart/2009/3/layout/RandomtoResultProcess"/>
    <dgm:cxn modelId="{1BDDE470-7820-4555-BC16-02D8FAFFE8E2}" type="presParOf" srcId="{F75B7104-B156-40F9-AFE6-99CC58DBA547}" destId="{FEAB7558-5DFB-439F-9D7D-ED511A49B978}" srcOrd="16" destOrd="0" presId="urn:microsoft.com/office/officeart/2009/3/layout/RandomtoResultProcess"/>
    <dgm:cxn modelId="{3F6E6211-5C09-416D-83C4-654A2242ABF1}" type="presParOf" srcId="{FEAB7558-5DFB-439F-9D7D-ED511A49B978}" destId="{6301B99B-7C33-44A0-B503-4AF286DC5BB4}" srcOrd="0" destOrd="0" presId="urn:microsoft.com/office/officeart/2009/3/layout/RandomtoResultProcess"/>
    <dgm:cxn modelId="{788F498F-F947-43FE-B2BE-74AD21FF3C1B}" type="presParOf" srcId="{FEAB7558-5DFB-439F-9D7D-ED511A49B978}" destId="{33DA260D-AA8B-4ECB-8658-08FE986E8B15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C10C84-E16F-4D07-9D2A-2279A3206FDB}">
      <dsp:nvSpPr>
        <dsp:cNvPr id="0" name=""/>
        <dsp:cNvSpPr/>
      </dsp:nvSpPr>
      <dsp:spPr>
        <a:xfrm>
          <a:off x="64520" y="2053027"/>
          <a:ext cx="876014" cy="288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幸福碰碰車</a:t>
          </a:r>
          <a:endParaRPr lang="zh-TW" altLang="en-US" sz="1300" kern="1200" dirty="0"/>
        </a:p>
      </dsp:txBody>
      <dsp:txXfrm>
        <a:off x="64520" y="2053027"/>
        <a:ext cx="876014" cy="288686"/>
      </dsp:txXfrm>
    </dsp:sp>
    <dsp:sp modelId="{90099C4D-B849-456F-AC5E-20E2F0EBDDA5}">
      <dsp:nvSpPr>
        <dsp:cNvPr id="0" name=""/>
        <dsp:cNvSpPr/>
      </dsp:nvSpPr>
      <dsp:spPr>
        <a:xfrm>
          <a:off x="63524" y="1965226"/>
          <a:ext cx="69682" cy="696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EF72EE-98D2-40EC-8156-352B9A50AABF}">
      <dsp:nvSpPr>
        <dsp:cNvPr id="0" name=""/>
        <dsp:cNvSpPr/>
      </dsp:nvSpPr>
      <dsp:spPr>
        <a:xfrm>
          <a:off x="112302" y="1867670"/>
          <a:ext cx="69682" cy="69682"/>
        </a:xfrm>
        <a:prstGeom prst="ellipse">
          <a:avLst/>
        </a:prstGeom>
        <a:solidFill>
          <a:schemeClr val="accent4">
            <a:hueOff val="577538"/>
            <a:satOff val="-2665"/>
            <a:lumOff val="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07ABFC-5F30-4D25-8223-487FEE2D2A6D}">
      <dsp:nvSpPr>
        <dsp:cNvPr id="0" name=""/>
        <dsp:cNvSpPr/>
      </dsp:nvSpPr>
      <dsp:spPr>
        <a:xfrm>
          <a:off x="229370" y="1887181"/>
          <a:ext cx="109501" cy="109501"/>
        </a:xfrm>
        <a:prstGeom prst="ellipse">
          <a:avLst/>
        </a:prstGeom>
        <a:solidFill>
          <a:schemeClr val="accent4">
            <a:hueOff val="1155077"/>
            <a:satOff val="-5330"/>
            <a:lumOff val="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966E68-2AC0-4720-A5F2-EB4D01E8E99E}">
      <dsp:nvSpPr>
        <dsp:cNvPr id="0" name=""/>
        <dsp:cNvSpPr/>
      </dsp:nvSpPr>
      <dsp:spPr>
        <a:xfrm>
          <a:off x="326926" y="1779869"/>
          <a:ext cx="69682" cy="69682"/>
        </a:xfrm>
        <a:prstGeom prst="ellipse">
          <a:avLst/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639464-4980-45CA-96E9-1C6BEF406FBF}">
      <dsp:nvSpPr>
        <dsp:cNvPr id="0" name=""/>
        <dsp:cNvSpPr/>
      </dsp:nvSpPr>
      <dsp:spPr>
        <a:xfrm>
          <a:off x="453749" y="1740847"/>
          <a:ext cx="69682" cy="69682"/>
        </a:xfrm>
        <a:prstGeom prst="ellipse">
          <a:avLst/>
        </a:prstGeom>
        <a:solidFill>
          <a:schemeClr val="accent4">
            <a:hueOff val="2310154"/>
            <a:satOff val="-10660"/>
            <a:lumOff val="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C5E8C7-7D10-461E-8DAA-11C94D14E696}">
      <dsp:nvSpPr>
        <dsp:cNvPr id="0" name=""/>
        <dsp:cNvSpPr/>
      </dsp:nvSpPr>
      <dsp:spPr>
        <a:xfrm>
          <a:off x="609839" y="1809136"/>
          <a:ext cx="69682" cy="69682"/>
        </a:xfrm>
        <a:prstGeom prst="ellipse">
          <a:avLst/>
        </a:prstGeom>
        <a:solidFill>
          <a:schemeClr val="accent4">
            <a:hueOff val="2887692"/>
            <a:satOff val="-13324"/>
            <a:lumOff val="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18B698-F38C-4D5A-BDE1-1CF63C34D516}">
      <dsp:nvSpPr>
        <dsp:cNvPr id="0" name=""/>
        <dsp:cNvSpPr/>
      </dsp:nvSpPr>
      <dsp:spPr>
        <a:xfrm>
          <a:off x="707395" y="1857914"/>
          <a:ext cx="109501" cy="109501"/>
        </a:xfrm>
        <a:prstGeom prst="ellips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C14694-3538-4A5D-95F5-9FDFB84180AE}">
      <dsp:nvSpPr>
        <dsp:cNvPr id="0" name=""/>
        <dsp:cNvSpPr/>
      </dsp:nvSpPr>
      <dsp:spPr>
        <a:xfrm>
          <a:off x="843973" y="1965226"/>
          <a:ext cx="69682" cy="69682"/>
        </a:xfrm>
        <a:prstGeom prst="ellipse">
          <a:avLst/>
        </a:prstGeom>
        <a:solidFill>
          <a:schemeClr val="accent4">
            <a:hueOff val="4042769"/>
            <a:satOff val="-18654"/>
            <a:lumOff val="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A5ADD3-BFD1-42F8-A281-AFE5EB1B52DA}">
      <dsp:nvSpPr>
        <dsp:cNvPr id="0" name=""/>
        <dsp:cNvSpPr/>
      </dsp:nvSpPr>
      <dsp:spPr>
        <a:xfrm>
          <a:off x="902507" y="2072538"/>
          <a:ext cx="69682" cy="69682"/>
        </a:xfrm>
        <a:prstGeom prst="ellipse">
          <a:avLst/>
        </a:prstGeom>
        <a:solidFill>
          <a:schemeClr val="accent4">
            <a:hueOff val="4620308"/>
            <a:satOff val="-21319"/>
            <a:lumOff val="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902A11-476E-4A58-A66D-277892651E45}">
      <dsp:nvSpPr>
        <dsp:cNvPr id="0" name=""/>
        <dsp:cNvSpPr/>
      </dsp:nvSpPr>
      <dsp:spPr>
        <a:xfrm>
          <a:off x="395215" y="1867670"/>
          <a:ext cx="179184" cy="179184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D2586-A118-438E-87E9-327E495D6819}">
      <dsp:nvSpPr>
        <dsp:cNvPr id="0" name=""/>
        <dsp:cNvSpPr/>
      </dsp:nvSpPr>
      <dsp:spPr>
        <a:xfrm>
          <a:off x="14746" y="2238383"/>
          <a:ext cx="69682" cy="69682"/>
        </a:xfrm>
        <a:prstGeom prst="ellipse">
          <a:avLst/>
        </a:prstGeom>
        <a:solidFill>
          <a:schemeClr val="accent4">
            <a:hueOff val="5775385"/>
            <a:satOff val="-26649"/>
            <a:lumOff val="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E87D0-FE15-4EAE-AC51-94767E88A360}">
      <dsp:nvSpPr>
        <dsp:cNvPr id="0" name=""/>
        <dsp:cNvSpPr/>
      </dsp:nvSpPr>
      <dsp:spPr>
        <a:xfrm>
          <a:off x="73280" y="2326184"/>
          <a:ext cx="109501" cy="109501"/>
        </a:xfrm>
        <a:prstGeom prst="ellipse">
          <a:avLst/>
        </a:prstGeom>
        <a:solidFill>
          <a:schemeClr val="accent4">
            <a:hueOff val="6352923"/>
            <a:satOff val="-29314"/>
            <a:lumOff val="1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F9ACCB-20DE-4885-B386-AD2ADD2703EB}">
      <dsp:nvSpPr>
        <dsp:cNvPr id="0" name=""/>
        <dsp:cNvSpPr/>
      </dsp:nvSpPr>
      <dsp:spPr>
        <a:xfrm>
          <a:off x="219614" y="2404229"/>
          <a:ext cx="159275" cy="159275"/>
        </a:xfrm>
        <a:prstGeom prst="ellips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DC9345-9973-41D9-B402-9CA05B205C60}">
      <dsp:nvSpPr>
        <dsp:cNvPr id="0" name=""/>
        <dsp:cNvSpPr/>
      </dsp:nvSpPr>
      <dsp:spPr>
        <a:xfrm>
          <a:off x="424482" y="2531051"/>
          <a:ext cx="69682" cy="69682"/>
        </a:xfrm>
        <a:prstGeom prst="ellipse">
          <a:avLst/>
        </a:prstGeom>
        <a:solidFill>
          <a:schemeClr val="accent4">
            <a:hueOff val="7508000"/>
            <a:satOff val="-34644"/>
            <a:lumOff val="12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E59AA4-2782-4D81-B08A-1B18348DF724}">
      <dsp:nvSpPr>
        <dsp:cNvPr id="0" name=""/>
        <dsp:cNvSpPr/>
      </dsp:nvSpPr>
      <dsp:spPr>
        <a:xfrm>
          <a:off x="463504" y="2404229"/>
          <a:ext cx="109501" cy="109501"/>
        </a:xfrm>
        <a:prstGeom prst="ellipse">
          <a:avLst/>
        </a:prstGeom>
        <a:solidFill>
          <a:schemeClr val="accent4">
            <a:hueOff val="8085538"/>
            <a:satOff val="-37308"/>
            <a:lumOff val="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D09AE-516F-47E5-B7BE-EA419CC72CAF}">
      <dsp:nvSpPr>
        <dsp:cNvPr id="0" name=""/>
        <dsp:cNvSpPr/>
      </dsp:nvSpPr>
      <dsp:spPr>
        <a:xfrm>
          <a:off x="561061" y="2540807"/>
          <a:ext cx="69682" cy="69682"/>
        </a:xfrm>
        <a:prstGeom prst="ellipse">
          <a:avLst/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BD3E5A-7D53-49C1-8E8E-FA31666018F6}">
      <dsp:nvSpPr>
        <dsp:cNvPr id="0" name=""/>
        <dsp:cNvSpPr/>
      </dsp:nvSpPr>
      <dsp:spPr>
        <a:xfrm>
          <a:off x="648861" y="2384717"/>
          <a:ext cx="159275" cy="159275"/>
        </a:xfrm>
        <a:prstGeom prst="ellipse">
          <a:avLst/>
        </a:prstGeom>
        <a:solidFill>
          <a:schemeClr val="accent4">
            <a:hueOff val="9240615"/>
            <a:satOff val="-42638"/>
            <a:lumOff val="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C22ACD-EF60-46B8-A43F-A6BAADB4F659}">
      <dsp:nvSpPr>
        <dsp:cNvPr id="0" name=""/>
        <dsp:cNvSpPr/>
      </dsp:nvSpPr>
      <dsp:spPr>
        <a:xfrm>
          <a:off x="863484" y="2345695"/>
          <a:ext cx="109501" cy="109501"/>
        </a:xfrm>
        <a:prstGeom prst="ellipse">
          <a:avLst/>
        </a:prstGeom>
        <a:solidFill>
          <a:schemeClr val="accent4">
            <a:hueOff val="9818154"/>
            <a:satOff val="-45303"/>
            <a:lumOff val="16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BDC341-06E3-41E4-B3C3-44DD3354F223}">
      <dsp:nvSpPr>
        <dsp:cNvPr id="0" name=""/>
        <dsp:cNvSpPr/>
      </dsp:nvSpPr>
      <dsp:spPr>
        <a:xfrm>
          <a:off x="972986" y="1887019"/>
          <a:ext cx="321591" cy="613952"/>
        </a:xfrm>
        <a:prstGeom prst="chevron">
          <a:avLst>
            <a:gd name="adj" fmla="val 623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93204E-4003-41EE-A577-28A24698ACAD}">
      <dsp:nvSpPr>
        <dsp:cNvPr id="0" name=""/>
        <dsp:cNvSpPr/>
      </dsp:nvSpPr>
      <dsp:spPr>
        <a:xfrm>
          <a:off x="1294577" y="1887317"/>
          <a:ext cx="877066" cy="613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小飛龍</a:t>
          </a:r>
          <a:endParaRPr lang="zh-TW" altLang="en-US" sz="1300" kern="1200" dirty="0"/>
        </a:p>
      </dsp:txBody>
      <dsp:txXfrm>
        <a:off x="1294577" y="1887317"/>
        <a:ext cx="877066" cy="613946"/>
      </dsp:txXfrm>
    </dsp:sp>
    <dsp:sp modelId="{4C000EBB-866B-4032-A354-F6AC688CB165}">
      <dsp:nvSpPr>
        <dsp:cNvPr id="0" name=""/>
        <dsp:cNvSpPr/>
      </dsp:nvSpPr>
      <dsp:spPr>
        <a:xfrm>
          <a:off x="2171644" y="1887019"/>
          <a:ext cx="321591" cy="613952"/>
        </a:xfrm>
        <a:prstGeom prst="chevron">
          <a:avLst>
            <a:gd name="adj" fmla="val 62310"/>
          </a:avLst>
        </a:prstGeom>
        <a:solidFill>
          <a:schemeClr val="accent4">
            <a:hueOff val="1485099"/>
            <a:satOff val="-6853"/>
            <a:lumOff val="2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F55D2-0531-44FF-B435-5B5435EB3476}">
      <dsp:nvSpPr>
        <dsp:cNvPr id="0" name=""/>
        <dsp:cNvSpPr/>
      </dsp:nvSpPr>
      <dsp:spPr>
        <a:xfrm>
          <a:off x="2493235" y="1887317"/>
          <a:ext cx="877066" cy="613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旋轉咖啡杯</a:t>
          </a:r>
          <a:endParaRPr lang="zh-TW" altLang="en-US" sz="1300" kern="1200" dirty="0"/>
        </a:p>
      </dsp:txBody>
      <dsp:txXfrm>
        <a:off x="2493235" y="1887317"/>
        <a:ext cx="877066" cy="613946"/>
      </dsp:txXfrm>
    </dsp:sp>
    <dsp:sp modelId="{717B47A0-890A-4B58-911C-1C3A46390C63}">
      <dsp:nvSpPr>
        <dsp:cNvPr id="0" name=""/>
        <dsp:cNvSpPr/>
      </dsp:nvSpPr>
      <dsp:spPr>
        <a:xfrm>
          <a:off x="3370302" y="1887019"/>
          <a:ext cx="321591" cy="613952"/>
        </a:xfrm>
        <a:prstGeom prst="chevron">
          <a:avLst>
            <a:gd name="adj" fmla="val 62310"/>
          </a:avLst>
        </a:prstGeom>
        <a:solidFill>
          <a:schemeClr val="accent4">
            <a:hueOff val="2970198"/>
            <a:satOff val="-13705"/>
            <a:lumOff val="5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142A3-4E41-46C7-9BE6-D20998B8B628}">
      <dsp:nvSpPr>
        <dsp:cNvPr id="0" name=""/>
        <dsp:cNvSpPr/>
      </dsp:nvSpPr>
      <dsp:spPr>
        <a:xfrm>
          <a:off x="3691893" y="1887317"/>
          <a:ext cx="877066" cy="613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海盜船</a:t>
          </a:r>
          <a:endParaRPr lang="zh-TW" altLang="en-US" sz="1300" kern="1200" dirty="0"/>
        </a:p>
      </dsp:txBody>
      <dsp:txXfrm>
        <a:off x="3691893" y="1887317"/>
        <a:ext cx="877066" cy="613946"/>
      </dsp:txXfrm>
    </dsp:sp>
    <dsp:sp modelId="{2A9DF61F-B192-4BE6-B6C7-3F0A2AA15B73}">
      <dsp:nvSpPr>
        <dsp:cNvPr id="0" name=""/>
        <dsp:cNvSpPr/>
      </dsp:nvSpPr>
      <dsp:spPr>
        <a:xfrm>
          <a:off x="4568959" y="1887019"/>
          <a:ext cx="321591" cy="613952"/>
        </a:xfrm>
        <a:prstGeom prst="chevron">
          <a:avLst>
            <a:gd name="adj" fmla="val 62310"/>
          </a:avLst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699964-C6EC-4C1E-9C3E-7EA774931B48}">
      <dsp:nvSpPr>
        <dsp:cNvPr id="0" name=""/>
        <dsp:cNvSpPr/>
      </dsp:nvSpPr>
      <dsp:spPr>
        <a:xfrm>
          <a:off x="4890550" y="1887317"/>
          <a:ext cx="877066" cy="613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宇宙迴旋</a:t>
          </a:r>
          <a:endParaRPr lang="zh-TW" altLang="en-US" sz="1300" kern="1200" dirty="0"/>
        </a:p>
      </dsp:txBody>
      <dsp:txXfrm>
        <a:off x="4890550" y="1887317"/>
        <a:ext cx="877066" cy="613946"/>
      </dsp:txXfrm>
    </dsp:sp>
    <dsp:sp modelId="{8C0360B7-F943-4885-B65A-A68F2303719B}">
      <dsp:nvSpPr>
        <dsp:cNvPr id="0" name=""/>
        <dsp:cNvSpPr/>
      </dsp:nvSpPr>
      <dsp:spPr>
        <a:xfrm>
          <a:off x="5767617" y="1887019"/>
          <a:ext cx="321591" cy="613952"/>
        </a:xfrm>
        <a:prstGeom prst="chevron">
          <a:avLst>
            <a:gd name="adj" fmla="val 62310"/>
          </a:avLst>
        </a:prstGeom>
        <a:solidFill>
          <a:schemeClr val="accent4">
            <a:hueOff val="5940396"/>
            <a:satOff val="-27410"/>
            <a:lumOff val="10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34AF77-B055-4C3B-9414-E4563397EC7B}">
      <dsp:nvSpPr>
        <dsp:cNvPr id="0" name=""/>
        <dsp:cNvSpPr/>
      </dsp:nvSpPr>
      <dsp:spPr>
        <a:xfrm>
          <a:off x="6089208" y="1887317"/>
          <a:ext cx="877066" cy="613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吼吼樹屋</a:t>
          </a:r>
          <a:endParaRPr lang="zh-TW" altLang="en-US" sz="1300" kern="1200" dirty="0"/>
        </a:p>
      </dsp:txBody>
      <dsp:txXfrm>
        <a:off x="6089208" y="1887317"/>
        <a:ext cx="877066" cy="613946"/>
      </dsp:txXfrm>
    </dsp:sp>
    <dsp:sp modelId="{7D342B37-C566-402C-8C4D-8D7129330485}">
      <dsp:nvSpPr>
        <dsp:cNvPr id="0" name=""/>
        <dsp:cNvSpPr/>
      </dsp:nvSpPr>
      <dsp:spPr>
        <a:xfrm>
          <a:off x="6966274" y="1887019"/>
          <a:ext cx="321591" cy="613952"/>
        </a:xfrm>
        <a:prstGeom prst="chevron">
          <a:avLst>
            <a:gd name="adj" fmla="val 62310"/>
          </a:avLst>
        </a:prstGeom>
        <a:solidFill>
          <a:schemeClr val="accent4">
            <a:hueOff val="7425494"/>
            <a:satOff val="-34263"/>
            <a:lumOff val="12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A4A6A2-1F1B-4F13-80F7-C6F0CB7D222F}">
      <dsp:nvSpPr>
        <dsp:cNvPr id="0" name=""/>
        <dsp:cNvSpPr/>
      </dsp:nvSpPr>
      <dsp:spPr>
        <a:xfrm>
          <a:off x="7287866" y="1887317"/>
          <a:ext cx="877066" cy="613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飛天神奇號</a:t>
          </a:r>
          <a:endParaRPr lang="zh-TW" altLang="en-US" sz="1300" kern="1200" dirty="0"/>
        </a:p>
      </dsp:txBody>
      <dsp:txXfrm>
        <a:off x="7287866" y="1887317"/>
        <a:ext cx="877066" cy="613946"/>
      </dsp:txXfrm>
    </dsp:sp>
    <dsp:sp modelId="{DC64B128-DB17-473F-9919-2DC0A8C46F5B}">
      <dsp:nvSpPr>
        <dsp:cNvPr id="0" name=""/>
        <dsp:cNvSpPr/>
      </dsp:nvSpPr>
      <dsp:spPr>
        <a:xfrm>
          <a:off x="8164932" y="1887019"/>
          <a:ext cx="321591" cy="613952"/>
        </a:xfrm>
        <a:prstGeom prst="chevron">
          <a:avLst>
            <a:gd name="adj" fmla="val 62310"/>
          </a:avLst>
        </a:prstGeom>
        <a:solidFill>
          <a:schemeClr val="accent4">
            <a:hueOff val="8910593"/>
            <a:satOff val="-41115"/>
            <a:lumOff val="151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D1E10B-B933-4BF5-B5FE-2F68D85AB04F}">
      <dsp:nvSpPr>
        <dsp:cNvPr id="0" name=""/>
        <dsp:cNvSpPr/>
      </dsp:nvSpPr>
      <dsp:spPr>
        <a:xfrm>
          <a:off x="8486523" y="1887317"/>
          <a:ext cx="877066" cy="613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海底總動員</a:t>
          </a:r>
          <a:endParaRPr lang="zh-TW" altLang="en-US" sz="1300" kern="1200" dirty="0"/>
        </a:p>
      </dsp:txBody>
      <dsp:txXfrm>
        <a:off x="8486523" y="1887317"/>
        <a:ext cx="877066" cy="613946"/>
      </dsp:txXfrm>
    </dsp:sp>
    <dsp:sp modelId="{9A941131-0DC6-4FC7-A4C1-573D2979E8D1}">
      <dsp:nvSpPr>
        <dsp:cNvPr id="0" name=""/>
        <dsp:cNvSpPr/>
      </dsp:nvSpPr>
      <dsp:spPr>
        <a:xfrm>
          <a:off x="9363590" y="1887019"/>
          <a:ext cx="321591" cy="613952"/>
        </a:xfrm>
        <a:prstGeom prst="chevron">
          <a:avLst>
            <a:gd name="adj" fmla="val 6231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01B99B-7C33-44A0-B503-4AF286DC5BB4}">
      <dsp:nvSpPr>
        <dsp:cNvPr id="0" name=""/>
        <dsp:cNvSpPr/>
      </dsp:nvSpPr>
      <dsp:spPr>
        <a:xfrm>
          <a:off x="9720263" y="1836281"/>
          <a:ext cx="745506" cy="74550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300" kern="1200" dirty="0" smtClean="0"/>
            <a:t>摩天輪</a:t>
          </a:r>
          <a:endParaRPr lang="zh-TW" altLang="en-US" sz="1300" kern="1200" dirty="0"/>
        </a:p>
      </dsp:txBody>
      <dsp:txXfrm>
        <a:off x="9829440" y="1945458"/>
        <a:ext cx="527152" cy="527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86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1853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987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555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540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9978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14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3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88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3400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1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F7D2-115B-44FF-A6C9-BE50F091257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4AE1F-37D1-4A58-B8D7-1734F7E6B7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35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去兒童新樂園玩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規劃</a:t>
            </a:r>
            <a:r>
              <a:rPr lang="en-US" altLang="zh-TW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林小琪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78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78797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7423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68390" y="469628"/>
            <a:ext cx="1267096" cy="1032601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票價</a:t>
            </a:r>
            <a:endParaRPr lang="zh-TW" altLang="en-US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060431"/>
              </p:ext>
            </p:extLst>
          </p:nvPr>
        </p:nvGraphicFramePr>
        <p:xfrm>
          <a:off x="838200" y="3092608"/>
          <a:ext cx="10515600" cy="2576671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96476512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01606912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04360859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25972840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22172325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94486667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177426388"/>
                    </a:ext>
                  </a:extLst>
                </a:gridCol>
              </a:tblGrid>
              <a:tr h="46995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甜妞體P" panose="020B0602010101010101" pitchFamily="34" charset="-120"/>
                        <a:ea typeface="文鼎甜妞體P" panose="020B0602010101010101" pitchFamily="34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784603"/>
                  </a:ext>
                </a:extLst>
              </a:tr>
              <a:tr h="116679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155897"/>
                  </a:ext>
                </a:extLst>
              </a:tr>
              <a:tr h="46995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票價</a:t>
                      </a:r>
                      <a:b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元，含稅</a:t>
                      </a:r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30</a:t>
                      </a: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人</a:t>
                      </a:r>
                      <a:b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30 (7</a:t>
                      </a:r>
                      <a:r>
                        <a:rPr lang="zh-TW" altLang="en-US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項</a:t>
                      </a:r>
                      <a:r>
                        <a:rPr lang="en-US" altLang="zh-TW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785534"/>
                  </a:ext>
                </a:extLst>
              </a:tr>
              <a:tr h="4699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20 (8</a:t>
                      </a: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248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779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叢林吼吼樹屋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000000"/>
                </a:solidFill>
                <a:latin typeface="Arial" panose="020B0604020202020204" pitchFamily="34" charset="0"/>
              </a:rPr>
              <a:t>叢林樹屋為造型，座艙可上下昇降，體驗自由落體速度快感。</a:t>
            </a:r>
            <a:endParaRPr lang="zh-TW" altLang="en-US" sz="4800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19850" y="2033100"/>
            <a:ext cx="5248516" cy="3936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小飛龍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000000"/>
                </a:solidFill>
                <a:latin typeface="Arial" panose="020B0604020202020204" pitchFamily="34" charset="0"/>
              </a:rPr>
              <a:t>舊有龍鳳船的改良版，以四條可愛飛龍相互追逐為主題之傾斜轉盤可</a:t>
            </a:r>
            <a:r>
              <a:rPr lang="en-US" altLang="zh-TW" sz="4800" dirty="0">
                <a:solidFill>
                  <a:srgbClr val="000000"/>
                </a:solidFill>
                <a:latin typeface="Arial" panose="020B0604020202020204" pitchFamily="34" charset="0"/>
              </a:rPr>
              <a:t>360</a:t>
            </a:r>
            <a:r>
              <a:rPr lang="zh-TW" altLang="en-US" sz="4800" dirty="0">
                <a:solidFill>
                  <a:srgbClr val="000000"/>
                </a:solidFill>
                <a:latin typeface="Arial" panose="020B0604020202020204" pitchFamily="34" charset="0"/>
              </a:rPr>
              <a:t>度旋轉，更好玩更刺激。</a:t>
            </a:r>
            <a:endParaRPr lang="zh-TW" altLang="en-US" sz="4800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33359" y="2265566"/>
            <a:ext cx="4422322" cy="331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89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5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72343" y="2156188"/>
            <a:ext cx="7894320" cy="444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141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/>
              <a:t>https://www.tcap.taipei/cp.aspx?n=57F1A46B66881160&amp;s=40099B55372ED816</a:t>
            </a:r>
            <a:endParaRPr lang="zh-TW" altLang="en-US" sz="2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67246" y="1776549"/>
            <a:ext cx="9144000" cy="2723606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7512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186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文鼎特圓</vt:lpstr>
      <vt:lpstr>文鼎甜妞體P</vt:lpstr>
      <vt:lpstr>新細明體</vt:lpstr>
      <vt:lpstr>Arial</vt:lpstr>
      <vt:lpstr>Calibri</vt:lpstr>
      <vt:lpstr>Calibri Light</vt:lpstr>
      <vt:lpstr>Office 佈景主題</vt:lpstr>
      <vt:lpstr>去兒童新樂園玩</vt:lpstr>
      <vt:lpstr>行程規劃</vt:lpstr>
      <vt:lpstr>票價</vt:lpstr>
      <vt:lpstr>叢林吼吼樹屋</vt:lpstr>
      <vt:lpstr>小飛龍</vt:lpstr>
      <vt:lpstr>兒童新樂園簡介 </vt:lpstr>
      <vt:lpstr>https://www.tcap.taipei/cp.aspx?n=57F1A46B66881160&amp;s=40099B55372ED816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兒童心</dc:title>
  <dc:creator>Windows 使用者</dc:creator>
  <cp:lastModifiedBy>Windows 使用者</cp:lastModifiedBy>
  <cp:revision>7</cp:revision>
  <dcterms:created xsi:type="dcterms:W3CDTF">2022-01-03T03:36:43Z</dcterms:created>
  <dcterms:modified xsi:type="dcterms:W3CDTF">2022-01-17T04:03:23Z</dcterms:modified>
</cp:coreProperties>
</file>