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544848-9143-488F-903D-F7967B3F497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11CB9DF-0B78-4199-912F-E758FB6C1C61}">
      <dgm:prSet phldrT="[文字]" custT="1"/>
      <dgm:spPr/>
      <dgm:t>
        <a:bodyPr/>
        <a:lstStyle/>
        <a:p>
          <a:r>
            <a:rPr lang="zh-TW" altLang="en-US" sz="2800" dirty="0" smtClean="0"/>
            <a:t>旋轉咖啡杯</a:t>
          </a:r>
          <a:endParaRPr lang="zh-TW" altLang="en-US" sz="2800" dirty="0"/>
        </a:p>
      </dgm:t>
    </dgm:pt>
    <dgm:pt modelId="{AA741C0D-96B6-45F3-A5F4-84A415778ABF}" type="parTrans" cxnId="{DA11417F-4020-48CC-9606-068DF7FEEC69}">
      <dgm:prSet/>
      <dgm:spPr/>
      <dgm:t>
        <a:bodyPr/>
        <a:lstStyle/>
        <a:p>
          <a:endParaRPr lang="zh-TW" altLang="en-US"/>
        </a:p>
      </dgm:t>
    </dgm:pt>
    <dgm:pt modelId="{A5EDF383-37C8-4A3F-BA90-CFF2B99ED3A7}" type="sibTrans" cxnId="{DA11417F-4020-48CC-9606-068DF7FEEC69}">
      <dgm:prSet/>
      <dgm:spPr/>
      <dgm:t>
        <a:bodyPr/>
        <a:lstStyle/>
        <a:p>
          <a:endParaRPr lang="zh-TW" altLang="en-US"/>
        </a:p>
      </dgm:t>
    </dgm:pt>
    <dgm:pt modelId="{90E71E73-FAAF-4A14-AEBF-198BB1296C83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2D74C006-9A3B-4CE3-89BE-D084BE8A63D1}" type="parTrans" cxnId="{2170F6F6-0268-4346-8F63-667216F1C6C0}">
      <dgm:prSet/>
      <dgm:spPr/>
      <dgm:t>
        <a:bodyPr/>
        <a:lstStyle/>
        <a:p>
          <a:endParaRPr lang="zh-TW" altLang="en-US"/>
        </a:p>
      </dgm:t>
    </dgm:pt>
    <dgm:pt modelId="{25C1F63F-CB79-495D-BB44-32A4CCA72589}" type="sibTrans" cxnId="{2170F6F6-0268-4346-8F63-667216F1C6C0}">
      <dgm:prSet/>
      <dgm:spPr/>
      <dgm:t>
        <a:bodyPr/>
        <a:lstStyle/>
        <a:p>
          <a:endParaRPr lang="zh-TW" altLang="en-US"/>
        </a:p>
      </dgm:t>
    </dgm:pt>
    <dgm:pt modelId="{AC71242F-5B4E-4077-8D6A-C07E3979FFCF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80E31DA4-E4D7-4D4C-859B-5871CA3804D8}" type="parTrans" cxnId="{655DFB9C-144C-4D8F-9600-C0C976D5D3F3}">
      <dgm:prSet/>
      <dgm:spPr/>
      <dgm:t>
        <a:bodyPr/>
        <a:lstStyle/>
        <a:p>
          <a:endParaRPr lang="zh-TW" altLang="en-US"/>
        </a:p>
      </dgm:t>
    </dgm:pt>
    <dgm:pt modelId="{B88C8982-1573-404E-B4FD-1D9194A1026A}" type="sibTrans" cxnId="{655DFB9C-144C-4D8F-9600-C0C976D5D3F3}">
      <dgm:prSet/>
      <dgm:spPr/>
      <dgm:t>
        <a:bodyPr/>
        <a:lstStyle/>
        <a:p>
          <a:endParaRPr lang="zh-TW" altLang="en-US"/>
        </a:p>
      </dgm:t>
    </dgm:pt>
    <dgm:pt modelId="{AEBB3EA4-9420-4F5F-9FA0-0BA705A0B3B4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5BDD0233-54B0-469B-ACCE-6FB68B0B2194}" type="parTrans" cxnId="{27389421-4BEC-463E-8C72-7353E89D9665}">
      <dgm:prSet/>
      <dgm:spPr/>
      <dgm:t>
        <a:bodyPr/>
        <a:lstStyle/>
        <a:p>
          <a:endParaRPr lang="zh-TW" altLang="en-US"/>
        </a:p>
      </dgm:t>
    </dgm:pt>
    <dgm:pt modelId="{189A2B66-21A6-442C-B84A-C6226914617F}" type="sibTrans" cxnId="{27389421-4BEC-463E-8C72-7353E89D9665}">
      <dgm:prSet/>
      <dgm:spPr/>
      <dgm:t>
        <a:bodyPr/>
        <a:lstStyle/>
        <a:p>
          <a:endParaRPr lang="zh-TW" altLang="en-US"/>
        </a:p>
      </dgm:t>
    </dgm:pt>
    <dgm:pt modelId="{5C48B733-E2F1-4AD8-81E2-335E6149BD50}">
      <dgm:prSet phldrT="[文字]"/>
      <dgm:spPr/>
      <dgm:t>
        <a:bodyPr/>
        <a:lstStyle/>
        <a:p>
          <a:r>
            <a:rPr lang="zh-TW" altLang="en-US" dirty="0" smtClean="0"/>
            <a:t>吼吼樹屋</a:t>
          </a:r>
          <a:endParaRPr lang="zh-TW" altLang="en-US" dirty="0"/>
        </a:p>
      </dgm:t>
    </dgm:pt>
    <dgm:pt modelId="{FEE77C01-2307-4ADD-B328-7D2A57CF8860}" type="parTrans" cxnId="{6CEC21DF-9DE8-40D9-896F-3DEF00A71AD2}">
      <dgm:prSet/>
      <dgm:spPr/>
      <dgm:t>
        <a:bodyPr/>
        <a:lstStyle/>
        <a:p>
          <a:endParaRPr lang="zh-TW" altLang="en-US"/>
        </a:p>
      </dgm:t>
    </dgm:pt>
    <dgm:pt modelId="{F79935E1-B2C9-43A5-B8D0-8AC4F735D782}" type="sibTrans" cxnId="{6CEC21DF-9DE8-40D9-896F-3DEF00A71AD2}">
      <dgm:prSet/>
      <dgm:spPr/>
      <dgm:t>
        <a:bodyPr/>
        <a:lstStyle/>
        <a:p>
          <a:endParaRPr lang="zh-TW" altLang="en-US"/>
        </a:p>
      </dgm:t>
    </dgm:pt>
    <dgm:pt modelId="{95F5E0A6-781D-4A76-AD2F-92315351F80C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CED06FC4-6A29-4FAA-B143-ECA60381E0C9}" type="parTrans" cxnId="{407585D2-9263-4426-BC4D-8D532E5F248B}">
      <dgm:prSet/>
      <dgm:spPr/>
      <dgm:t>
        <a:bodyPr/>
        <a:lstStyle/>
        <a:p>
          <a:endParaRPr lang="zh-TW" altLang="en-US"/>
        </a:p>
      </dgm:t>
    </dgm:pt>
    <dgm:pt modelId="{796038DF-31A7-4A11-9404-BC09E663F869}" type="sibTrans" cxnId="{407585D2-9263-4426-BC4D-8D532E5F248B}">
      <dgm:prSet/>
      <dgm:spPr/>
      <dgm:t>
        <a:bodyPr/>
        <a:lstStyle/>
        <a:p>
          <a:endParaRPr lang="zh-TW" altLang="en-US"/>
        </a:p>
      </dgm:t>
    </dgm:pt>
    <dgm:pt modelId="{F5EF9C4A-F94A-4FB9-84F7-1613E0B17522}">
      <dgm:prSet phldrT="[文字]" custT="1"/>
      <dgm:spPr/>
      <dgm:t>
        <a:bodyPr/>
        <a:lstStyle/>
        <a:p>
          <a:r>
            <a:rPr lang="zh-TW" altLang="en-US" sz="3200" dirty="0" smtClean="0"/>
            <a:t>宇宙迴旋</a:t>
          </a:r>
          <a:br>
            <a:rPr lang="zh-TW" altLang="en-US" sz="3200" dirty="0" smtClean="0"/>
          </a:br>
          <a:endParaRPr lang="zh-TW" altLang="en-US" sz="3200" dirty="0"/>
        </a:p>
      </dgm:t>
    </dgm:pt>
    <dgm:pt modelId="{E1475118-3087-4FBB-89CE-820C9BEC8C8A}" type="parTrans" cxnId="{0AF2EA4E-8C48-4968-AC2A-7B37240EC1B7}">
      <dgm:prSet/>
      <dgm:spPr/>
      <dgm:t>
        <a:bodyPr/>
        <a:lstStyle/>
        <a:p>
          <a:endParaRPr lang="zh-TW" altLang="en-US"/>
        </a:p>
      </dgm:t>
    </dgm:pt>
    <dgm:pt modelId="{4C84DDB8-BD2A-41AF-B3E0-924A955DFF1A}" type="sibTrans" cxnId="{0AF2EA4E-8C48-4968-AC2A-7B37240EC1B7}">
      <dgm:prSet/>
      <dgm:spPr/>
      <dgm:t>
        <a:bodyPr/>
        <a:lstStyle/>
        <a:p>
          <a:endParaRPr lang="zh-TW" altLang="en-US"/>
        </a:p>
      </dgm:t>
    </dgm:pt>
    <dgm:pt modelId="{426EC5C8-5D01-4943-9038-D72EE2752353}" type="pres">
      <dgm:prSet presAssocID="{2C544848-9143-488F-903D-F7967B3F497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E8C62C2-F594-4284-A0A5-DED81F8FF7E6}" type="pres">
      <dgm:prSet presAssocID="{211CB9DF-0B78-4199-912F-E758FB6C1C61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D6BC68-5850-4F3F-AF08-4E0CB0F81CD3}" type="pres">
      <dgm:prSet presAssocID="{A5EDF383-37C8-4A3F-BA90-CFF2B99ED3A7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5563B81E-A874-424E-B94C-2C33F5E3D8FB}" type="pres">
      <dgm:prSet presAssocID="{A5EDF383-37C8-4A3F-BA90-CFF2B99ED3A7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9AA18865-01EE-4651-8B17-1D9FC5053896}" type="pres">
      <dgm:prSet presAssocID="{90E71E73-FAAF-4A14-AEBF-198BB1296C83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EB994C-2874-4752-A36C-17AAC57A529C}" type="pres">
      <dgm:prSet presAssocID="{25C1F63F-CB79-495D-BB44-32A4CCA72589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A9C32C0B-168C-487B-85D3-261536D1C8B0}" type="pres">
      <dgm:prSet presAssocID="{25C1F63F-CB79-495D-BB44-32A4CCA72589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594E7776-5E5D-4109-94B1-3FAF6E7EF5DE}" type="pres">
      <dgm:prSet presAssocID="{AC71242F-5B4E-4077-8D6A-C07E3979FFCF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6381D7-EF92-484D-9D99-6D72C548D061}" type="pres">
      <dgm:prSet presAssocID="{B88C8982-1573-404E-B4FD-1D9194A1026A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608C8692-9356-4327-8DBA-18D613B9C460}" type="pres">
      <dgm:prSet presAssocID="{B88C8982-1573-404E-B4FD-1D9194A1026A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6B4E2321-1D22-486B-9106-2AA3D7F2ADCF}" type="pres">
      <dgm:prSet presAssocID="{AEBB3EA4-9420-4F5F-9FA0-0BA705A0B3B4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7D2FFE-E755-42B1-9B1B-DF8189E29CA4}" type="pres">
      <dgm:prSet presAssocID="{189A2B66-21A6-442C-B84A-C6226914617F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E65F9D12-0E15-43E0-8AE6-1A03D2A9E5DC}" type="pres">
      <dgm:prSet presAssocID="{189A2B66-21A6-442C-B84A-C6226914617F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B55DC6BC-F8A7-4FA6-8211-8DCAE48CD4F0}" type="pres">
      <dgm:prSet presAssocID="{5C48B733-E2F1-4AD8-81E2-335E6149BD5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BA7118-6828-4351-800E-B4BF2156F2C4}" type="pres">
      <dgm:prSet presAssocID="{F79935E1-B2C9-43A5-B8D0-8AC4F735D782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CB6673F0-D2FC-4DCA-BDD2-B7E58A156071}" type="pres">
      <dgm:prSet presAssocID="{F79935E1-B2C9-43A5-B8D0-8AC4F735D782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93B37882-ABEC-44CD-8EE0-7B343399E2E1}" type="pres">
      <dgm:prSet presAssocID="{95F5E0A6-781D-4A76-AD2F-92315351F80C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E9D53A-0A28-4FBB-89AD-4A77A488A7F5}" type="pres">
      <dgm:prSet presAssocID="{796038DF-31A7-4A11-9404-BC09E663F869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47D90772-2809-4959-A1FE-1F60D6BC450E}" type="pres">
      <dgm:prSet presAssocID="{796038DF-31A7-4A11-9404-BC09E663F869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C183BFAC-FAB9-46A5-9AD2-63D5484BAE04}" type="pres">
      <dgm:prSet presAssocID="{F5EF9C4A-F94A-4FB9-84F7-1613E0B1752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F7FAD2B-218F-4276-A81D-CF7854493FC4}" type="presOf" srcId="{189A2B66-21A6-442C-B84A-C6226914617F}" destId="{547D2FFE-E755-42B1-9B1B-DF8189E29CA4}" srcOrd="0" destOrd="0" presId="urn:microsoft.com/office/officeart/2005/8/layout/process5"/>
    <dgm:cxn modelId="{4D4E73EB-9D36-4A5C-A67F-2DCCA8D462AF}" type="presOf" srcId="{189A2B66-21A6-442C-B84A-C6226914617F}" destId="{E65F9D12-0E15-43E0-8AE6-1A03D2A9E5DC}" srcOrd="1" destOrd="0" presId="urn:microsoft.com/office/officeart/2005/8/layout/process5"/>
    <dgm:cxn modelId="{5603951F-8952-48AA-A4AE-FB71CBA97964}" type="presOf" srcId="{AEBB3EA4-9420-4F5F-9FA0-0BA705A0B3B4}" destId="{6B4E2321-1D22-486B-9106-2AA3D7F2ADCF}" srcOrd="0" destOrd="0" presId="urn:microsoft.com/office/officeart/2005/8/layout/process5"/>
    <dgm:cxn modelId="{4DBD6848-F82C-4C08-A830-ECE4EB1C0C8D}" type="presOf" srcId="{F79935E1-B2C9-43A5-B8D0-8AC4F735D782}" destId="{84BA7118-6828-4351-800E-B4BF2156F2C4}" srcOrd="0" destOrd="0" presId="urn:microsoft.com/office/officeart/2005/8/layout/process5"/>
    <dgm:cxn modelId="{0A9838BF-CE3A-42EC-8195-A741A08F8DD5}" type="presOf" srcId="{B88C8982-1573-404E-B4FD-1D9194A1026A}" destId="{566381D7-EF92-484D-9D99-6D72C548D061}" srcOrd="0" destOrd="0" presId="urn:microsoft.com/office/officeart/2005/8/layout/process5"/>
    <dgm:cxn modelId="{27A892C6-BD9E-463B-AE5B-12E1D89E25B2}" type="presOf" srcId="{211CB9DF-0B78-4199-912F-E758FB6C1C61}" destId="{CE8C62C2-F594-4284-A0A5-DED81F8FF7E6}" srcOrd="0" destOrd="0" presId="urn:microsoft.com/office/officeart/2005/8/layout/process5"/>
    <dgm:cxn modelId="{F00DDF57-9297-4072-8887-171713F89440}" type="presOf" srcId="{F79935E1-B2C9-43A5-B8D0-8AC4F735D782}" destId="{CB6673F0-D2FC-4DCA-BDD2-B7E58A156071}" srcOrd="1" destOrd="0" presId="urn:microsoft.com/office/officeart/2005/8/layout/process5"/>
    <dgm:cxn modelId="{C83C7DCE-8E39-43AE-A547-4312F0DD64CF}" type="presOf" srcId="{796038DF-31A7-4A11-9404-BC09E663F869}" destId="{CDE9D53A-0A28-4FBB-89AD-4A77A488A7F5}" srcOrd="0" destOrd="0" presId="urn:microsoft.com/office/officeart/2005/8/layout/process5"/>
    <dgm:cxn modelId="{08D58E9F-10D4-4B6F-A658-ED65FC052DB7}" type="presOf" srcId="{90E71E73-FAAF-4A14-AEBF-198BB1296C83}" destId="{9AA18865-01EE-4651-8B17-1D9FC5053896}" srcOrd="0" destOrd="0" presId="urn:microsoft.com/office/officeart/2005/8/layout/process5"/>
    <dgm:cxn modelId="{3CBB8236-9D1E-46BB-900B-403D98AA20B4}" type="presOf" srcId="{B88C8982-1573-404E-B4FD-1D9194A1026A}" destId="{608C8692-9356-4327-8DBA-18D613B9C460}" srcOrd="1" destOrd="0" presId="urn:microsoft.com/office/officeart/2005/8/layout/process5"/>
    <dgm:cxn modelId="{9399F6AF-8730-4471-9BA7-CE11548E023B}" type="presOf" srcId="{F5EF9C4A-F94A-4FB9-84F7-1613E0B17522}" destId="{C183BFAC-FAB9-46A5-9AD2-63D5484BAE04}" srcOrd="0" destOrd="0" presId="urn:microsoft.com/office/officeart/2005/8/layout/process5"/>
    <dgm:cxn modelId="{6CEC21DF-9DE8-40D9-896F-3DEF00A71AD2}" srcId="{2C544848-9143-488F-903D-F7967B3F497E}" destId="{5C48B733-E2F1-4AD8-81E2-335E6149BD50}" srcOrd="4" destOrd="0" parTransId="{FEE77C01-2307-4ADD-B328-7D2A57CF8860}" sibTransId="{F79935E1-B2C9-43A5-B8D0-8AC4F735D782}"/>
    <dgm:cxn modelId="{4548D340-3DFB-442B-B3E8-261C93D76ECB}" type="presOf" srcId="{2C544848-9143-488F-903D-F7967B3F497E}" destId="{426EC5C8-5D01-4943-9038-D72EE2752353}" srcOrd="0" destOrd="0" presId="urn:microsoft.com/office/officeart/2005/8/layout/process5"/>
    <dgm:cxn modelId="{AA7058FC-B067-4308-B132-35A96EC14C4C}" type="presOf" srcId="{25C1F63F-CB79-495D-BB44-32A4CCA72589}" destId="{C6EB994C-2874-4752-A36C-17AAC57A529C}" srcOrd="0" destOrd="0" presId="urn:microsoft.com/office/officeart/2005/8/layout/process5"/>
    <dgm:cxn modelId="{2170F6F6-0268-4346-8F63-667216F1C6C0}" srcId="{2C544848-9143-488F-903D-F7967B3F497E}" destId="{90E71E73-FAAF-4A14-AEBF-198BB1296C83}" srcOrd="1" destOrd="0" parTransId="{2D74C006-9A3B-4CE3-89BE-D084BE8A63D1}" sibTransId="{25C1F63F-CB79-495D-BB44-32A4CCA72589}"/>
    <dgm:cxn modelId="{DBA2BF31-6BFD-436A-B79D-86F25E448CBF}" type="presOf" srcId="{25C1F63F-CB79-495D-BB44-32A4CCA72589}" destId="{A9C32C0B-168C-487B-85D3-261536D1C8B0}" srcOrd="1" destOrd="0" presId="urn:microsoft.com/office/officeart/2005/8/layout/process5"/>
    <dgm:cxn modelId="{0AF2EA4E-8C48-4968-AC2A-7B37240EC1B7}" srcId="{2C544848-9143-488F-903D-F7967B3F497E}" destId="{F5EF9C4A-F94A-4FB9-84F7-1613E0B17522}" srcOrd="6" destOrd="0" parTransId="{E1475118-3087-4FBB-89CE-820C9BEC8C8A}" sibTransId="{4C84DDB8-BD2A-41AF-B3E0-924A955DFF1A}"/>
    <dgm:cxn modelId="{19B72FBF-4517-4271-A15D-6CB3BD62C607}" type="presOf" srcId="{A5EDF383-37C8-4A3F-BA90-CFF2B99ED3A7}" destId="{5563B81E-A874-424E-B94C-2C33F5E3D8FB}" srcOrd="1" destOrd="0" presId="urn:microsoft.com/office/officeart/2005/8/layout/process5"/>
    <dgm:cxn modelId="{407585D2-9263-4426-BC4D-8D532E5F248B}" srcId="{2C544848-9143-488F-903D-F7967B3F497E}" destId="{95F5E0A6-781D-4A76-AD2F-92315351F80C}" srcOrd="5" destOrd="0" parTransId="{CED06FC4-6A29-4FAA-B143-ECA60381E0C9}" sibTransId="{796038DF-31A7-4A11-9404-BC09E663F869}"/>
    <dgm:cxn modelId="{CE14EB5C-CDED-4699-8465-6F7E42A0A63B}" type="presOf" srcId="{A5EDF383-37C8-4A3F-BA90-CFF2B99ED3A7}" destId="{EED6BC68-5850-4F3F-AF08-4E0CB0F81CD3}" srcOrd="0" destOrd="0" presId="urn:microsoft.com/office/officeart/2005/8/layout/process5"/>
    <dgm:cxn modelId="{C63582F6-3069-4B55-A3E0-ADD9C6C55FF7}" type="presOf" srcId="{95F5E0A6-781D-4A76-AD2F-92315351F80C}" destId="{93B37882-ABEC-44CD-8EE0-7B343399E2E1}" srcOrd="0" destOrd="0" presId="urn:microsoft.com/office/officeart/2005/8/layout/process5"/>
    <dgm:cxn modelId="{236D657A-7862-4B41-9127-5CB1FA3EA0D2}" type="presOf" srcId="{5C48B733-E2F1-4AD8-81E2-335E6149BD50}" destId="{B55DC6BC-F8A7-4FA6-8211-8DCAE48CD4F0}" srcOrd="0" destOrd="0" presId="urn:microsoft.com/office/officeart/2005/8/layout/process5"/>
    <dgm:cxn modelId="{655DFB9C-144C-4D8F-9600-C0C976D5D3F3}" srcId="{2C544848-9143-488F-903D-F7967B3F497E}" destId="{AC71242F-5B4E-4077-8D6A-C07E3979FFCF}" srcOrd="2" destOrd="0" parTransId="{80E31DA4-E4D7-4D4C-859B-5871CA3804D8}" sibTransId="{B88C8982-1573-404E-B4FD-1D9194A1026A}"/>
    <dgm:cxn modelId="{27389421-4BEC-463E-8C72-7353E89D9665}" srcId="{2C544848-9143-488F-903D-F7967B3F497E}" destId="{AEBB3EA4-9420-4F5F-9FA0-0BA705A0B3B4}" srcOrd="3" destOrd="0" parTransId="{5BDD0233-54B0-469B-ACCE-6FB68B0B2194}" sibTransId="{189A2B66-21A6-442C-B84A-C6226914617F}"/>
    <dgm:cxn modelId="{3E04F2BA-7D78-4D29-AE8E-DBBD14812F01}" type="presOf" srcId="{AC71242F-5B4E-4077-8D6A-C07E3979FFCF}" destId="{594E7776-5E5D-4109-94B1-3FAF6E7EF5DE}" srcOrd="0" destOrd="0" presId="urn:microsoft.com/office/officeart/2005/8/layout/process5"/>
    <dgm:cxn modelId="{DA11417F-4020-48CC-9606-068DF7FEEC69}" srcId="{2C544848-9143-488F-903D-F7967B3F497E}" destId="{211CB9DF-0B78-4199-912F-E758FB6C1C61}" srcOrd="0" destOrd="0" parTransId="{AA741C0D-96B6-45F3-A5F4-84A415778ABF}" sibTransId="{A5EDF383-37C8-4A3F-BA90-CFF2B99ED3A7}"/>
    <dgm:cxn modelId="{BC1E12AC-9427-4A4F-9799-091A7FFAD378}" type="presOf" srcId="{796038DF-31A7-4A11-9404-BC09E663F869}" destId="{47D90772-2809-4959-A1FE-1F60D6BC450E}" srcOrd="1" destOrd="0" presId="urn:microsoft.com/office/officeart/2005/8/layout/process5"/>
    <dgm:cxn modelId="{FC5AA011-E447-48A2-ABB2-233E95F74AEB}" type="presParOf" srcId="{426EC5C8-5D01-4943-9038-D72EE2752353}" destId="{CE8C62C2-F594-4284-A0A5-DED81F8FF7E6}" srcOrd="0" destOrd="0" presId="urn:microsoft.com/office/officeart/2005/8/layout/process5"/>
    <dgm:cxn modelId="{9648273D-6DF8-47C6-9CAB-ECD33C688174}" type="presParOf" srcId="{426EC5C8-5D01-4943-9038-D72EE2752353}" destId="{EED6BC68-5850-4F3F-AF08-4E0CB0F81CD3}" srcOrd="1" destOrd="0" presId="urn:microsoft.com/office/officeart/2005/8/layout/process5"/>
    <dgm:cxn modelId="{6C8E9FAC-1157-4BC7-A61B-F6E9F0C1ECEB}" type="presParOf" srcId="{EED6BC68-5850-4F3F-AF08-4E0CB0F81CD3}" destId="{5563B81E-A874-424E-B94C-2C33F5E3D8FB}" srcOrd="0" destOrd="0" presId="urn:microsoft.com/office/officeart/2005/8/layout/process5"/>
    <dgm:cxn modelId="{824866EE-EC53-400D-81EF-5EE5E0D322A7}" type="presParOf" srcId="{426EC5C8-5D01-4943-9038-D72EE2752353}" destId="{9AA18865-01EE-4651-8B17-1D9FC5053896}" srcOrd="2" destOrd="0" presId="urn:microsoft.com/office/officeart/2005/8/layout/process5"/>
    <dgm:cxn modelId="{711E6B52-1725-4087-923A-1ED807B028B2}" type="presParOf" srcId="{426EC5C8-5D01-4943-9038-D72EE2752353}" destId="{C6EB994C-2874-4752-A36C-17AAC57A529C}" srcOrd="3" destOrd="0" presId="urn:microsoft.com/office/officeart/2005/8/layout/process5"/>
    <dgm:cxn modelId="{5180C7BE-D12E-4EE4-B5A7-E6A940436855}" type="presParOf" srcId="{C6EB994C-2874-4752-A36C-17AAC57A529C}" destId="{A9C32C0B-168C-487B-85D3-261536D1C8B0}" srcOrd="0" destOrd="0" presId="urn:microsoft.com/office/officeart/2005/8/layout/process5"/>
    <dgm:cxn modelId="{1DD6B3FA-1ADC-4063-AD9E-ACDDA5A5CC61}" type="presParOf" srcId="{426EC5C8-5D01-4943-9038-D72EE2752353}" destId="{594E7776-5E5D-4109-94B1-3FAF6E7EF5DE}" srcOrd="4" destOrd="0" presId="urn:microsoft.com/office/officeart/2005/8/layout/process5"/>
    <dgm:cxn modelId="{F907F631-6A8C-41CB-88D6-2A3D69DED39C}" type="presParOf" srcId="{426EC5C8-5D01-4943-9038-D72EE2752353}" destId="{566381D7-EF92-484D-9D99-6D72C548D061}" srcOrd="5" destOrd="0" presId="urn:microsoft.com/office/officeart/2005/8/layout/process5"/>
    <dgm:cxn modelId="{3FDEE47D-9DD3-4B88-A27E-ED69217B99AF}" type="presParOf" srcId="{566381D7-EF92-484D-9D99-6D72C548D061}" destId="{608C8692-9356-4327-8DBA-18D613B9C460}" srcOrd="0" destOrd="0" presId="urn:microsoft.com/office/officeart/2005/8/layout/process5"/>
    <dgm:cxn modelId="{3389995F-1626-4DAB-A47F-E2705BDB77CA}" type="presParOf" srcId="{426EC5C8-5D01-4943-9038-D72EE2752353}" destId="{6B4E2321-1D22-486B-9106-2AA3D7F2ADCF}" srcOrd="6" destOrd="0" presId="urn:microsoft.com/office/officeart/2005/8/layout/process5"/>
    <dgm:cxn modelId="{066EE0AE-FBAA-4251-B95D-D5CEEFDE0B86}" type="presParOf" srcId="{426EC5C8-5D01-4943-9038-D72EE2752353}" destId="{547D2FFE-E755-42B1-9B1B-DF8189E29CA4}" srcOrd="7" destOrd="0" presId="urn:microsoft.com/office/officeart/2005/8/layout/process5"/>
    <dgm:cxn modelId="{D34DFACD-6A90-4983-A23B-8CB6D3B09A6C}" type="presParOf" srcId="{547D2FFE-E755-42B1-9B1B-DF8189E29CA4}" destId="{E65F9D12-0E15-43E0-8AE6-1A03D2A9E5DC}" srcOrd="0" destOrd="0" presId="urn:microsoft.com/office/officeart/2005/8/layout/process5"/>
    <dgm:cxn modelId="{97C3B27A-3FBC-42DE-B444-8793F5531E18}" type="presParOf" srcId="{426EC5C8-5D01-4943-9038-D72EE2752353}" destId="{B55DC6BC-F8A7-4FA6-8211-8DCAE48CD4F0}" srcOrd="8" destOrd="0" presId="urn:microsoft.com/office/officeart/2005/8/layout/process5"/>
    <dgm:cxn modelId="{D1861E6A-0147-4D67-B639-72C9D94AEE0D}" type="presParOf" srcId="{426EC5C8-5D01-4943-9038-D72EE2752353}" destId="{84BA7118-6828-4351-800E-B4BF2156F2C4}" srcOrd="9" destOrd="0" presId="urn:microsoft.com/office/officeart/2005/8/layout/process5"/>
    <dgm:cxn modelId="{1FA40B89-19AB-4290-8B6D-0A0DC8BEDEA8}" type="presParOf" srcId="{84BA7118-6828-4351-800E-B4BF2156F2C4}" destId="{CB6673F0-D2FC-4DCA-BDD2-B7E58A156071}" srcOrd="0" destOrd="0" presId="urn:microsoft.com/office/officeart/2005/8/layout/process5"/>
    <dgm:cxn modelId="{595356D5-AD03-4995-9AA4-EFDCDBFF4408}" type="presParOf" srcId="{426EC5C8-5D01-4943-9038-D72EE2752353}" destId="{93B37882-ABEC-44CD-8EE0-7B343399E2E1}" srcOrd="10" destOrd="0" presId="urn:microsoft.com/office/officeart/2005/8/layout/process5"/>
    <dgm:cxn modelId="{DF1E6ACE-8772-4749-B0AD-11AD08F41BA4}" type="presParOf" srcId="{426EC5C8-5D01-4943-9038-D72EE2752353}" destId="{CDE9D53A-0A28-4FBB-89AD-4A77A488A7F5}" srcOrd="11" destOrd="0" presId="urn:microsoft.com/office/officeart/2005/8/layout/process5"/>
    <dgm:cxn modelId="{ACE6CE81-AEBA-44D9-8878-7459FE7F42BD}" type="presParOf" srcId="{CDE9D53A-0A28-4FBB-89AD-4A77A488A7F5}" destId="{47D90772-2809-4959-A1FE-1F60D6BC450E}" srcOrd="0" destOrd="0" presId="urn:microsoft.com/office/officeart/2005/8/layout/process5"/>
    <dgm:cxn modelId="{CC8A626E-3E36-4A01-8A70-F549D8922D9B}" type="presParOf" srcId="{426EC5C8-5D01-4943-9038-D72EE2752353}" destId="{C183BFAC-FAB9-46A5-9AD2-63D5484BAE04}" srcOrd="12" destOrd="0" presId="urn:microsoft.com/office/officeart/2005/8/layout/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C62C2-F594-4284-A0A5-DED81F8FF7E6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旋轉咖啡杯</a:t>
          </a:r>
          <a:endParaRPr lang="zh-TW" altLang="en-US" sz="2800" kern="1200" dirty="0"/>
        </a:p>
      </dsp:txBody>
      <dsp:txXfrm>
        <a:off x="40127" y="594812"/>
        <a:ext cx="1949441" cy="1141260"/>
      </dsp:txXfrm>
    </dsp:sp>
    <dsp:sp modelId="{EED6BC68-5850-4F3F-AF08-4E0CB0F81CD3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9AA18865-01EE-4651-8B17-1D9FC5053896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尋寶船</a:t>
          </a:r>
          <a:endParaRPr lang="zh-TW" altLang="en-US" sz="3300" kern="1200" dirty="0"/>
        </a:p>
      </dsp:txBody>
      <dsp:txXfrm>
        <a:off x="2868761" y="594812"/>
        <a:ext cx="1949441" cy="1141260"/>
      </dsp:txXfrm>
    </dsp:sp>
    <dsp:sp modelId="{C6EB994C-2874-4752-A36C-17AAC57A529C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594E7776-5E5D-4109-94B1-3FAF6E7EF5DE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碰碰車</a:t>
          </a:r>
          <a:endParaRPr lang="zh-TW" altLang="en-US" sz="3300" kern="1200" dirty="0"/>
        </a:p>
      </dsp:txBody>
      <dsp:txXfrm>
        <a:off x="5697396" y="594812"/>
        <a:ext cx="1949441" cy="1141260"/>
      </dsp:txXfrm>
    </dsp:sp>
    <dsp:sp modelId="{566381D7-EF92-484D-9D99-6D72C548D061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0144" y="1015120"/>
        <a:ext cx="299835" cy="300644"/>
      </dsp:txXfrm>
    </dsp:sp>
    <dsp:sp modelId="{6B4E2321-1D22-486B-9106-2AA3D7F2ADCF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小飛龍</a:t>
          </a:r>
          <a:endParaRPr lang="zh-TW" altLang="en-US" sz="3300" kern="1200" dirty="0"/>
        </a:p>
      </dsp:txBody>
      <dsp:txXfrm>
        <a:off x="8526031" y="594812"/>
        <a:ext cx="1949441" cy="1141260"/>
      </dsp:txXfrm>
    </dsp:sp>
    <dsp:sp modelId="{547D2FFE-E755-42B1-9B1B-DF8189E29CA4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0431" y="1949378"/>
        <a:ext cx="300644" cy="299835"/>
      </dsp:txXfrm>
    </dsp:sp>
    <dsp:sp modelId="{B55DC6BC-F8A7-4FA6-8211-8DCAE48CD4F0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吼吼樹屋</a:t>
          </a:r>
          <a:endParaRPr lang="zh-TW" altLang="en-US" sz="3300" kern="1200" dirty="0"/>
        </a:p>
      </dsp:txBody>
      <dsp:txXfrm>
        <a:off x="8526031" y="2615265"/>
        <a:ext cx="1949441" cy="1141260"/>
      </dsp:txXfrm>
    </dsp:sp>
    <dsp:sp modelId="{84BA7118-6828-4351-800E-B4BF2156F2C4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93B37882-ABEC-44CD-8EE0-7B343399E2E1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星際飛車</a:t>
          </a:r>
          <a:endParaRPr lang="zh-TW" altLang="en-US" sz="3300" kern="1200" dirty="0"/>
        </a:p>
      </dsp:txBody>
      <dsp:txXfrm>
        <a:off x="5697396" y="2615265"/>
        <a:ext cx="1949441" cy="1141260"/>
      </dsp:txXfrm>
    </dsp:sp>
    <dsp:sp modelId="{CDE9D53A-0A28-4FBB-89AD-4A77A488A7F5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C183BFAC-FAB9-46A5-9AD2-63D5484BAE04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宇宙迴旋</a:t>
          </a:r>
          <a:br>
            <a:rPr lang="zh-TW" altLang="en-US" sz="3200" kern="1200" dirty="0" smtClean="0"/>
          </a:br>
          <a:endParaRPr lang="zh-TW" altLang="en-US" sz="3200" kern="1200" dirty="0"/>
        </a:p>
      </dsp:txBody>
      <dsp:txXfrm>
        <a:off x="2868761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258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91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054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262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30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029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24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245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36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95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6606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DB94E-513E-41B6-B7C5-7899B0EF9859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01D3C-588B-4D29-96AF-FBDE630978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59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cp.aspx?n=EE083F2DED91AB99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</a:t>
            </a:r>
            <a:r>
              <a:rPr lang="zh-TW" altLang="en-US" dirty="0" smtClean="0"/>
              <a:t>小</a:t>
            </a:r>
            <a:r>
              <a:rPr lang="zh-TW" altLang="en-US" dirty="0"/>
              <a:t>琪</a:t>
            </a:r>
            <a:r>
              <a:rPr lang="zh-TW" altLang="en-US" dirty="0" smtClean="0"/>
              <a:t>老師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5528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19190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491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7514951"/>
              </p:ext>
            </p:extLst>
          </p:nvPr>
        </p:nvGraphicFramePr>
        <p:xfrm>
          <a:off x="293077" y="2561382"/>
          <a:ext cx="11523784" cy="2970412"/>
        </p:xfrm>
        <a:graphic>
          <a:graphicData uri="http://schemas.openxmlformats.org/drawingml/2006/table">
            <a:tbl>
              <a:tblPr/>
              <a:tblGrid>
                <a:gridCol w="232282">
                  <a:extLst>
                    <a:ext uri="{9D8B030D-6E8A-4147-A177-3AD203B41FA5}">
                      <a16:colId xmlns:a16="http://schemas.microsoft.com/office/drawing/2014/main" val="3591333464"/>
                    </a:ext>
                  </a:extLst>
                </a:gridCol>
                <a:gridCol w="420368">
                  <a:extLst>
                    <a:ext uri="{9D8B030D-6E8A-4147-A177-3AD203B41FA5}">
                      <a16:colId xmlns:a16="http://schemas.microsoft.com/office/drawing/2014/main" val="3938951446"/>
                    </a:ext>
                  </a:extLst>
                </a:gridCol>
                <a:gridCol w="840738">
                  <a:extLst>
                    <a:ext uri="{9D8B030D-6E8A-4147-A177-3AD203B41FA5}">
                      <a16:colId xmlns:a16="http://schemas.microsoft.com/office/drawing/2014/main" val="611403802"/>
                    </a:ext>
                  </a:extLst>
                </a:gridCol>
                <a:gridCol w="502019">
                  <a:extLst>
                    <a:ext uri="{9D8B030D-6E8A-4147-A177-3AD203B41FA5}">
                      <a16:colId xmlns:a16="http://schemas.microsoft.com/office/drawing/2014/main" val="597857124"/>
                    </a:ext>
                  </a:extLst>
                </a:gridCol>
                <a:gridCol w="1681478">
                  <a:extLst>
                    <a:ext uri="{9D8B030D-6E8A-4147-A177-3AD203B41FA5}">
                      <a16:colId xmlns:a16="http://schemas.microsoft.com/office/drawing/2014/main" val="3733720978"/>
                    </a:ext>
                  </a:extLst>
                </a:gridCol>
                <a:gridCol w="3362957">
                  <a:extLst>
                    <a:ext uri="{9D8B030D-6E8A-4147-A177-3AD203B41FA5}">
                      <a16:colId xmlns:a16="http://schemas.microsoft.com/office/drawing/2014/main" val="2779444142"/>
                    </a:ext>
                  </a:extLst>
                </a:gridCol>
                <a:gridCol w="4483942">
                  <a:extLst>
                    <a:ext uri="{9D8B030D-6E8A-4147-A177-3AD203B41FA5}">
                      <a16:colId xmlns:a16="http://schemas.microsoft.com/office/drawing/2014/main" val="109257069"/>
                    </a:ext>
                  </a:extLst>
                </a:gridCol>
              </a:tblGrid>
              <a:tr h="106486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600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600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600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6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6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6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6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393435"/>
                  </a:ext>
                </a:extLst>
              </a:tr>
              <a:tr h="75263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600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6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600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6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6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358580"/>
                  </a:ext>
                </a:extLst>
              </a:tr>
              <a:tr h="26171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6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6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600">
                          <a:effectLst/>
                        </a:rPr>
                        <a:t>30</a:t>
                      </a:r>
                      <a:r>
                        <a:rPr lang="zh-TW" altLang="en-US" sz="1600">
                          <a:effectLst/>
                        </a:rPr>
                        <a:t>人</a:t>
                      </a:r>
                      <a:br>
                        <a:rPr lang="zh-TW" altLang="en-US" sz="1600">
                          <a:effectLst/>
                        </a:rPr>
                      </a:br>
                      <a:r>
                        <a:rPr lang="zh-TW" altLang="en-US" sz="16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600" dirty="0">
                          <a:effectLst/>
                        </a:rPr>
                        <a:t>30 (7</a:t>
                      </a:r>
                      <a:r>
                        <a:rPr lang="zh-TW" altLang="en-US" sz="1600" dirty="0">
                          <a:effectLst/>
                        </a:rPr>
                        <a:t>項</a:t>
                      </a:r>
                      <a:r>
                        <a:rPr lang="en-US" altLang="zh-TW" sz="16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600" dirty="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6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742113"/>
                  </a:ext>
                </a:extLst>
              </a:tr>
              <a:tr h="79144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600" dirty="0">
                          <a:effectLst/>
                        </a:rPr>
                        <a:t>20 (8</a:t>
                      </a:r>
                      <a:r>
                        <a:rPr lang="zh-TW" altLang="en-US" sz="1600" dirty="0">
                          <a:effectLst/>
                        </a:rPr>
                        <a:t>項</a:t>
                      </a:r>
                      <a:r>
                        <a:rPr lang="en-US" altLang="zh-TW" sz="16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792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87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80292" y="1793632"/>
            <a:ext cx="5949462" cy="477019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咖啡杯會以公轉及自轉</a:t>
            </a:r>
            <a:r>
              <a:rPr lang="en-US" altLang="zh-TW" sz="4800" dirty="0"/>
              <a:t>360</a:t>
            </a:r>
            <a:r>
              <a:rPr lang="zh-TW" altLang="en-US" sz="4800" dirty="0"/>
              <a:t>度旋轉，全新的彩繪外表更炫麗耀眼</a:t>
            </a:r>
            <a:r>
              <a:rPr lang="en-US" altLang="zh-TW" sz="4800" dirty="0"/>
              <a:t>!</a:t>
            </a:r>
            <a:endParaRPr lang="zh-TW" altLang="en-US" sz="4800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99033" y="1910862"/>
            <a:ext cx="4454767" cy="334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90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</a:t>
            </a:r>
            <a:r>
              <a:rPr lang="zh-TW" altLang="en-US" dirty="0" smtClean="0"/>
              <a:t>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46280" y="1992924"/>
            <a:ext cx="4090947" cy="3068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74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07623" y="1914934"/>
            <a:ext cx="7533639" cy="423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29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https://www.tcap.taipei/cp.aspx?n=EE083F2DED91AB99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842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178</Words>
  <Application>Microsoft Office PowerPoint</Application>
  <PresentationFormat>寬螢幕</PresentationFormat>
  <Paragraphs>41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轉轉咖啡杯</vt:lpstr>
      <vt:lpstr>尋寶船</vt:lpstr>
      <vt:lpstr>兒童新樂園微電影 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2022-01-03T03:36:23Z</dcterms:created>
  <dcterms:modified xsi:type="dcterms:W3CDTF">2022-01-17T04:00:13Z</dcterms:modified>
</cp:coreProperties>
</file>