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CCEC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F64922-2680-43D2-8001-E26FD3D895EB}" type="doc">
      <dgm:prSet loTypeId="urn:microsoft.com/office/officeart/2005/8/layout/process1" loCatId="process" qsTypeId="urn:microsoft.com/office/officeart/2005/8/quickstyle/simple1" qsCatId="simple" csTypeId="urn:microsoft.com/office/officeart/2005/8/colors/accent3_3" csCatId="accent3" phldr="1"/>
      <dgm:spPr/>
    </dgm:pt>
    <dgm:pt modelId="{625D03EE-CD38-4B70-9B3F-73A3CF968B8E}">
      <dgm:prSet phldrT="[文字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b="0" i="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2E1DCB5-7EC1-44A5-8CD7-61773B6C1665}" type="parTrans" cxnId="{EAE0F78B-7AF0-4885-9D8D-EF0C7D7AD104}">
      <dgm:prSet/>
      <dgm:spPr/>
      <dgm:t>
        <a:bodyPr/>
        <a:lstStyle/>
        <a:p>
          <a:endParaRPr lang="zh-TW" altLang="en-US" sz="2400"/>
        </a:p>
      </dgm:t>
    </dgm:pt>
    <dgm:pt modelId="{C338EBD7-3496-4F6A-860D-BC88AA2EEFED}" type="sibTrans" cxnId="{EAE0F78B-7AF0-4885-9D8D-EF0C7D7AD104}">
      <dgm:prSet custT="1"/>
      <dgm:spPr/>
      <dgm:t>
        <a:bodyPr/>
        <a:lstStyle/>
        <a:p>
          <a:endParaRPr lang="zh-TW" altLang="en-US" sz="2400"/>
        </a:p>
      </dgm:t>
    </dgm:pt>
    <dgm:pt modelId="{0277A695-2F02-43C8-87E9-51E15F790B95}">
      <dgm:prSet phldrT="[文字]" custT="1"/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b="0" i="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巡弋飛椅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7E706D5-6F25-4070-BE68-78465026A894}" type="parTrans" cxnId="{716737D9-BB4D-4CC3-9343-2E654FFF4889}">
      <dgm:prSet/>
      <dgm:spPr/>
      <dgm:t>
        <a:bodyPr/>
        <a:lstStyle/>
        <a:p>
          <a:endParaRPr lang="zh-TW" altLang="en-US" sz="2400"/>
        </a:p>
      </dgm:t>
    </dgm:pt>
    <dgm:pt modelId="{99B65D60-7B75-4948-B697-8DC867C197C3}" type="sibTrans" cxnId="{716737D9-BB4D-4CC3-9343-2E654FFF4889}">
      <dgm:prSet custT="1"/>
      <dgm:spPr/>
      <dgm:t>
        <a:bodyPr/>
        <a:lstStyle/>
        <a:p>
          <a:endParaRPr lang="zh-TW" altLang="en-US" sz="2400"/>
        </a:p>
      </dgm:t>
    </dgm:pt>
    <dgm:pt modelId="{FFDE3017-F24D-4546-B4EC-2306792DC6F0}">
      <dgm:prSet phldrT="[文字]" custT="1"/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b="0" i="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814069E-DC4B-435C-94B2-4A4E7ECB3C84}" type="parTrans" cxnId="{BC1E40B7-2AFC-423C-A2B3-AF5A1DA53E3B}">
      <dgm:prSet/>
      <dgm:spPr/>
      <dgm:t>
        <a:bodyPr/>
        <a:lstStyle/>
        <a:p>
          <a:endParaRPr lang="zh-TW" altLang="en-US" sz="2400"/>
        </a:p>
      </dgm:t>
    </dgm:pt>
    <dgm:pt modelId="{CD2EA4A3-9D44-45C5-92ED-AF92CEDCEAC9}" type="sibTrans" cxnId="{BC1E40B7-2AFC-423C-A2B3-AF5A1DA53E3B}">
      <dgm:prSet custT="1"/>
      <dgm:spPr/>
      <dgm:t>
        <a:bodyPr/>
        <a:lstStyle/>
        <a:p>
          <a:endParaRPr lang="zh-TW" altLang="en-US" sz="2400"/>
        </a:p>
      </dgm:t>
    </dgm:pt>
    <dgm:pt modelId="{BF2DEA25-92B2-43FF-A70C-6DE042C4C508}">
      <dgm:prSet phldrT="[文字]" custT="1"/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62AC868-1C18-4D9A-A3DA-DFBA477FB73A}" type="parTrans" cxnId="{D768817A-1432-43F6-85E6-0746BB3DC533}">
      <dgm:prSet/>
      <dgm:spPr/>
      <dgm:t>
        <a:bodyPr/>
        <a:lstStyle/>
        <a:p>
          <a:endParaRPr lang="zh-TW" altLang="en-US" sz="2400"/>
        </a:p>
      </dgm:t>
    </dgm:pt>
    <dgm:pt modelId="{BAE2D379-9622-499C-A60E-64F757A5053F}" type="sibTrans" cxnId="{D768817A-1432-43F6-85E6-0746BB3DC533}">
      <dgm:prSet custT="1"/>
      <dgm:spPr/>
      <dgm:t>
        <a:bodyPr/>
        <a:lstStyle/>
        <a:p>
          <a:endParaRPr lang="zh-TW" altLang="en-US" sz="2400"/>
        </a:p>
      </dgm:t>
    </dgm:pt>
    <dgm:pt modelId="{0B4FD313-3DA3-4BEC-B252-98757E447287}">
      <dgm:prSet phldrT="[文字]" custT="1"/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6028E95-266E-4F91-BF88-2551F8A0F890}" type="parTrans" cxnId="{8FAEBA2D-344F-48B7-B09D-FEAEDC56691D}">
      <dgm:prSet/>
      <dgm:spPr/>
      <dgm:t>
        <a:bodyPr/>
        <a:lstStyle/>
        <a:p>
          <a:endParaRPr lang="zh-TW" altLang="en-US" sz="2400"/>
        </a:p>
      </dgm:t>
    </dgm:pt>
    <dgm:pt modelId="{C13C4B51-F106-442A-BD09-04F8B56F8F83}" type="sibTrans" cxnId="{8FAEBA2D-344F-48B7-B09D-FEAEDC56691D}">
      <dgm:prSet custT="1"/>
      <dgm:spPr/>
      <dgm:t>
        <a:bodyPr/>
        <a:lstStyle/>
        <a:p>
          <a:endParaRPr lang="zh-TW" altLang="en-US" sz="2400"/>
        </a:p>
      </dgm:t>
    </dgm:pt>
    <dgm:pt modelId="{8E1F1697-2206-4A5D-B7A4-233A1352383C}">
      <dgm:prSet phldrT="[文字]" custT="1"/>
      <dgm:spPr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4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叢林吼吼樹屋</a:t>
          </a:r>
          <a:endParaRPr lang="zh-TW" altLang="en-US" sz="24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0CAD30B-B87C-4A57-9557-111B3EE5DFB2}" type="parTrans" cxnId="{B57F79F8-41C3-4B94-B9DE-83F00B58509D}">
      <dgm:prSet/>
      <dgm:spPr/>
      <dgm:t>
        <a:bodyPr/>
        <a:lstStyle/>
        <a:p>
          <a:endParaRPr lang="zh-TW" altLang="en-US" sz="2400"/>
        </a:p>
      </dgm:t>
    </dgm:pt>
    <dgm:pt modelId="{A6DC1EB0-0B04-4647-B07A-48D22D66BE25}" type="sibTrans" cxnId="{B57F79F8-41C3-4B94-B9DE-83F00B58509D}">
      <dgm:prSet/>
      <dgm:spPr/>
      <dgm:t>
        <a:bodyPr/>
        <a:lstStyle/>
        <a:p>
          <a:endParaRPr lang="zh-TW" altLang="en-US" sz="2400"/>
        </a:p>
      </dgm:t>
    </dgm:pt>
    <dgm:pt modelId="{7CE28BB9-263B-4363-A062-6EEF439D7D89}" type="pres">
      <dgm:prSet presAssocID="{6DF64922-2680-43D2-8001-E26FD3D895EB}" presName="Name0" presStyleCnt="0">
        <dgm:presLayoutVars>
          <dgm:dir/>
          <dgm:resizeHandles val="exact"/>
        </dgm:presLayoutVars>
      </dgm:prSet>
      <dgm:spPr/>
    </dgm:pt>
    <dgm:pt modelId="{5992AC11-66CC-4DAF-854A-33FBA5FCF5D2}" type="pres">
      <dgm:prSet presAssocID="{625D03EE-CD38-4B70-9B3F-73A3CF968B8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0C0A7B-0B55-4EBC-B83B-299AE6CDC030}" type="pres">
      <dgm:prSet presAssocID="{C338EBD7-3496-4F6A-860D-BC88AA2EEFED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30CC73C6-EBEE-43E9-8408-6C327056B628}" type="pres">
      <dgm:prSet presAssocID="{C338EBD7-3496-4F6A-860D-BC88AA2EEFED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A8D3483-54F9-4C97-A8FE-723EA143FFDB}" type="pres">
      <dgm:prSet presAssocID="{0277A695-2F02-43C8-87E9-51E15F790B9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A16FB7-EA37-46FA-8848-2CAB020FD825}" type="pres">
      <dgm:prSet presAssocID="{99B65D60-7B75-4948-B697-8DC867C197C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0C47E9B6-A43F-4D2C-8B28-FA2C85EFDEDF}" type="pres">
      <dgm:prSet presAssocID="{99B65D60-7B75-4948-B697-8DC867C197C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B8F6195-CB00-490F-A435-A442BF5C868A}" type="pres">
      <dgm:prSet presAssocID="{FFDE3017-F24D-4546-B4EC-2306792DC6F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DC91DE-38E4-4591-B1E4-16EBB1181E36}" type="pres">
      <dgm:prSet presAssocID="{CD2EA4A3-9D44-45C5-92ED-AF92CEDCEAC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F4DA2262-3F02-4C01-81B3-C3D6C376CA92}" type="pres">
      <dgm:prSet presAssocID="{CD2EA4A3-9D44-45C5-92ED-AF92CEDCEAC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A7F78899-8A7C-46E2-836A-9E9B591B7A55}" type="pres">
      <dgm:prSet presAssocID="{BF2DEA25-92B2-43FF-A70C-6DE042C4C50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997CC2-E257-4A1D-B8DE-BA6CB9A95057}" type="pres">
      <dgm:prSet presAssocID="{BAE2D379-9622-499C-A60E-64F757A5053F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D24A3C89-39D9-49A3-A541-33AED69B5332}" type="pres">
      <dgm:prSet presAssocID="{BAE2D379-9622-499C-A60E-64F757A5053F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D230E03A-E41B-4957-AB6C-15A13F4C5F32}" type="pres">
      <dgm:prSet presAssocID="{0B4FD313-3DA3-4BEC-B252-98757E44728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AF3FE7-F0BE-41FC-AFFA-ABE1F70CB028}" type="pres">
      <dgm:prSet presAssocID="{C13C4B51-F106-442A-BD09-04F8B56F8F8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5C50AF8-8EEC-49C9-8225-E909E9B95441}" type="pres">
      <dgm:prSet presAssocID="{C13C4B51-F106-442A-BD09-04F8B56F8F8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6F68343-3889-448E-A3EC-2B49777B8C87}" type="pres">
      <dgm:prSet presAssocID="{8E1F1697-2206-4A5D-B7A4-233A1352383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AE0F78B-7AF0-4885-9D8D-EF0C7D7AD104}" srcId="{6DF64922-2680-43D2-8001-E26FD3D895EB}" destId="{625D03EE-CD38-4B70-9B3F-73A3CF968B8E}" srcOrd="0" destOrd="0" parTransId="{02E1DCB5-7EC1-44A5-8CD7-61773B6C1665}" sibTransId="{C338EBD7-3496-4F6A-860D-BC88AA2EEFED}"/>
    <dgm:cxn modelId="{716737D9-BB4D-4CC3-9343-2E654FFF4889}" srcId="{6DF64922-2680-43D2-8001-E26FD3D895EB}" destId="{0277A695-2F02-43C8-87E9-51E15F790B95}" srcOrd="1" destOrd="0" parTransId="{47E706D5-6F25-4070-BE68-78465026A894}" sibTransId="{99B65D60-7B75-4948-B697-8DC867C197C3}"/>
    <dgm:cxn modelId="{C96AC44A-161C-4A2B-A3E6-0F1D1DF9B4CF}" type="presOf" srcId="{0277A695-2F02-43C8-87E9-51E15F790B95}" destId="{8A8D3483-54F9-4C97-A8FE-723EA143FFDB}" srcOrd="0" destOrd="0" presId="urn:microsoft.com/office/officeart/2005/8/layout/process1"/>
    <dgm:cxn modelId="{BC1E40B7-2AFC-423C-A2B3-AF5A1DA53E3B}" srcId="{6DF64922-2680-43D2-8001-E26FD3D895EB}" destId="{FFDE3017-F24D-4546-B4EC-2306792DC6F0}" srcOrd="2" destOrd="0" parTransId="{8814069E-DC4B-435C-94B2-4A4E7ECB3C84}" sibTransId="{CD2EA4A3-9D44-45C5-92ED-AF92CEDCEAC9}"/>
    <dgm:cxn modelId="{B8C0930E-8408-426F-945A-6A7EED28995D}" type="presOf" srcId="{BAE2D379-9622-499C-A60E-64F757A5053F}" destId="{D24A3C89-39D9-49A3-A541-33AED69B5332}" srcOrd="1" destOrd="0" presId="urn:microsoft.com/office/officeart/2005/8/layout/process1"/>
    <dgm:cxn modelId="{61320119-30F3-4FBA-9624-F226F6DC6D60}" type="presOf" srcId="{0B4FD313-3DA3-4BEC-B252-98757E447287}" destId="{D230E03A-E41B-4957-AB6C-15A13F4C5F32}" srcOrd="0" destOrd="0" presId="urn:microsoft.com/office/officeart/2005/8/layout/process1"/>
    <dgm:cxn modelId="{2687F503-823A-4456-BA1E-589A03F20194}" type="presOf" srcId="{6DF64922-2680-43D2-8001-E26FD3D895EB}" destId="{7CE28BB9-263B-4363-A062-6EEF439D7D89}" srcOrd="0" destOrd="0" presId="urn:microsoft.com/office/officeart/2005/8/layout/process1"/>
    <dgm:cxn modelId="{407C841F-6B90-44B6-9507-1060FE3DFAFF}" type="presOf" srcId="{CD2EA4A3-9D44-45C5-92ED-AF92CEDCEAC9}" destId="{F4DA2262-3F02-4C01-81B3-C3D6C376CA92}" srcOrd="1" destOrd="0" presId="urn:microsoft.com/office/officeart/2005/8/layout/process1"/>
    <dgm:cxn modelId="{B57F79F8-41C3-4B94-B9DE-83F00B58509D}" srcId="{6DF64922-2680-43D2-8001-E26FD3D895EB}" destId="{8E1F1697-2206-4A5D-B7A4-233A1352383C}" srcOrd="5" destOrd="0" parTransId="{00CAD30B-B87C-4A57-9557-111B3EE5DFB2}" sibTransId="{A6DC1EB0-0B04-4647-B07A-48D22D66BE25}"/>
    <dgm:cxn modelId="{E7039EE8-F89A-4BDA-B50C-FA8E6B5A64E4}" type="presOf" srcId="{99B65D60-7B75-4948-B697-8DC867C197C3}" destId="{50A16FB7-EA37-46FA-8848-2CAB020FD825}" srcOrd="0" destOrd="0" presId="urn:microsoft.com/office/officeart/2005/8/layout/process1"/>
    <dgm:cxn modelId="{D7B7E14D-4877-4BB2-AFD2-FFFD648A5133}" type="presOf" srcId="{CD2EA4A3-9D44-45C5-92ED-AF92CEDCEAC9}" destId="{C5DC91DE-38E4-4591-B1E4-16EBB1181E36}" srcOrd="0" destOrd="0" presId="urn:microsoft.com/office/officeart/2005/8/layout/process1"/>
    <dgm:cxn modelId="{BF34058E-00F6-4781-8796-6E57602EA1CA}" type="presOf" srcId="{C13C4B51-F106-442A-BD09-04F8B56F8F83}" destId="{BEAF3FE7-F0BE-41FC-AFFA-ABE1F70CB028}" srcOrd="0" destOrd="0" presId="urn:microsoft.com/office/officeart/2005/8/layout/process1"/>
    <dgm:cxn modelId="{00E4B59A-C1EE-4A7F-8B79-B66A2BF8AC7D}" type="presOf" srcId="{BAE2D379-9622-499C-A60E-64F757A5053F}" destId="{EE997CC2-E257-4A1D-B8DE-BA6CB9A95057}" srcOrd="0" destOrd="0" presId="urn:microsoft.com/office/officeart/2005/8/layout/process1"/>
    <dgm:cxn modelId="{0ACB4D54-EA14-4B38-99DA-7B43C8826769}" type="presOf" srcId="{FFDE3017-F24D-4546-B4EC-2306792DC6F0}" destId="{CB8F6195-CB00-490F-A435-A442BF5C868A}" srcOrd="0" destOrd="0" presId="urn:microsoft.com/office/officeart/2005/8/layout/process1"/>
    <dgm:cxn modelId="{D768817A-1432-43F6-85E6-0746BB3DC533}" srcId="{6DF64922-2680-43D2-8001-E26FD3D895EB}" destId="{BF2DEA25-92B2-43FF-A70C-6DE042C4C508}" srcOrd="3" destOrd="0" parTransId="{D62AC868-1C18-4D9A-A3DA-DFBA477FB73A}" sibTransId="{BAE2D379-9622-499C-A60E-64F757A5053F}"/>
    <dgm:cxn modelId="{B55272FE-49B0-4D0D-83EF-78FC77AB9F60}" type="presOf" srcId="{C338EBD7-3496-4F6A-860D-BC88AA2EEFED}" destId="{30CC73C6-EBEE-43E9-8408-6C327056B628}" srcOrd="1" destOrd="0" presId="urn:microsoft.com/office/officeart/2005/8/layout/process1"/>
    <dgm:cxn modelId="{8FE4F394-AD81-4BEA-8205-70E7B78F7B25}" type="presOf" srcId="{99B65D60-7B75-4948-B697-8DC867C197C3}" destId="{0C47E9B6-A43F-4D2C-8B28-FA2C85EFDEDF}" srcOrd="1" destOrd="0" presId="urn:microsoft.com/office/officeart/2005/8/layout/process1"/>
    <dgm:cxn modelId="{763E8405-0F55-48F6-8613-0157979152B7}" type="presOf" srcId="{8E1F1697-2206-4A5D-B7A4-233A1352383C}" destId="{16F68343-3889-448E-A3EC-2B49777B8C87}" srcOrd="0" destOrd="0" presId="urn:microsoft.com/office/officeart/2005/8/layout/process1"/>
    <dgm:cxn modelId="{A6F20160-E456-4487-A207-20A80AE3B6E9}" type="presOf" srcId="{625D03EE-CD38-4B70-9B3F-73A3CF968B8E}" destId="{5992AC11-66CC-4DAF-854A-33FBA5FCF5D2}" srcOrd="0" destOrd="0" presId="urn:microsoft.com/office/officeart/2005/8/layout/process1"/>
    <dgm:cxn modelId="{92706566-4092-491D-BDD8-CDECFAB1AFE4}" type="presOf" srcId="{C338EBD7-3496-4F6A-860D-BC88AA2EEFED}" destId="{940C0A7B-0B55-4EBC-B83B-299AE6CDC030}" srcOrd="0" destOrd="0" presId="urn:microsoft.com/office/officeart/2005/8/layout/process1"/>
    <dgm:cxn modelId="{B483ABE0-9849-4FB8-B0DC-31471A9F7747}" type="presOf" srcId="{BF2DEA25-92B2-43FF-A70C-6DE042C4C508}" destId="{A7F78899-8A7C-46E2-836A-9E9B591B7A55}" srcOrd="0" destOrd="0" presId="urn:microsoft.com/office/officeart/2005/8/layout/process1"/>
    <dgm:cxn modelId="{8FAEBA2D-344F-48B7-B09D-FEAEDC56691D}" srcId="{6DF64922-2680-43D2-8001-E26FD3D895EB}" destId="{0B4FD313-3DA3-4BEC-B252-98757E447287}" srcOrd="4" destOrd="0" parTransId="{A6028E95-266E-4F91-BF88-2551F8A0F890}" sibTransId="{C13C4B51-F106-442A-BD09-04F8B56F8F83}"/>
    <dgm:cxn modelId="{9FAE9A17-74D9-4618-9CF0-2F44B3D7F7E0}" type="presOf" srcId="{C13C4B51-F106-442A-BD09-04F8B56F8F83}" destId="{65C50AF8-8EEC-49C9-8225-E909E9B95441}" srcOrd="1" destOrd="0" presId="urn:microsoft.com/office/officeart/2005/8/layout/process1"/>
    <dgm:cxn modelId="{30DAC4C5-DCC1-4F21-A24C-3548E69A5E4A}" type="presParOf" srcId="{7CE28BB9-263B-4363-A062-6EEF439D7D89}" destId="{5992AC11-66CC-4DAF-854A-33FBA5FCF5D2}" srcOrd="0" destOrd="0" presId="urn:microsoft.com/office/officeart/2005/8/layout/process1"/>
    <dgm:cxn modelId="{CCAE9AF2-4F32-407C-B581-0C259C700E1F}" type="presParOf" srcId="{7CE28BB9-263B-4363-A062-6EEF439D7D89}" destId="{940C0A7B-0B55-4EBC-B83B-299AE6CDC030}" srcOrd="1" destOrd="0" presId="urn:microsoft.com/office/officeart/2005/8/layout/process1"/>
    <dgm:cxn modelId="{DD5A2306-AA40-4CE9-94C8-D38BAA8B5B1B}" type="presParOf" srcId="{940C0A7B-0B55-4EBC-B83B-299AE6CDC030}" destId="{30CC73C6-EBEE-43E9-8408-6C327056B628}" srcOrd="0" destOrd="0" presId="urn:microsoft.com/office/officeart/2005/8/layout/process1"/>
    <dgm:cxn modelId="{C8557ED5-DA97-4578-B4EA-948519CCDF90}" type="presParOf" srcId="{7CE28BB9-263B-4363-A062-6EEF439D7D89}" destId="{8A8D3483-54F9-4C97-A8FE-723EA143FFDB}" srcOrd="2" destOrd="0" presId="urn:microsoft.com/office/officeart/2005/8/layout/process1"/>
    <dgm:cxn modelId="{593E7C98-0D94-48EC-B30A-C8EE34D8F13F}" type="presParOf" srcId="{7CE28BB9-263B-4363-A062-6EEF439D7D89}" destId="{50A16FB7-EA37-46FA-8848-2CAB020FD825}" srcOrd="3" destOrd="0" presId="urn:microsoft.com/office/officeart/2005/8/layout/process1"/>
    <dgm:cxn modelId="{8448EF2A-C626-45D6-8012-929AE6328A3C}" type="presParOf" srcId="{50A16FB7-EA37-46FA-8848-2CAB020FD825}" destId="{0C47E9B6-A43F-4D2C-8B28-FA2C85EFDEDF}" srcOrd="0" destOrd="0" presId="urn:microsoft.com/office/officeart/2005/8/layout/process1"/>
    <dgm:cxn modelId="{2B3CAAE0-692A-439F-8650-67D8363C3CB2}" type="presParOf" srcId="{7CE28BB9-263B-4363-A062-6EEF439D7D89}" destId="{CB8F6195-CB00-490F-A435-A442BF5C868A}" srcOrd="4" destOrd="0" presId="urn:microsoft.com/office/officeart/2005/8/layout/process1"/>
    <dgm:cxn modelId="{F0A6E92F-9F58-4B20-BC9D-DE2D87D87EAF}" type="presParOf" srcId="{7CE28BB9-263B-4363-A062-6EEF439D7D89}" destId="{C5DC91DE-38E4-4591-B1E4-16EBB1181E36}" srcOrd="5" destOrd="0" presId="urn:microsoft.com/office/officeart/2005/8/layout/process1"/>
    <dgm:cxn modelId="{EDC8FD90-0F88-400D-93EF-046F1C4889BC}" type="presParOf" srcId="{C5DC91DE-38E4-4591-B1E4-16EBB1181E36}" destId="{F4DA2262-3F02-4C01-81B3-C3D6C376CA92}" srcOrd="0" destOrd="0" presId="urn:microsoft.com/office/officeart/2005/8/layout/process1"/>
    <dgm:cxn modelId="{EE185B65-83EE-4BCD-80E8-4DE178145257}" type="presParOf" srcId="{7CE28BB9-263B-4363-A062-6EEF439D7D89}" destId="{A7F78899-8A7C-46E2-836A-9E9B591B7A55}" srcOrd="6" destOrd="0" presId="urn:microsoft.com/office/officeart/2005/8/layout/process1"/>
    <dgm:cxn modelId="{7DDA5C20-7671-4EB7-9D09-974B292C58E7}" type="presParOf" srcId="{7CE28BB9-263B-4363-A062-6EEF439D7D89}" destId="{EE997CC2-E257-4A1D-B8DE-BA6CB9A95057}" srcOrd="7" destOrd="0" presId="urn:microsoft.com/office/officeart/2005/8/layout/process1"/>
    <dgm:cxn modelId="{D40301C0-1E2E-4449-9454-47B250EFA4C1}" type="presParOf" srcId="{EE997CC2-E257-4A1D-B8DE-BA6CB9A95057}" destId="{D24A3C89-39D9-49A3-A541-33AED69B5332}" srcOrd="0" destOrd="0" presId="urn:microsoft.com/office/officeart/2005/8/layout/process1"/>
    <dgm:cxn modelId="{EDAD7591-F4F1-4D0B-8D33-030ACAAAC744}" type="presParOf" srcId="{7CE28BB9-263B-4363-A062-6EEF439D7D89}" destId="{D230E03A-E41B-4957-AB6C-15A13F4C5F32}" srcOrd="8" destOrd="0" presId="urn:microsoft.com/office/officeart/2005/8/layout/process1"/>
    <dgm:cxn modelId="{744F2A1B-2027-4C83-ADD7-7219655F2BE5}" type="presParOf" srcId="{7CE28BB9-263B-4363-A062-6EEF439D7D89}" destId="{BEAF3FE7-F0BE-41FC-AFFA-ABE1F70CB028}" srcOrd="9" destOrd="0" presId="urn:microsoft.com/office/officeart/2005/8/layout/process1"/>
    <dgm:cxn modelId="{FEAFE6D0-4F00-4589-9D12-CC2A849CCEAC}" type="presParOf" srcId="{BEAF3FE7-F0BE-41FC-AFFA-ABE1F70CB028}" destId="{65C50AF8-8EEC-49C9-8225-E909E9B95441}" srcOrd="0" destOrd="0" presId="urn:microsoft.com/office/officeart/2005/8/layout/process1"/>
    <dgm:cxn modelId="{ABB8F313-8ADD-47A1-85A6-E10BDB0FB089}" type="presParOf" srcId="{7CE28BB9-263B-4363-A062-6EEF439D7D89}" destId="{16F68343-3889-448E-A3EC-2B49777B8C87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2AC11-66CC-4DAF-854A-33FBA5FCF5D2}">
      <dsp:nvSpPr>
        <dsp:cNvPr id="0" name=""/>
        <dsp:cNvSpPr/>
      </dsp:nvSpPr>
      <dsp:spPr>
        <a:xfrm>
          <a:off x="0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879" y="2150318"/>
        <a:ext cx="1373687" cy="1121084"/>
      </dsp:txXfrm>
    </dsp:sp>
    <dsp:sp modelId="{940C0A7B-0B55-4EBC-B83B-299AE6CDC030}">
      <dsp:nvSpPr>
        <dsp:cNvPr id="0" name=""/>
        <dsp:cNvSpPr/>
      </dsp:nvSpPr>
      <dsp:spPr>
        <a:xfrm>
          <a:off x="1587790" y="2531873"/>
          <a:ext cx="306010" cy="35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1587790" y="2603468"/>
        <a:ext cx="214207" cy="214784"/>
      </dsp:txXfrm>
    </dsp:sp>
    <dsp:sp modelId="{8A8D3483-54F9-4C97-A8FE-723EA143FFDB}">
      <dsp:nvSpPr>
        <dsp:cNvPr id="0" name=""/>
        <dsp:cNvSpPr/>
      </dsp:nvSpPr>
      <dsp:spPr>
        <a:xfrm>
          <a:off x="2020824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巡弋飛椅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55703" y="2150318"/>
        <a:ext cx="1373687" cy="1121084"/>
      </dsp:txXfrm>
    </dsp:sp>
    <dsp:sp modelId="{50A16FB7-EA37-46FA-8848-2CAB020FD825}">
      <dsp:nvSpPr>
        <dsp:cNvPr id="0" name=""/>
        <dsp:cNvSpPr/>
      </dsp:nvSpPr>
      <dsp:spPr>
        <a:xfrm>
          <a:off x="3608614" y="2531873"/>
          <a:ext cx="306010" cy="35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58667"/>
            <a:satOff val="-2934"/>
            <a:lumOff val="62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3608614" y="2603468"/>
        <a:ext cx="214207" cy="214784"/>
      </dsp:txXfrm>
    </dsp:sp>
    <dsp:sp modelId="{CB8F6195-CB00-490F-A435-A442BF5C868A}">
      <dsp:nvSpPr>
        <dsp:cNvPr id="0" name=""/>
        <dsp:cNvSpPr/>
      </dsp:nvSpPr>
      <dsp:spPr>
        <a:xfrm>
          <a:off x="4041648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076527" y="2150318"/>
        <a:ext cx="1373687" cy="1121084"/>
      </dsp:txXfrm>
    </dsp:sp>
    <dsp:sp modelId="{C5DC91DE-38E4-4591-B1E4-16EBB1181E36}">
      <dsp:nvSpPr>
        <dsp:cNvPr id="0" name=""/>
        <dsp:cNvSpPr/>
      </dsp:nvSpPr>
      <dsp:spPr>
        <a:xfrm>
          <a:off x="5629438" y="2531873"/>
          <a:ext cx="306010" cy="35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117334"/>
            <a:satOff val="-5869"/>
            <a:lumOff val="124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5629438" y="2603468"/>
        <a:ext cx="214207" cy="214784"/>
      </dsp:txXfrm>
    </dsp:sp>
    <dsp:sp modelId="{A7F78899-8A7C-46E2-836A-9E9B591B7A55}">
      <dsp:nvSpPr>
        <dsp:cNvPr id="0" name=""/>
        <dsp:cNvSpPr/>
      </dsp:nvSpPr>
      <dsp:spPr>
        <a:xfrm>
          <a:off x="6062472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097351" y="2150318"/>
        <a:ext cx="1373687" cy="1121084"/>
      </dsp:txXfrm>
    </dsp:sp>
    <dsp:sp modelId="{EE997CC2-E257-4A1D-B8DE-BA6CB9A95057}">
      <dsp:nvSpPr>
        <dsp:cNvPr id="0" name=""/>
        <dsp:cNvSpPr/>
      </dsp:nvSpPr>
      <dsp:spPr>
        <a:xfrm>
          <a:off x="7650262" y="2531873"/>
          <a:ext cx="306010" cy="35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176001"/>
            <a:satOff val="-8803"/>
            <a:lumOff val="187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7650262" y="2603468"/>
        <a:ext cx="214207" cy="214784"/>
      </dsp:txXfrm>
    </dsp:sp>
    <dsp:sp modelId="{D230E03A-E41B-4957-AB6C-15A13F4C5F32}">
      <dsp:nvSpPr>
        <dsp:cNvPr id="0" name=""/>
        <dsp:cNvSpPr/>
      </dsp:nvSpPr>
      <dsp:spPr>
        <a:xfrm>
          <a:off x="8083296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118175" y="2150318"/>
        <a:ext cx="1373687" cy="1121084"/>
      </dsp:txXfrm>
    </dsp:sp>
    <dsp:sp modelId="{BEAF3FE7-F0BE-41FC-AFFA-ABE1F70CB028}">
      <dsp:nvSpPr>
        <dsp:cNvPr id="0" name=""/>
        <dsp:cNvSpPr/>
      </dsp:nvSpPr>
      <dsp:spPr>
        <a:xfrm>
          <a:off x="9671086" y="2531873"/>
          <a:ext cx="306010" cy="3579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234668"/>
            <a:satOff val="-11738"/>
            <a:lumOff val="2494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9671086" y="2603468"/>
        <a:ext cx="214207" cy="214784"/>
      </dsp:txXfrm>
    </dsp:sp>
    <dsp:sp modelId="{16F68343-3889-448E-A3EC-2B49777B8C87}">
      <dsp:nvSpPr>
        <dsp:cNvPr id="0" name=""/>
        <dsp:cNvSpPr/>
      </dsp:nvSpPr>
      <dsp:spPr>
        <a:xfrm>
          <a:off x="10104120" y="2115439"/>
          <a:ext cx="1443445" cy="11908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99FF">
                <a:tint val="66000"/>
                <a:satMod val="160000"/>
              </a:srgbClr>
            </a:gs>
            <a:gs pos="50000">
              <a:srgbClr val="6699FF">
                <a:tint val="44500"/>
                <a:satMod val="160000"/>
              </a:srgbClr>
            </a:gs>
            <a:gs pos="100000">
              <a:srgbClr val="6699FF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bg2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叢林吼吼樹屋</a:t>
          </a:r>
          <a:endParaRPr lang="zh-TW" altLang="en-US" sz="2400" kern="1200" dirty="0">
            <a:solidFill>
              <a:schemeClr val="bg2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0138999" y="2150318"/>
        <a:ext cx="1373687" cy="1121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89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20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468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465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862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559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260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09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44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98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6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37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96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56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60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57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43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AE65A7-228D-45EF-9D14-1E820199E4B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6C4238-B5C8-4835-8382-276D2A0D91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330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EE083F2DED91AB9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去兒童新樂園玩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規劃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: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小琪老師</a:t>
            </a:r>
          </a:p>
        </p:txBody>
      </p:sp>
    </p:spTree>
    <p:extLst>
      <p:ext uri="{BB962C8B-B14F-4D97-AF65-F5344CB8AC3E}">
        <p14:creationId xmlns:p14="http://schemas.microsoft.com/office/powerpoint/2010/main" val="19716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497589"/>
              </p:ext>
            </p:extLst>
          </p:nvPr>
        </p:nvGraphicFramePr>
        <p:xfrm>
          <a:off x="470264" y="365125"/>
          <a:ext cx="11547566" cy="542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801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32032"/>
              </p:ext>
            </p:extLst>
          </p:nvPr>
        </p:nvGraphicFramePr>
        <p:xfrm>
          <a:off x="352696" y="2847704"/>
          <a:ext cx="11155680" cy="2808514"/>
        </p:xfrm>
        <a:graphic>
          <a:graphicData uri="http://schemas.openxmlformats.org/drawingml/2006/table">
            <a:tbl>
              <a:tblPr/>
              <a:tblGrid>
                <a:gridCol w="1673352">
                  <a:extLst>
                    <a:ext uri="{9D8B030D-6E8A-4147-A177-3AD203B41FA5}">
                      <a16:colId xmlns:a16="http://schemas.microsoft.com/office/drawing/2014/main" val="1514356019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3731869386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4618115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361940467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32810556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1387207589"/>
                    </a:ext>
                  </a:extLst>
                </a:gridCol>
                <a:gridCol w="1115568">
                  <a:extLst>
                    <a:ext uri="{9D8B030D-6E8A-4147-A177-3AD203B41FA5}">
                      <a16:colId xmlns:a16="http://schemas.microsoft.com/office/drawing/2014/main" val="96273676"/>
                    </a:ext>
                  </a:extLst>
                </a:gridCol>
              </a:tblGrid>
              <a:tr h="44506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門票</a:t>
                      </a:r>
                      <a:r>
                        <a:rPr lang="en-US" altLang="zh-TW" sz="2000" b="0" dirty="0">
                          <a:solidFill>
                            <a:srgbClr val="FF0000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【</a:t>
                      </a:r>
                      <a:r>
                        <a:rPr lang="zh-TW" altLang="en-US" sz="2000" b="0" dirty="0">
                          <a:solidFill>
                            <a:srgbClr val="FF0000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sz="2000" b="0" dirty="0">
                          <a:solidFill>
                            <a:srgbClr val="FF0000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】</a:t>
                      </a:r>
                      <a:endParaRPr lang="zh-TW" altLang="en-US" sz="2000" b="0" dirty="0">
                        <a:solidFill>
                          <a:srgbClr val="FF0000"/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園區自營遊樂設施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委外小型遊樂設施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小小水樂園</a:t>
                      </a:r>
                      <a:b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夏季開放</a:t>
                      </a:r>
                      <a: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br>
                        <a:rPr lang="en-US" altLang="zh-TW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2000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447702"/>
                  </a:ext>
                </a:extLst>
              </a:tr>
              <a:tr h="14733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優待票</a:t>
                      </a:r>
                      <a:b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(5</a:t>
                      </a:r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團體票</a:t>
                      </a:r>
                      <a:b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(7</a:t>
                      </a:r>
                      <a:r>
                        <a:rPr lang="zh-TW" altLang="en-US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sz="2000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687695"/>
                  </a:ext>
                </a:extLst>
              </a:tr>
              <a:tr h="44506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票價</a:t>
                      </a:r>
                      <a:br>
                        <a:rPr lang="zh-TW" altLang="en-US" sz="200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00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sz="200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元，含稅</a:t>
                      </a:r>
                      <a:r>
                        <a:rPr lang="en-US" altLang="zh-TW" sz="200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  <a:r>
                        <a:rPr lang="zh-TW" altLang="en-US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人</a:t>
                      </a:r>
                      <a:br>
                        <a:rPr lang="zh-TW" altLang="en-US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 (7</a:t>
                      </a:r>
                      <a:r>
                        <a:rPr lang="zh-TW" altLang="en-US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032770"/>
                  </a:ext>
                </a:extLst>
              </a:tr>
              <a:tr h="44506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20 (8</a:t>
                      </a:r>
                      <a:r>
                        <a:rPr lang="zh-TW" altLang="en-US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sz="2000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68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91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36804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88576" y="1677707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109" y="1384664"/>
            <a:ext cx="5238205" cy="428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6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634343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咖啡杯會以公轉及自轉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360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度旋轉，全新的彩繪外表更炫麗耀眼</a:t>
            </a:r>
            <a:r>
              <a:rPr lang="en-US" altLang="zh-TW" sz="3600" dirty="0" smtClean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!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  <a:cs typeface="+mj-cs"/>
            </a:endParaRPr>
          </a:p>
        </p:txBody>
      </p:sp>
      <p:pic>
        <p:nvPicPr>
          <p:cNvPr id="2054" name="Picture 6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4294" y="2537619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9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3435" y="15484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  <a:b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76994" y="2652577"/>
            <a:ext cx="7119257" cy="387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https://www.tcap.taipei/cp.aspx?n=EE083F2DED91AB99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772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56</TotalTime>
  <Words>181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清松手寫體2</vt:lpstr>
      <vt:lpstr>新細明體</vt:lpstr>
      <vt:lpstr>Arial</vt:lpstr>
      <vt:lpstr>Calibri</vt:lpstr>
      <vt:lpstr>Calibri Light</vt:lpstr>
      <vt:lpstr>天體</vt:lpstr>
      <vt:lpstr>去兒童新樂園玩</vt:lpstr>
      <vt:lpstr>行程規劃</vt:lpstr>
      <vt:lpstr>票價</vt:lpstr>
      <vt:lpstr>尋寶船</vt:lpstr>
      <vt:lpstr>轉轉咖啡杯</vt:lpstr>
      <vt:lpstr>兒童新樂園微電影 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去兒童新樂園玩</dc:title>
  <dc:creator>Windows 使用者</dc:creator>
  <cp:lastModifiedBy>Windows 使用者</cp:lastModifiedBy>
  <cp:revision>8</cp:revision>
  <dcterms:created xsi:type="dcterms:W3CDTF">2022-01-03T03:36:57Z</dcterms:created>
  <dcterms:modified xsi:type="dcterms:W3CDTF">2022-01-17T04:03:16Z</dcterms:modified>
</cp:coreProperties>
</file>