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BA6ED6-2754-43FB-A882-BE8DCA6B4ACD}" type="doc">
      <dgm:prSet loTypeId="urn:microsoft.com/office/officeart/2005/8/layout/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E0CEABA-C483-47F4-8BE2-8AC9C5A716D4}">
      <dgm:prSet phldrT="[文字]"/>
      <dgm:spPr/>
      <dgm:t>
        <a:bodyPr/>
        <a:lstStyle/>
        <a:p>
          <a:r>
            <a:rPr lang="en-US" altLang="zh-TW" dirty="0" smtClean="0"/>
            <a:t>8</a:t>
          </a:r>
          <a:r>
            <a:rPr lang="zh-TW" altLang="en-US" dirty="0" smtClean="0"/>
            <a:t>： </a:t>
          </a:r>
          <a:r>
            <a:rPr lang="en-US" altLang="zh-TW" dirty="0" smtClean="0"/>
            <a:t>30      </a:t>
          </a:r>
          <a:r>
            <a:rPr lang="zh-TW" altLang="en-US" dirty="0" smtClean="0"/>
            <a:t>出發</a:t>
          </a:r>
          <a:r>
            <a:rPr lang="zh-TW" altLang="en-US" dirty="0" smtClean="0"/>
            <a:t>	</a:t>
          </a:r>
          <a:endParaRPr lang="zh-TW" altLang="en-US" dirty="0"/>
        </a:p>
      </dgm:t>
    </dgm:pt>
    <dgm:pt modelId="{B6E5FB30-F829-4273-A911-9336009F4378}" type="parTrans" cxnId="{446FC120-515D-49B6-908B-D446355BF5FC}">
      <dgm:prSet/>
      <dgm:spPr/>
      <dgm:t>
        <a:bodyPr/>
        <a:lstStyle/>
        <a:p>
          <a:endParaRPr lang="zh-TW" altLang="en-US"/>
        </a:p>
      </dgm:t>
    </dgm:pt>
    <dgm:pt modelId="{F453FB46-71C1-49FA-8EA2-606133DF501B}" type="sibTrans" cxnId="{446FC120-515D-49B6-908B-D446355BF5FC}">
      <dgm:prSet/>
      <dgm:spPr/>
      <dgm:t>
        <a:bodyPr/>
        <a:lstStyle/>
        <a:p>
          <a:endParaRPr lang="zh-TW" altLang="en-US"/>
        </a:p>
      </dgm:t>
    </dgm:pt>
    <dgm:pt modelId="{3900E976-C64E-4204-BF22-33618E3B5705}">
      <dgm:prSet phldrT="[文字]"/>
      <dgm:spPr/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E2BB63E1-D74F-49A2-A842-EF4B3DCDE03F}" type="parTrans" cxnId="{022AC778-21D2-4C9C-BCE1-89569ADDA1AC}">
      <dgm:prSet/>
      <dgm:spPr/>
      <dgm:t>
        <a:bodyPr/>
        <a:lstStyle/>
        <a:p>
          <a:endParaRPr lang="zh-TW" altLang="en-US"/>
        </a:p>
      </dgm:t>
    </dgm:pt>
    <dgm:pt modelId="{DE633D06-2EAB-4CDE-A6A4-5B7964463271}" type="sibTrans" cxnId="{022AC778-21D2-4C9C-BCE1-89569ADDA1AC}">
      <dgm:prSet/>
      <dgm:spPr/>
      <dgm:t>
        <a:bodyPr/>
        <a:lstStyle/>
        <a:p>
          <a:endParaRPr lang="zh-TW" altLang="en-US"/>
        </a:p>
      </dgm:t>
    </dgm:pt>
    <dgm:pt modelId="{638FD4E6-CD09-452B-855A-5BF6FB8238FE}">
      <dgm:prSet phldrT="[文字]"/>
      <dgm:spPr/>
      <dgm:t>
        <a:bodyPr/>
        <a:lstStyle/>
        <a:p>
          <a:r>
            <a:rPr lang="zh-TW" altLang="en-US" dirty="0" smtClean="0"/>
            <a:t>巡弋</a:t>
          </a:r>
          <a:r>
            <a:rPr lang="zh-TW" altLang="en-US" dirty="0" smtClean="0"/>
            <a:t>飛椅</a:t>
          </a:r>
          <a:endParaRPr lang="zh-TW" altLang="en-US" dirty="0"/>
        </a:p>
      </dgm:t>
    </dgm:pt>
    <dgm:pt modelId="{D9A95F87-9D69-465E-92CA-652718D96F68}" type="parTrans" cxnId="{DE68A7C2-E3B5-4DB8-A807-B44309ADFEC6}">
      <dgm:prSet/>
      <dgm:spPr/>
      <dgm:t>
        <a:bodyPr/>
        <a:lstStyle/>
        <a:p>
          <a:endParaRPr lang="zh-TW" altLang="en-US"/>
        </a:p>
      </dgm:t>
    </dgm:pt>
    <dgm:pt modelId="{FFE355EE-4287-42BC-BA75-D126B0253626}" type="sibTrans" cxnId="{DE68A7C2-E3B5-4DB8-A807-B44309ADFEC6}">
      <dgm:prSet/>
      <dgm:spPr/>
      <dgm:t>
        <a:bodyPr/>
        <a:lstStyle/>
        <a:p>
          <a:endParaRPr lang="zh-TW" altLang="en-US"/>
        </a:p>
      </dgm:t>
    </dgm:pt>
    <dgm:pt modelId="{DE610F25-086E-4C32-B24D-B5B71B8AA77C}">
      <dgm:prSet/>
      <dgm:spPr/>
      <dgm:t>
        <a:bodyPr/>
        <a:lstStyle/>
        <a:p>
          <a:r>
            <a:rPr lang="zh-TW" altLang="en-US" dirty="0" smtClean="0"/>
            <a:t>叢林吼吼樹</a:t>
          </a:r>
          <a:endParaRPr lang="zh-TW" altLang="en-US" dirty="0"/>
        </a:p>
      </dgm:t>
    </dgm:pt>
    <dgm:pt modelId="{5D6F5E44-305B-40C5-AB96-61E7726C16ED}" type="parTrans" cxnId="{43C08329-7226-455B-BF01-6BB50CAADF35}">
      <dgm:prSet/>
      <dgm:spPr/>
      <dgm:t>
        <a:bodyPr/>
        <a:lstStyle/>
        <a:p>
          <a:endParaRPr lang="zh-TW" altLang="en-US"/>
        </a:p>
      </dgm:t>
    </dgm:pt>
    <dgm:pt modelId="{C3F9F039-7D46-4B0D-AEB3-761A60EE79F2}" type="sibTrans" cxnId="{43C08329-7226-455B-BF01-6BB50CAADF35}">
      <dgm:prSet/>
      <dgm:spPr/>
      <dgm:t>
        <a:bodyPr/>
        <a:lstStyle/>
        <a:p>
          <a:endParaRPr lang="zh-TW" altLang="en-US"/>
        </a:p>
      </dgm:t>
    </dgm:pt>
    <dgm:pt modelId="{D76B5A1B-3227-41D4-8045-9AA68CBA2066}">
      <dgm:prSet/>
      <dgm:spPr/>
      <dgm:t>
        <a:bodyPr/>
        <a:lstStyle/>
        <a:p>
          <a:r>
            <a:rPr lang="zh-TW" altLang="en-US" dirty="0" smtClean="0"/>
            <a:t>星際飛車	</a:t>
          </a:r>
          <a:endParaRPr lang="zh-TW" altLang="en-US" dirty="0"/>
        </a:p>
      </dgm:t>
    </dgm:pt>
    <dgm:pt modelId="{F776B990-7B0F-4F3E-9AE4-02B6BA50EB13}" type="parTrans" cxnId="{16F02711-58BD-4B0A-8325-A0131D711B6E}">
      <dgm:prSet/>
      <dgm:spPr/>
      <dgm:t>
        <a:bodyPr/>
        <a:lstStyle/>
        <a:p>
          <a:endParaRPr lang="zh-TW" altLang="en-US"/>
        </a:p>
      </dgm:t>
    </dgm:pt>
    <dgm:pt modelId="{824CB251-16CF-4BAA-BEF1-D1C7A63028D3}" type="sibTrans" cxnId="{16F02711-58BD-4B0A-8325-A0131D711B6E}">
      <dgm:prSet/>
      <dgm:spPr/>
      <dgm:t>
        <a:bodyPr/>
        <a:lstStyle/>
        <a:p>
          <a:endParaRPr lang="zh-TW" altLang="en-US"/>
        </a:p>
      </dgm:t>
    </dgm:pt>
    <dgm:pt modelId="{767C4520-4631-42BE-845A-D3233A7BE12E}">
      <dgm:prSet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AB9BA87F-EAEE-4DC2-9A3A-04522309265B}" type="parTrans" cxnId="{F4EFC2E5-472A-45C2-BE08-70D2F436B922}">
      <dgm:prSet/>
      <dgm:spPr/>
      <dgm:t>
        <a:bodyPr/>
        <a:lstStyle/>
        <a:p>
          <a:endParaRPr lang="zh-TW" altLang="en-US"/>
        </a:p>
      </dgm:t>
    </dgm:pt>
    <dgm:pt modelId="{D60128AB-6AC9-46F7-A555-FB28235B3EE9}" type="sibTrans" cxnId="{F4EFC2E5-472A-45C2-BE08-70D2F436B922}">
      <dgm:prSet/>
      <dgm:spPr/>
      <dgm:t>
        <a:bodyPr/>
        <a:lstStyle/>
        <a:p>
          <a:endParaRPr lang="zh-TW" altLang="en-US"/>
        </a:p>
      </dgm:t>
    </dgm:pt>
    <dgm:pt modelId="{4E609A01-753B-4F2A-B41C-5493B0B30CEC}">
      <dgm:prSet/>
      <dgm:spPr/>
      <dgm:t>
        <a:bodyPr/>
        <a:lstStyle/>
        <a:p>
          <a:r>
            <a:rPr lang="zh-TW" altLang="en-US" dirty="0" smtClean="0"/>
            <a:t>小飛碟	</a:t>
          </a:r>
          <a:endParaRPr lang="zh-TW" altLang="en-US" dirty="0"/>
        </a:p>
      </dgm:t>
    </dgm:pt>
    <dgm:pt modelId="{C46ED7BA-37DF-49D4-AB87-F75A4B6E17B9}" type="parTrans" cxnId="{9497FE7B-942E-45CA-A318-0D4A0B910279}">
      <dgm:prSet/>
      <dgm:spPr/>
      <dgm:t>
        <a:bodyPr/>
        <a:lstStyle/>
        <a:p>
          <a:endParaRPr lang="zh-TW" altLang="en-US"/>
        </a:p>
      </dgm:t>
    </dgm:pt>
    <dgm:pt modelId="{4D9029FB-C76D-4A8A-A36D-1F1838169EE6}" type="sibTrans" cxnId="{9497FE7B-942E-45CA-A318-0D4A0B910279}">
      <dgm:prSet/>
      <dgm:spPr/>
      <dgm:t>
        <a:bodyPr/>
        <a:lstStyle/>
        <a:p>
          <a:endParaRPr lang="zh-TW" altLang="en-US"/>
        </a:p>
      </dgm:t>
    </dgm:pt>
    <dgm:pt modelId="{0AEA20F0-64B9-4778-A6A3-DEB28A6B574D}">
      <dgm:prSet/>
      <dgm:spPr/>
      <dgm:t>
        <a:bodyPr/>
        <a:lstStyle/>
        <a:p>
          <a:r>
            <a:rPr lang="en-US" altLang="en-US" dirty="0" smtClean="0"/>
            <a:t>    </a:t>
          </a:r>
          <a:r>
            <a:rPr lang="zh-TW" altLang="en-US" dirty="0" smtClean="0"/>
            <a:t>小飛龍</a:t>
          </a:r>
          <a:endParaRPr lang="zh-TW" altLang="en-US" dirty="0"/>
        </a:p>
      </dgm:t>
    </dgm:pt>
    <dgm:pt modelId="{53CA5A43-CB0A-473C-A9FE-6C71D50A6861}" type="parTrans" cxnId="{1E8EB15C-BCAC-4F6A-91C8-F6388AF70B1C}">
      <dgm:prSet/>
      <dgm:spPr/>
      <dgm:t>
        <a:bodyPr/>
        <a:lstStyle/>
        <a:p>
          <a:endParaRPr lang="zh-TW" altLang="en-US"/>
        </a:p>
      </dgm:t>
    </dgm:pt>
    <dgm:pt modelId="{A237FE02-BDFA-4031-B091-4AACBF4DEF2B}" type="sibTrans" cxnId="{1E8EB15C-BCAC-4F6A-91C8-F6388AF70B1C}">
      <dgm:prSet/>
      <dgm:spPr/>
      <dgm:t>
        <a:bodyPr/>
        <a:lstStyle/>
        <a:p>
          <a:endParaRPr lang="zh-TW" altLang="en-US"/>
        </a:p>
      </dgm:t>
    </dgm:pt>
    <dgm:pt modelId="{288A25CC-9DBD-4C7F-9581-297BA384D71F}">
      <dgm:prSet/>
      <dgm:spPr/>
      <dgm:t>
        <a:bodyPr/>
        <a:lstStyle/>
        <a:p>
          <a:r>
            <a:rPr lang="en-US" altLang="zh-TW" dirty="0" smtClean="0"/>
            <a:t>16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 回校園 </a:t>
          </a:r>
          <a:endParaRPr lang="zh-TW" altLang="en-US" dirty="0"/>
        </a:p>
      </dgm:t>
    </dgm:pt>
    <dgm:pt modelId="{864FCFCA-B55A-4069-85A0-9979D8640EE7}" type="parTrans" cxnId="{7ACD9497-1C62-473F-944D-72B191E3D36D}">
      <dgm:prSet/>
      <dgm:spPr/>
      <dgm:t>
        <a:bodyPr/>
        <a:lstStyle/>
        <a:p>
          <a:endParaRPr lang="zh-TW" altLang="en-US"/>
        </a:p>
      </dgm:t>
    </dgm:pt>
    <dgm:pt modelId="{269CE820-3BE2-44AB-BEA8-6EC33ECFE129}" type="sibTrans" cxnId="{7ACD9497-1C62-473F-944D-72B191E3D36D}">
      <dgm:prSet/>
      <dgm:spPr/>
      <dgm:t>
        <a:bodyPr/>
        <a:lstStyle/>
        <a:p>
          <a:endParaRPr lang="zh-TW" altLang="en-US"/>
        </a:p>
      </dgm:t>
    </dgm:pt>
    <dgm:pt modelId="{3ACB7C9C-35D3-4434-A002-6D331BC5024C}">
      <dgm:prSet/>
      <dgm:spPr/>
      <dgm:t>
        <a:bodyPr/>
        <a:lstStyle/>
        <a:p>
          <a:r>
            <a:rPr lang="zh-TW" altLang="en-US" dirty="0" smtClean="0"/>
            <a:t>星空小飛碟	</a:t>
          </a:r>
        </a:p>
      </dgm:t>
    </dgm:pt>
    <dgm:pt modelId="{39855A9A-252E-42AB-BFEA-2105253C3908}" type="parTrans" cxnId="{C530676D-9F0A-4097-AA5D-76392DEB8F3A}">
      <dgm:prSet/>
      <dgm:spPr/>
      <dgm:t>
        <a:bodyPr/>
        <a:lstStyle/>
        <a:p>
          <a:endParaRPr lang="zh-TW" altLang="en-US"/>
        </a:p>
      </dgm:t>
    </dgm:pt>
    <dgm:pt modelId="{1554B010-9580-4938-890C-BE4166E3D38F}" type="sibTrans" cxnId="{C530676D-9F0A-4097-AA5D-76392DEB8F3A}">
      <dgm:prSet/>
      <dgm:spPr/>
      <dgm:t>
        <a:bodyPr/>
        <a:lstStyle/>
        <a:p>
          <a:endParaRPr lang="zh-TW" altLang="en-US"/>
        </a:p>
      </dgm:t>
    </dgm:pt>
    <dgm:pt modelId="{E0D0E423-665E-4456-A568-5E5E83B78790}" type="pres">
      <dgm:prSet presAssocID="{01BA6ED6-2754-43FB-A882-BE8DCA6B4ACD}" presName="diagram" presStyleCnt="0">
        <dgm:presLayoutVars>
          <dgm:dir/>
          <dgm:resizeHandles val="exact"/>
        </dgm:presLayoutVars>
      </dgm:prSet>
      <dgm:spPr/>
    </dgm:pt>
    <dgm:pt modelId="{59043080-3FA9-4B7C-8788-7A4F3AC86245}" type="pres">
      <dgm:prSet presAssocID="{FE0CEABA-C483-47F4-8BE2-8AC9C5A716D4}" presName="node" presStyleLbl="node1" presStyleIdx="0" presStyleCnt="10" custLinFactNeighborX="-2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94D7D8-86E6-4A9E-8884-A4E2024E29FC}" type="pres">
      <dgm:prSet presAssocID="{F453FB46-71C1-49FA-8EA2-606133DF501B}" presName="sibTrans" presStyleLbl="sibTrans2D1" presStyleIdx="0" presStyleCnt="9"/>
      <dgm:spPr/>
      <dgm:t>
        <a:bodyPr/>
        <a:lstStyle/>
        <a:p>
          <a:endParaRPr lang="zh-TW" altLang="en-US"/>
        </a:p>
      </dgm:t>
    </dgm:pt>
    <dgm:pt modelId="{80D2B263-B0F0-4852-BA39-4C33D85642E8}" type="pres">
      <dgm:prSet presAssocID="{F453FB46-71C1-49FA-8EA2-606133DF501B}" presName="connectorText" presStyleLbl="sibTrans2D1" presStyleIdx="0" presStyleCnt="9"/>
      <dgm:spPr/>
      <dgm:t>
        <a:bodyPr/>
        <a:lstStyle/>
        <a:p>
          <a:endParaRPr lang="zh-TW" altLang="en-US"/>
        </a:p>
      </dgm:t>
    </dgm:pt>
    <dgm:pt modelId="{587D92A2-FC4A-44A4-B0A2-4AAE5AFDBFCA}" type="pres">
      <dgm:prSet presAssocID="{4E609A01-753B-4F2A-B41C-5493B0B30CEC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6D4224-D7C1-4A81-A0C5-338B482544EC}" type="pres">
      <dgm:prSet presAssocID="{4D9029FB-C76D-4A8A-A36D-1F1838169EE6}" presName="sibTrans" presStyleLbl="sibTrans2D1" presStyleIdx="1" presStyleCnt="9"/>
      <dgm:spPr/>
      <dgm:t>
        <a:bodyPr/>
        <a:lstStyle/>
        <a:p>
          <a:endParaRPr lang="zh-TW" altLang="en-US"/>
        </a:p>
      </dgm:t>
    </dgm:pt>
    <dgm:pt modelId="{4156B65F-5A9D-490B-9CB7-A2D7D16B493E}" type="pres">
      <dgm:prSet presAssocID="{4D9029FB-C76D-4A8A-A36D-1F1838169EE6}" presName="connectorText" presStyleLbl="sibTrans2D1" presStyleIdx="1" presStyleCnt="9"/>
      <dgm:spPr/>
      <dgm:t>
        <a:bodyPr/>
        <a:lstStyle/>
        <a:p>
          <a:endParaRPr lang="zh-TW" altLang="en-US"/>
        </a:p>
      </dgm:t>
    </dgm:pt>
    <dgm:pt modelId="{E96ED378-7C5A-47C3-887E-45FF592FAA18}" type="pres">
      <dgm:prSet presAssocID="{767C4520-4631-42BE-845A-D3233A7BE12E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D639B2-28AF-4023-BBEE-C0AFF282CF32}" type="pres">
      <dgm:prSet presAssocID="{D60128AB-6AC9-46F7-A555-FB28235B3EE9}" presName="sibTrans" presStyleLbl="sibTrans2D1" presStyleIdx="2" presStyleCnt="9"/>
      <dgm:spPr/>
      <dgm:t>
        <a:bodyPr/>
        <a:lstStyle/>
        <a:p>
          <a:endParaRPr lang="zh-TW" altLang="en-US"/>
        </a:p>
      </dgm:t>
    </dgm:pt>
    <dgm:pt modelId="{C90F593F-B8B3-4A6A-B4AC-EDA40931E40F}" type="pres">
      <dgm:prSet presAssocID="{D60128AB-6AC9-46F7-A555-FB28235B3EE9}" presName="connectorText" presStyleLbl="sibTrans2D1" presStyleIdx="2" presStyleCnt="9"/>
      <dgm:spPr/>
      <dgm:t>
        <a:bodyPr/>
        <a:lstStyle/>
        <a:p>
          <a:endParaRPr lang="zh-TW" altLang="en-US"/>
        </a:p>
      </dgm:t>
    </dgm:pt>
    <dgm:pt modelId="{3B2A5E45-4510-4D2E-AA9A-C3058774C9F5}" type="pres">
      <dgm:prSet presAssocID="{D76B5A1B-3227-41D4-8045-9AA68CBA2066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878C89-23F5-4514-99E5-5B007BA083AF}" type="pres">
      <dgm:prSet presAssocID="{824CB251-16CF-4BAA-BEF1-D1C7A63028D3}" presName="sibTrans" presStyleLbl="sibTrans2D1" presStyleIdx="3" presStyleCnt="9"/>
      <dgm:spPr/>
      <dgm:t>
        <a:bodyPr/>
        <a:lstStyle/>
        <a:p>
          <a:endParaRPr lang="zh-TW" altLang="en-US"/>
        </a:p>
      </dgm:t>
    </dgm:pt>
    <dgm:pt modelId="{ECE843FC-871B-427A-8C08-4C0752E7AE80}" type="pres">
      <dgm:prSet presAssocID="{824CB251-16CF-4BAA-BEF1-D1C7A63028D3}" presName="connectorText" presStyleLbl="sibTrans2D1" presStyleIdx="3" presStyleCnt="9"/>
      <dgm:spPr/>
      <dgm:t>
        <a:bodyPr/>
        <a:lstStyle/>
        <a:p>
          <a:endParaRPr lang="zh-TW" altLang="en-US"/>
        </a:p>
      </dgm:t>
    </dgm:pt>
    <dgm:pt modelId="{AAB1205D-918E-4C1A-A6DF-1E5DCB81E893}" type="pres">
      <dgm:prSet presAssocID="{DE610F25-086E-4C32-B24D-B5B71B8AA77C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0D1983-D7A2-4D94-8CAD-F6DE40B8F624}" type="pres">
      <dgm:prSet presAssocID="{C3F9F039-7D46-4B0D-AEB3-761A60EE79F2}" presName="sibTrans" presStyleLbl="sibTrans2D1" presStyleIdx="4" presStyleCnt="9"/>
      <dgm:spPr/>
      <dgm:t>
        <a:bodyPr/>
        <a:lstStyle/>
        <a:p>
          <a:endParaRPr lang="zh-TW" altLang="en-US"/>
        </a:p>
      </dgm:t>
    </dgm:pt>
    <dgm:pt modelId="{DB8706C8-72C5-4237-9807-7A28E6CCD188}" type="pres">
      <dgm:prSet presAssocID="{C3F9F039-7D46-4B0D-AEB3-761A60EE79F2}" presName="connectorText" presStyleLbl="sibTrans2D1" presStyleIdx="4" presStyleCnt="9"/>
      <dgm:spPr/>
      <dgm:t>
        <a:bodyPr/>
        <a:lstStyle/>
        <a:p>
          <a:endParaRPr lang="zh-TW" altLang="en-US"/>
        </a:p>
      </dgm:t>
    </dgm:pt>
    <dgm:pt modelId="{3EB4F12E-C336-4794-89D4-395FB3A017D9}" type="pres">
      <dgm:prSet presAssocID="{3900E976-C64E-4204-BF22-33618E3B5705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61B386-28DE-465A-BD34-D1234D89DCF0}" type="pres">
      <dgm:prSet presAssocID="{DE633D06-2EAB-4CDE-A6A4-5B7964463271}" presName="sibTrans" presStyleLbl="sibTrans2D1" presStyleIdx="5" presStyleCnt="9"/>
      <dgm:spPr/>
      <dgm:t>
        <a:bodyPr/>
        <a:lstStyle/>
        <a:p>
          <a:endParaRPr lang="zh-TW" altLang="en-US"/>
        </a:p>
      </dgm:t>
    </dgm:pt>
    <dgm:pt modelId="{06FFCC84-7B48-4688-B47D-A04C36EFDACE}" type="pres">
      <dgm:prSet presAssocID="{DE633D06-2EAB-4CDE-A6A4-5B7964463271}" presName="connectorText" presStyleLbl="sibTrans2D1" presStyleIdx="5" presStyleCnt="9"/>
      <dgm:spPr/>
      <dgm:t>
        <a:bodyPr/>
        <a:lstStyle/>
        <a:p>
          <a:endParaRPr lang="zh-TW" altLang="en-US"/>
        </a:p>
      </dgm:t>
    </dgm:pt>
    <dgm:pt modelId="{74036D55-F2DE-491D-854E-A6391D7322A4}" type="pres">
      <dgm:prSet presAssocID="{638FD4E6-CD09-452B-855A-5BF6FB8238FE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C165CB-4895-4F31-A5FA-CEE03FBBFB82}" type="pres">
      <dgm:prSet presAssocID="{FFE355EE-4287-42BC-BA75-D126B0253626}" presName="sibTrans" presStyleLbl="sibTrans2D1" presStyleIdx="6" presStyleCnt="9"/>
      <dgm:spPr/>
      <dgm:t>
        <a:bodyPr/>
        <a:lstStyle/>
        <a:p>
          <a:endParaRPr lang="zh-TW" altLang="en-US"/>
        </a:p>
      </dgm:t>
    </dgm:pt>
    <dgm:pt modelId="{89AD982D-4160-4A2E-82C5-87CC058A6B65}" type="pres">
      <dgm:prSet presAssocID="{FFE355EE-4287-42BC-BA75-D126B0253626}" presName="connectorText" presStyleLbl="sibTrans2D1" presStyleIdx="6" presStyleCnt="9"/>
      <dgm:spPr/>
      <dgm:t>
        <a:bodyPr/>
        <a:lstStyle/>
        <a:p>
          <a:endParaRPr lang="zh-TW" altLang="en-US"/>
        </a:p>
      </dgm:t>
    </dgm:pt>
    <dgm:pt modelId="{8AFA98CD-2E28-41A7-B938-7CB2300FA717}" type="pres">
      <dgm:prSet presAssocID="{0AEA20F0-64B9-4778-A6A3-DEB28A6B574D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6D5834-299E-48D1-A611-D1CE95B2BE4B}" type="pres">
      <dgm:prSet presAssocID="{A237FE02-BDFA-4031-B091-4AACBF4DEF2B}" presName="sibTrans" presStyleLbl="sibTrans2D1" presStyleIdx="7" presStyleCnt="9"/>
      <dgm:spPr/>
    </dgm:pt>
    <dgm:pt modelId="{B9080053-9608-44FA-9DDD-9A11C6E5F617}" type="pres">
      <dgm:prSet presAssocID="{A237FE02-BDFA-4031-B091-4AACBF4DEF2B}" presName="connectorText" presStyleLbl="sibTrans2D1" presStyleIdx="7" presStyleCnt="9"/>
      <dgm:spPr/>
    </dgm:pt>
    <dgm:pt modelId="{D852058A-9D10-4E7F-8452-C97169947781}" type="pres">
      <dgm:prSet presAssocID="{3ACB7C9C-35D3-4434-A002-6D331BC5024C}" presName="node" presStyleLbl="node1" presStyleIdx="8" presStyleCnt="10">
        <dgm:presLayoutVars>
          <dgm:bulletEnabled val="1"/>
        </dgm:presLayoutVars>
      </dgm:prSet>
      <dgm:spPr/>
    </dgm:pt>
    <dgm:pt modelId="{BE2C795F-7586-4B93-93DF-9B63ECA1B4BC}" type="pres">
      <dgm:prSet presAssocID="{1554B010-9580-4938-890C-BE4166E3D38F}" presName="sibTrans" presStyleLbl="sibTrans2D1" presStyleIdx="8" presStyleCnt="9"/>
      <dgm:spPr/>
    </dgm:pt>
    <dgm:pt modelId="{4C627706-D50D-4403-914C-62125C32E032}" type="pres">
      <dgm:prSet presAssocID="{1554B010-9580-4938-890C-BE4166E3D38F}" presName="connectorText" presStyleLbl="sibTrans2D1" presStyleIdx="8" presStyleCnt="9"/>
      <dgm:spPr/>
    </dgm:pt>
    <dgm:pt modelId="{6CD2CC74-68B4-472F-966A-6D0EEB3BBA8D}" type="pres">
      <dgm:prSet presAssocID="{288A25CC-9DBD-4C7F-9581-297BA384D71F}" presName="node" presStyleLbl="node1" presStyleIdx="9" presStyleCnt="10" custScaleX="192228" custLinFactNeighborX="1563" custLinFactNeighborY="651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251B521-B70F-44B4-A6DD-EEC2C93ABD4F}" type="presOf" srcId="{F453FB46-71C1-49FA-8EA2-606133DF501B}" destId="{80D2B263-B0F0-4852-BA39-4C33D85642E8}" srcOrd="1" destOrd="0" presId="urn:microsoft.com/office/officeart/2005/8/layout/process5"/>
    <dgm:cxn modelId="{32C7B3BC-9C80-4592-B0F6-68228068FED4}" type="presOf" srcId="{D60128AB-6AC9-46F7-A555-FB28235B3EE9}" destId="{F8D639B2-28AF-4023-BBEE-C0AFF282CF32}" srcOrd="0" destOrd="0" presId="urn:microsoft.com/office/officeart/2005/8/layout/process5"/>
    <dgm:cxn modelId="{DBFC6A23-925A-48FA-BE3E-9933510FBD3F}" type="presOf" srcId="{1554B010-9580-4938-890C-BE4166E3D38F}" destId="{4C627706-D50D-4403-914C-62125C32E032}" srcOrd="1" destOrd="0" presId="urn:microsoft.com/office/officeart/2005/8/layout/process5"/>
    <dgm:cxn modelId="{30EDE51B-EEAA-479A-802E-8B4878DEDB1E}" type="presOf" srcId="{767C4520-4631-42BE-845A-D3233A7BE12E}" destId="{E96ED378-7C5A-47C3-887E-45FF592FAA18}" srcOrd="0" destOrd="0" presId="urn:microsoft.com/office/officeart/2005/8/layout/process5"/>
    <dgm:cxn modelId="{DBDB5E6A-140F-46CD-A36A-B02068C4B014}" type="presOf" srcId="{4E609A01-753B-4F2A-B41C-5493B0B30CEC}" destId="{587D92A2-FC4A-44A4-B0A2-4AAE5AFDBFCA}" srcOrd="0" destOrd="0" presId="urn:microsoft.com/office/officeart/2005/8/layout/process5"/>
    <dgm:cxn modelId="{1C8E4898-C0AD-434E-854A-81605F5A6C31}" type="presOf" srcId="{1554B010-9580-4938-890C-BE4166E3D38F}" destId="{BE2C795F-7586-4B93-93DF-9B63ECA1B4BC}" srcOrd="0" destOrd="0" presId="urn:microsoft.com/office/officeart/2005/8/layout/process5"/>
    <dgm:cxn modelId="{16F02711-58BD-4B0A-8325-A0131D711B6E}" srcId="{01BA6ED6-2754-43FB-A882-BE8DCA6B4ACD}" destId="{D76B5A1B-3227-41D4-8045-9AA68CBA2066}" srcOrd="3" destOrd="0" parTransId="{F776B990-7B0F-4F3E-9AE4-02B6BA50EB13}" sibTransId="{824CB251-16CF-4BAA-BEF1-D1C7A63028D3}"/>
    <dgm:cxn modelId="{2BA02430-6A90-4434-A57F-2632833E08F4}" type="presOf" srcId="{288A25CC-9DBD-4C7F-9581-297BA384D71F}" destId="{6CD2CC74-68B4-472F-966A-6D0EEB3BBA8D}" srcOrd="0" destOrd="0" presId="urn:microsoft.com/office/officeart/2005/8/layout/process5"/>
    <dgm:cxn modelId="{CF0DEFCE-58AF-437D-BE9A-039D7425B1C6}" type="presOf" srcId="{FE0CEABA-C483-47F4-8BE2-8AC9C5A716D4}" destId="{59043080-3FA9-4B7C-8788-7A4F3AC86245}" srcOrd="0" destOrd="0" presId="urn:microsoft.com/office/officeart/2005/8/layout/process5"/>
    <dgm:cxn modelId="{E5ABC2F2-41D7-44D9-82AA-E8AFC046CB2B}" type="presOf" srcId="{D76B5A1B-3227-41D4-8045-9AA68CBA2066}" destId="{3B2A5E45-4510-4D2E-AA9A-C3058774C9F5}" srcOrd="0" destOrd="0" presId="urn:microsoft.com/office/officeart/2005/8/layout/process5"/>
    <dgm:cxn modelId="{B4B0D93F-1D0E-41D2-891A-77B75CC2D7CE}" type="presOf" srcId="{C3F9F039-7D46-4B0D-AEB3-761A60EE79F2}" destId="{DF0D1983-D7A2-4D94-8CAD-F6DE40B8F624}" srcOrd="0" destOrd="0" presId="urn:microsoft.com/office/officeart/2005/8/layout/process5"/>
    <dgm:cxn modelId="{469CC326-3091-4923-840A-C204265CCD40}" type="presOf" srcId="{FFE355EE-4287-42BC-BA75-D126B0253626}" destId="{89AD982D-4160-4A2E-82C5-87CC058A6B65}" srcOrd="1" destOrd="0" presId="urn:microsoft.com/office/officeart/2005/8/layout/process5"/>
    <dgm:cxn modelId="{1E8EB15C-BCAC-4F6A-91C8-F6388AF70B1C}" srcId="{01BA6ED6-2754-43FB-A882-BE8DCA6B4ACD}" destId="{0AEA20F0-64B9-4778-A6A3-DEB28A6B574D}" srcOrd="7" destOrd="0" parTransId="{53CA5A43-CB0A-473C-A9FE-6C71D50A6861}" sibTransId="{A237FE02-BDFA-4031-B091-4AACBF4DEF2B}"/>
    <dgm:cxn modelId="{DE68A7C2-E3B5-4DB8-A807-B44309ADFEC6}" srcId="{01BA6ED6-2754-43FB-A882-BE8DCA6B4ACD}" destId="{638FD4E6-CD09-452B-855A-5BF6FB8238FE}" srcOrd="6" destOrd="0" parTransId="{D9A95F87-9D69-465E-92CA-652718D96F68}" sibTransId="{FFE355EE-4287-42BC-BA75-D126B0253626}"/>
    <dgm:cxn modelId="{43C08329-7226-455B-BF01-6BB50CAADF35}" srcId="{01BA6ED6-2754-43FB-A882-BE8DCA6B4ACD}" destId="{DE610F25-086E-4C32-B24D-B5B71B8AA77C}" srcOrd="4" destOrd="0" parTransId="{5D6F5E44-305B-40C5-AB96-61E7726C16ED}" sibTransId="{C3F9F039-7D46-4B0D-AEB3-761A60EE79F2}"/>
    <dgm:cxn modelId="{5CADBBBD-34C6-4B8F-99EB-6D7AF4A4533B}" type="presOf" srcId="{01BA6ED6-2754-43FB-A882-BE8DCA6B4ACD}" destId="{E0D0E423-665E-4456-A568-5E5E83B78790}" srcOrd="0" destOrd="0" presId="urn:microsoft.com/office/officeart/2005/8/layout/process5"/>
    <dgm:cxn modelId="{431E924D-3F99-4107-8263-1633853B490F}" type="presOf" srcId="{A237FE02-BDFA-4031-B091-4AACBF4DEF2B}" destId="{AB6D5834-299E-48D1-A611-D1CE95B2BE4B}" srcOrd="0" destOrd="0" presId="urn:microsoft.com/office/officeart/2005/8/layout/process5"/>
    <dgm:cxn modelId="{F4EFC2E5-472A-45C2-BE08-70D2F436B922}" srcId="{01BA6ED6-2754-43FB-A882-BE8DCA6B4ACD}" destId="{767C4520-4631-42BE-845A-D3233A7BE12E}" srcOrd="2" destOrd="0" parTransId="{AB9BA87F-EAEE-4DC2-9A3A-04522309265B}" sibTransId="{D60128AB-6AC9-46F7-A555-FB28235B3EE9}"/>
    <dgm:cxn modelId="{3DD13AE3-CE25-4D50-A64B-5F1346D4B9AF}" type="presOf" srcId="{0AEA20F0-64B9-4778-A6A3-DEB28A6B574D}" destId="{8AFA98CD-2E28-41A7-B938-7CB2300FA717}" srcOrd="0" destOrd="0" presId="urn:microsoft.com/office/officeart/2005/8/layout/process5"/>
    <dgm:cxn modelId="{0870A5FB-06C4-466E-B99D-3B6F585CAACA}" type="presOf" srcId="{3ACB7C9C-35D3-4434-A002-6D331BC5024C}" destId="{D852058A-9D10-4E7F-8452-C97169947781}" srcOrd="0" destOrd="0" presId="urn:microsoft.com/office/officeart/2005/8/layout/process5"/>
    <dgm:cxn modelId="{7ACD9497-1C62-473F-944D-72B191E3D36D}" srcId="{01BA6ED6-2754-43FB-A882-BE8DCA6B4ACD}" destId="{288A25CC-9DBD-4C7F-9581-297BA384D71F}" srcOrd="9" destOrd="0" parTransId="{864FCFCA-B55A-4069-85A0-9979D8640EE7}" sibTransId="{269CE820-3BE2-44AB-BEA8-6EC33ECFE129}"/>
    <dgm:cxn modelId="{446FC120-515D-49B6-908B-D446355BF5FC}" srcId="{01BA6ED6-2754-43FB-A882-BE8DCA6B4ACD}" destId="{FE0CEABA-C483-47F4-8BE2-8AC9C5A716D4}" srcOrd="0" destOrd="0" parTransId="{B6E5FB30-F829-4273-A911-9336009F4378}" sibTransId="{F453FB46-71C1-49FA-8EA2-606133DF501B}"/>
    <dgm:cxn modelId="{499C8696-5B2C-48F1-BE01-FD5485439550}" type="presOf" srcId="{D60128AB-6AC9-46F7-A555-FB28235B3EE9}" destId="{C90F593F-B8B3-4A6A-B4AC-EDA40931E40F}" srcOrd="1" destOrd="0" presId="urn:microsoft.com/office/officeart/2005/8/layout/process5"/>
    <dgm:cxn modelId="{1ECD5B2F-6F90-4D12-A544-8D4CB02F85C5}" type="presOf" srcId="{824CB251-16CF-4BAA-BEF1-D1C7A63028D3}" destId="{ECE843FC-871B-427A-8C08-4C0752E7AE80}" srcOrd="1" destOrd="0" presId="urn:microsoft.com/office/officeart/2005/8/layout/process5"/>
    <dgm:cxn modelId="{AD16180C-E631-4C2E-9F00-89ECD2F0A104}" type="presOf" srcId="{DE633D06-2EAB-4CDE-A6A4-5B7964463271}" destId="{A761B386-28DE-465A-BD34-D1234D89DCF0}" srcOrd="0" destOrd="0" presId="urn:microsoft.com/office/officeart/2005/8/layout/process5"/>
    <dgm:cxn modelId="{C530676D-9F0A-4097-AA5D-76392DEB8F3A}" srcId="{01BA6ED6-2754-43FB-A882-BE8DCA6B4ACD}" destId="{3ACB7C9C-35D3-4434-A002-6D331BC5024C}" srcOrd="8" destOrd="0" parTransId="{39855A9A-252E-42AB-BFEA-2105253C3908}" sibTransId="{1554B010-9580-4938-890C-BE4166E3D38F}"/>
    <dgm:cxn modelId="{39E5D155-3ABD-472A-B16B-0CC283ED3765}" type="presOf" srcId="{638FD4E6-CD09-452B-855A-5BF6FB8238FE}" destId="{74036D55-F2DE-491D-854E-A6391D7322A4}" srcOrd="0" destOrd="0" presId="urn:microsoft.com/office/officeart/2005/8/layout/process5"/>
    <dgm:cxn modelId="{20D2376B-08E4-49DD-9C0F-2649F56FC624}" type="presOf" srcId="{DE610F25-086E-4C32-B24D-B5B71B8AA77C}" destId="{AAB1205D-918E-4C1A-A6DF-1E5DCB81E893}" srcOrd="0" destOrd="0" presId="urn:microsoft.com/office/officeart/2005/8/layout/process5"/>
    <dgm:cxn modelId="{354A5C82-4424-40A8-AF5C-AC6E06B6030F}" type="presOf" srcId="{C3F9F039-7D46-4B0D-AEB3-761A60EE79F2}" destId="{DB8706C8-72C5-4237-9807-7A28E6CCD188}" srcOrd="1" destOrd="0" presId="urn:microsoft.com/office/officeart/2005/8/layout/process5"/>
    <dgm:cxn modelId="{2AFFF4DD-D44F-4615-BA5F-C3A5966C0AD1}" type="presOf" srcId="{3900E976-C64E-4204-BF22-33618E3B5705}" destId="{3EB4F12E-C336-4794-89D4-395FB3A017D9}" srcOrd="0" destOrd="0" presId="urn:microsoft.com/office/officeart/2005/8/layout/process5"/>
    <dgm:cxn modelId="{22A29882-A258-468A-8347-01870E60CD81}" type="presOf" srcId="{4D9029FB-C76D-4A8A-A36D-1F1838169EE6}" destId="{4156B65F-5A9D-490B-9CB7-A2D7D16B493E}" srcOrd="1" destOrd="0" presId="urn:microsoft.com/office/officeart/2005/8/layout/process5"/>
    <dgm:cxn modelId="{4A706F59-4747-4DBB-BABF-4D0201790CA1}" type="presOf" srcId="{824CB251-16CF-4BAA-BEF1-D1C7A63028D3}" destId="{54878C89-23F5-4514-99E5-5B007BA083AF}" srcOrd="0" destOrd="0" presId="urn:microsoft.com/office/officeart/2005/8/layout/process5"/>
    <dgm:cxn modelId="{3870BDB5-F15E-4C96-AEFD-5C139F39A2C5}" type="presOf" srcId="{DE633D06-2EAB-4CDE-A6A4-5B7964463271}" destId="{06FFCC84-7B48-4688-B47D-A04C36EFDACE}" srcOrd="1" destOrd="0" presId="urn:microsoft.com/office/officeart/2005/8/layout/process5"/>
    <dgm:cxn modelId="{619A75B3-7C58-4DF1-BF2D-6E5F59D442BF}" type="presOf" srcId="{A237FE02-BDFA-4031-B091-4AACBF4DEF2B}" destId="{B9080053-9608-44FA-9DDD-9A11C6E5F617}" srcOrd="1" destOrd="0" presId="urn:microsoft.com/office/officeart/2005/8/layout/process5"/>
    <dgm:cxn modelId="{26CE3C8D-A95E-4281-9CA2-51FBAC96F1F1}" type="presOf" srcId="{F453FB46-71C1-49FA-8EA2-606133DF501B}" destId="{F194D7D8-86E6-4A9E-8884-A4E2024E29FC}" srcOrd="0" destOrd="0" presId="urn:microsoft.com/office/officeart/2005/8/layout/process5"/>
    <dgm:cxn modelId="{6FA3D460-B27B-465D-A19C-9335612F006C}" type="presOf" srcId="{FFE355EE-4287-42BC-BA75-D126B0253626}" destId="{45C165CB-4895-4F31-A5FA-CEE03FBBFB82}" srcOrd="0" destOrd="0" presId="urn:microsoft.com/office/officeart/2005/8/layout/process5"/>
    <dgm:cxn modelId="{022AC778-21D2-4C9C-BCE1-89569ADDA1AC}" srcId="{01BA6ED6-2754-43FB-A882-BE8DCA6B4ACD}" destId="{3900E976-C64E-4204-BF22-33618E3B5705}" srcOrd="5" destOrd="0" parTransId="{E2BB63E1-D74F-49A2-A842-EF4B3DCDE03F}" sibTransId="{DE633D06-2EAB-4CDE-A6A4-5B7964463271}"/>
    <dgm:cxn modelId="{9497FE7B-942E-45CA-A318-0D4A0B910279}" srcId="{01BA6ED6-2754-43FB-A882-BE8DCA6B4ACD}" destId="{4E609A01-753B-4F2A-B41C-5493B0B30CEC}" srcOrd="1" destOrd="0" parTransId="{C46ED7BA-37DF-49D4-AB87-F75A4B6E17B9}" sibTransId="{4D9029FB-C76D-4A8A-A36D-1F1838169EE6}"/>
    <dgm:cxn modelId="{4B4D3162-2C44-4E29-B785-B5E49770846C}" type="presOf" srcId="{4D9029FB-C76D-4A8A-A36D-1F1838169EE6}" destId="{396D4224-D7C1-4A81-A0C5-338B482544EC}" srcOrd="0" destOrd="0" presId="urn:microsoft.com/office/officeart/2005/8/layout/process5"/>
    <dgm:cxn modelId="{5DEF64D8-E974-40C3-932E-A2434698DB14}" type="presParOf" srcId="{E0D0E423-665E-4456-A568-5E5E83B78790}" destId="{59043080-3FA9-4B7C-8788-7A4F3AC86245}" srcOrd="0" destOrd="0" presId="urn:microsoft.com/office/officeart/2005/8/layout/process5"/>
    <dgm:cxn modelId="{4AC46FE9-E7C0-47B7-BF93-19509D244941}" type="presParOf" srcId="{E0D0E423-665E-4456-A568-5E5E83B78790}" destId="{F194D7D8-86E6-4A9E-8884-A4E2024E29FC}" srcOrd="1" destOrd="0" presId="urn:microsoft.com/office/officeart/2005/8/layout/process5"/>
    <dgm:cxn modelId="{AE42F5DE-E80A-4B88-994B-C00BBE0F050D}" type="presParOf" srcId="{F194D7D8-86E6-4A9E-8884-A4E2024E29FC}" destId="{80D2B263-B0F0-4852-BA39-4C33D85642E8}" srcOrd="0" destOrd="0" presId="urn:microsoft.com/office/officeart/2005/8/layout/process5"/>
    <dgm:cxn modelId="{C7A13B60-E65F-4EF4-87A2-55799229C123}" type="presParOf" srcId="{E0D0E423-665E-4456-A568-5E5E83B78790}" destId="{587D92A2-FC4A-44A4-B0A2-4AAE5AFDBFCA}" srcOrd="2" destOrd="0" presId="urn:microsoft.com/office/officeart/2005/8/layout/process5"/>
    <dgm:cxn modelId="{CF4C8A35-1B1B-478C-9203-F203373218CA}" type="presParOf" srcId="{E0D0E423-665E-4456-A568-5E5E83B78790}" destId="{396D4224-D7C1-4A81-A0C5-338B482544EC}" srcOrd="3" destOrd="0" presId="urn:microsoft.com/office/officeart/2005/8/layout/process5"/>
    <dgm:cxn modelId="{3474EF4F-5197-4596-8381-8240145DE181}" type="presParOf" srcId="{396D4224-D7C1-4A81-A0C5-338B482544EC}" destId="{4156B65F-5A9D-490B-9CB7-A2D7D16B493E}" srcOrd="0" destOrd="0" presId="urn:microsoft.com/office/officeart/2005/8/layout/process5"/>
    <dgm:cxn modelId="{75BDCCAE-375B-410A-87FA-62D40085B005}" type="presParOf" srcId="{E0D0E423-665E-4456-A568-5E5E83B78790}" destId="{E96ED378-7C5A-47C3-887E-45FF592FAA18}" srcOrd="4" destOrd="0" presId="urn:microsoft.com/office/officeart/2005/8/layout/process5"/>
    <dgm:cxn modelId="{BD0CCD7F-327C-43B0-9D88-E1C4FB7AE439}" type="presParOf" srcId="{E0D0E423-665E-4456-A568-5E5E83B78790}" destId="{F8D639B2-28AF-4023-BBEE-C0AFF282CF32}" srcOrd="5" destOrd="0" presId="urn:microsoft.com/office/officeart/2005/8/layout/process5"/>
    <dgm:cxn modelId="{B3824E23-27C7-4326-8E1D-7F594C9295BF}" type="presParOf" srcId="{F8D639B2-28AF-4023-BBEE-C0AFF282CF32}" destId="{C90F593F-B8B3-4A6A-B4AC-EDA40931E40F}" srcOrd="0" destOrd="0" presId="urn:microsoft.com/office/officeart/2005/8/layout/process5"/>
    <dgm:cxn modelId="{1294B53F-D2DF-4BFA-8731-776FB740330C}" type="presParOf" srcId="{E0D0E423-665E-4456-A568-5E5E83B78790}" destId="{3B2A5E45-4510-4D2E-AA9A-C3058774C9F5}" srcOrd="6" destOrd="0" presId="urn:microsoft.com/office/officeart/2005/8/layout/process5"/>
    <dgm:cxn modelId="{9AFFF6CD-C87E-4336-89D7-313B32C93BB3}" type="presParOf" srcId="{E0D0E423-665E-4456-A568-5E5E83B78790}" destId="{54878C89-23F5-4514-99E5-5B007BA083AF}" srcOrd="7" destOrd="0" presId="urn:microsoft.com/office/officeart/2005/8/layout/process5"/>
    <dgm:cxn modelId="{FC1F0316-DAFB-4088-84E7-A49F79476FE3}" type="presParOf" srcId="{54878C89-23F5-4514-99E5-5B007BA083AF}" destId="{ECE843FC-871B-427A-8C08-4C0752E7AE80}" srcOrd="0" destOrd="0" presId="urn:microsoft.com/office/officeart/2005/8/layout/process5"/>
    <dgm:cxn modelId="{23C67092-E486-451B-AE66-70FA148427C1}" type="presParOf" srcId="{E0D0E423-665E-4456-A568-5E5E83B78790}" destId="{AAB1205D-918E-4C1A-A6DF-1E5DCB81E893}" srcOrd="8" destOrd="0" presId="urn:microsoft.com/office/officeart/2005/8/layout/process5"/>
    <dgm:cxn modelId="{7A129778-EC72-42E6-9056-07A969D42F03}" type="presParOf" srcId="{E0D0E423-665E-4456-A568-5E5E83B78790}" destId="{DF0D1983-D7A2-4D94-8CAD-F6DE40B8F624}" srcOrd="9" destOrd="0" presId="urn:microsoft.com/office/officeart/2005/8/layout/process5"/>
    <dgm:cxn modelId="{A77B8F6C-BF78-46B6-84B0-C036A88E510B}" type="presParOf" srcId="{DF0D1983-D7A2-4D94-8CAD-F6DE40B8F624}" destId="{DB8706C8-72C5-4237-9807-7A28E6CCD188}" srcOrd="0" destOrd="0" presId="urn:microsoft.com/office/officeart/2005/8/layout/process5"/>
    <dgm:cxn modelId="{2A155EE9-5B6B-4D5D-934D-0F8413F00FF1}" type="presParOf" srcId="{E0D0E423-665E-4456-A568-5E5E83B78790}" destId="{3EB4F12E-C336-4794-89D4-395FB3A017D9}" srcOrd="10" destOrd="0" presId="urn:microsoft.com/office/officeart/2005/8/layout/process5"/>
    <dgm:cxn modelId="{538DA6C5-FAAC-4755-AD5C-718B9D898F9D}" type="presParOf" srcId="{E0D0E423-665E-4456-A568-5E5E83B78790}" destId="{A761B386-28DE-465A-BD34-D1234D89DCF0}" srcOrd="11" destOrd="0" presId="urn:microsoft.com/office/officeart/2005/8/layout/process5"/>
    <dgm:cxn modelId="{497D85D2-6F3D-40EE-A3DF-FB014A99BE7B}" type="presParOf" srcId="{A761B386-28DE-465A-BD34-D1234D89DCF0}" destId="{06FFCC84-7B48-4688-B47D-A04C36EFDACE}" srcOrd="0" destOrd="0" presId="urn:microsoft.com/office/officeart/2005/8/layout/process5"/>
    <dgm:cxn modelId="{749A690C-9D1F-418C-A990-A622A0E147B7}" type="presParOf" srcId="{E0D0E423-665E-4456-A568-5E5E83B78790}" destId="{74036D55-F2DE-491D-854E-A6391D7322A4}" srcOrd="12" destOrd="0" presId="urn:microsoft.com/office/officeart/2005/8/layout/process5"/>
    <dgm:cxn modelId="{46983DB9-EC08-4BCF-A97E-38B6602745D8}" type="presParOf" srcId="{E0D0E423-665E-4456-A568-5E5E83B78790}" destId="{45C165CB-4895-4F31-A5FA-CEE03FBBFB82}" srcOrd="13" destOrd="0" presId="urn:microsoft.com/office/officeart/2005/8/layout/process5"/>
    <dgm:cxn modelId="{33CE1984-0B03-401F-8391-8E3E893E68BC}" type="presParOf" srcId="{45C165CB-4895-4F31-A5FA-CEE03FBBFB82}" destId="{89AD982D-4160-4A2E-82C5-87CC058A6B65}" srcOrd="0" destOrd="0" presId="urn:microsoft.com/office/officeart/2005/8/layout/process5"/>
    <dgm:cxn modelId="{E984F1D9-6F0A-4BEE-9EA7-EDDC96FB3B79}" type="presParOf" srcId="{E0D0E423-665E-4456-A568-5E5E83B78790}" destId="{8AFA98CD-2E28-41A7-B938-7CB2300FA717}" srcOrd="14" destOrd="0" presId="urn:microsoft.com/office/officeart/2005/8/layout/process5"/>
    <dgm:cxn modelId="{E88C88C6-B807-4956-8F48-9BBD6F414394}" type="presParOf" srcId="{E0D0E423-665E-4456-A568-5E5E83B78790}" destId="{AB6D5834-299E-48D1-A611-D1CE95B2BE4B}" srcOrd="15" destOrd="0" presId="urn:microsoft.com/office/officeart/2005/8/layout/process5"/>
    <dgm:cxn modelId="{01D25845-ECDF-4961-AD4A-3A3090EC9836}" type="presParOf" srcId="{AB6D5834-299E-48D1-A611-D1CE95B2BE4B}" destId="{B9080053-9608-44FA-9DDD-9A11C6E5F617}" srcOrd="0" destOrd="0" presId="urn:microsoft.com/office/officeart/2005/8/layout/process5"/>
    <dgm:cxn modelId="{F37770A3-47C4-44CC-AB28-F213C4CD9A0A}" type="presParOf" srcId="{E0D0E423-665E-4456-A568-5E5E83B78790}" destId="{D852058A-9D10-4E7F-8452-C97169947781}" srcOrd="16" destOrd="0" presId="urn:microsoft.com/office/officeart/2005/8/layout/process5"/>
    <dgm:cxn modelId="{C48BF2EB-3667-4E9C-B9B3-69F212A6B78B}" type="presParOf" srcId="{E0D0E423-665E-4456-A568-5E5E83B78790}" destId="{BE2C795F-7586-4B93-93DF-9B63ECA1B4BC}" srcOrd="17" destOrd="0" presId="urn:microsoft.com/office/officeart/2005/8/layout/process5"/>
    <dgm:cxn modelId="{C16D6E98-E1FD-4F61-8E82-1A40C97DA0C6}" type="presParOf" srcId="{BE2C795F-7586-4B93-93DF-9B63ECA1B4BC}" destId="{4C627706-D50D-4403-914C-62125C32E032}" srcOrd="0" destOrd="0" presId="urn:microsoft.com/office/officeart/2005/8/layout/process5"/>
    <dgm:cxn modelId="{E78E240C-DE51-4C6A-8196-BB0D2B9D96F0}" type="presParOf" srcId="{E0D0E423-665E-4456-A568-5E5E83B78790}" destId="{6CD2CC74-68B4-472F-966A-6D0EEB3BBA8D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43080-3FA9-4B7C-8788-7A4F3AC86245}">
      <dsp:nvSpPr>
        <dsp:cNvPr id="0" name=""/>
        <dsp:cNvSpPr/>
      </dsp:nvSpPr>
      <dsp:spPr>
        <a:xfrm>
          <a:off x="908585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8</a:t>
          </a:r>
          <a:r>
            <a:rPr lang="zh-TW" altLang="en-US" sz="2400" kern="1200" dirty="0" smtClean="0"/>
            <a:t>： </a:t>
          </a:r>
          <a:r>
            <a:rPr lang="en-US" altLang="zh-TW" sz="2400" kern="1200" dirty="0" smtClean="0"/>
            <a:t>30      </a:t>
          </a:r>
          <a:r>
            <a:rPr lang="zh-TW" altLang="en-US" sz="2400" kern="1200" dirty="0" smtClean="0"/>
            <a:t>出發</a:t>
          </a:r>
          <a:r>
            <a:rPr lang="zh-TW" altLang="en-US" sz="2400" kern="1200" dirty="0" smtClean="0"/>
            <a:t>	</a:t>
          </a:r>
          <a:endParaRPr lang="zh-TW" altLang="en-US" sz="2400" kern="1200" dirty="0"/>
        </a:p>
      </dsp:txBody>
      <dsp:txXfrm>
        <a:off x="937955" y="32345"/>
        <a:ext cx="1612562" cy="944041"/>
      </dsp:txXfrm>
    </dsp:sp>
    <dsp:sp modelId="{F194D7D8-86E6-4A9E-8884-A4E2024E29FC}">
      <dsp:nvSpPr>
        <dsp:cNvPr id="0" name=""/>
        <dsp:cNvSpPr/>
      </dsp:nvSpPr>
      <dsp:spPr>
        <a:xfrm>
          <a:off x="2727805" y="297124"/>
          <a:ext cx="356344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27805" y="380021"/>
        <a:ext cx="249441" cy="248689"/>
      </dsp:txXfrm>
    </dsp:sp>
    <dsp:sp modelId="{587D92A2-FC4A-44A4-B0A2-4AAE5AFDBFCA}">
      <dsp:nvSpPr>
        <dsp:cNvPr id="0" name=""/>
        <dsp:cNvSpPr/>
      </dsp:nvSpPr>
      <dsp:spPr>
        <a:xfrm>
          <a:off x="3252236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155077"/>
                <a:satOff val="-5330"/>
                <a:lumOff val="19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155077"/>
                <a:satOff val="-5330"/>
                <a:lumOff val="19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155077"/>
                <a:satOff val="-5330"/>
                <a:lumOff val="19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小飛碟	</a:t>
          </a:r>
          <a:endParaRPr lang="zh-TW" altLang="en-US" sz="2400" kern="1200" dirty="0"/>
        </a:p>
      </dsp:txBody>
      <dsp:txXfrm>
        <a:off x="3281606" y="32345"/>
        <a:ext cx="1612562" cy="944041"/>
      </dsp:txXfrm>
    </dsp:sp>
    <dsp:sp modelId="{396D4224-D7C1-4A81-A0C5-338B482544EC}">
      <dsp:nvSpPr>
        <dsp:cNvPr id="0" name=""/>
        <dsp:cNvSpPr/>
      </dsp:nvSpPr>
      <dsp:spPr>
        <a:xfrm>
          <a:off x="5070614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299462"/>
                <a:satOff val="-5996"/>
                <a:lumOff val="2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299462"/>
                <a:satOff val="-5996"/>
                <a:lumOff val="2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299462"/>
                <a:satOff val="-5996"/>
                <a:lumOff val="2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5070614" y="380021"/>
        <a:ext cx="248021" cy="248689"/>
      </dsp:txXfrm>
    </dsp:sp>
    <dsp:sp modelId="{E96ED378-7C5A-47C3-887E-45FF592FAA18}">
      <dsp:nvSpPr>
        <dsp:cNvPr id="0" name=""/>
        <dsp:cNvSpPr/>
      </dsp:nvSpPr>
      <dsp:spPr>
        <a:xfrm>
          <a:off x="5592060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310154"/>
                <a:satOff val="-10660"/>
                <a:lumOff val="39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310154"/>
                <a:satOff val="-10660"/>
                <a:lumOff val="39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310154"/>
                <a:satOff val="-10660"/>
                <a:lumOff val="39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尋寶船</a:t>
          </a:r>
          <a:endParaRPr lang="zh-TW" altLang="en-US" sz="2400" kern="1200" dirty="0"/>
        </a:p>
      </dsp:txBody>
      <dsp:txXfrm>
        <a:off x="5621430" y="32345"/>
        <a:ext cx="1612562" cy="944041"/>
      </dsp:txXfrm>
    </dsp:sp>
    <dsp:sp modelId="{F8D639B2-28AF-4023-BBEE-C0AFF282CF32}">
      <dsp:nvSpPr>
        <dsp:cNvPr id="0" name=""/>
        <dsp:cNvSpPr/>
      </dsp:nvSpPr>
      <dsp:spPr>
        <a:xfrm>
          <a:off x="7410437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7410437" y="380021"/>
        <a:ext cx="248021" cy="248689"/>
      </dsp:txXfrm>
    </dsp:sp>
    <dsp:sp modelId="{3B2A5E45-4510-4D2E-AA9A-C3058774C9F5}">
      <dsp:nvSpPr>
        <dsp:cNvPr id="0" name=""/>
        <dsp:cNvSpPr/>
      </dsp:nvSpPr>
      <dsp:spPr>
        <a:xfrm>
          <a:off x="7931884" y="2975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星際飛車	</a:t>
          </a:r>
          <a:endParaRPr lang="zh-TW" altLang="en-US" sz="2400" kern="1200" dirty="0"/>
        </a:p>
      </dsp:txBody>
      <dsp:txXfrm>
        <a:off x="7961254" y="32345"/>
        <a:ext cx="1612562" cy="944041"/>
      </dsp:txXfrm>
    </dsp:sp>
    <dsp:sp modelId="{54878C89-23F5-4514-99E5-5B007BA083AF}">
      <dsp:nvSpPr>
        <dsp:cNvPr id="0" name=""/>
        <dsp:cNvSpPr/>
      </dsp:nvSpPr>
      <dsp:spPr>
        <a:xfrm rot="5400000">
          <a:off x="8590377" y="1122748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898385"/>
                <a:satOff val="-17988"/>
                <a:lumOff val="66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898385"/>
                <a:satOff val="-17988"/>
                <a:lumOff val="66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898385"/>
                <a:satOff val="-17988"/>
                <a:lumOff val="66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8643191" y="1152832"/>
        <a:ext cx="248689" cy="248021"/>
      </dsp:txXfrm>
    </dsp:sp>
    <dsp:sp modelId="{AAB1205D-918E-4C1A-A6DF-1E5DCB81E893}">
      <dsp:nvSpPr>
        <dsp:cNvPr id="0" name=""/>
        <dsp:cNvSpPr/>
      </dsp:nvSpPr>
      <dsp:spPr>
        <a:xfrm>
          <a:off x="7931884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620308"/>
                <a:satOff val="-21319"/>
                <a:lumOff val="78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620308"/>
                <a:satOff val="-21319"/>
                <a:lumOff val="78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620308"/>
                <a:satOff val="-21319"/>
                <a:lumOff val="78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叢林吼吼樹</a:t>
          </a:r>
          <a:endParaRPr lang="zh-TW" altLang="en-US" sz="2400" kern="1200" dirty="0"/>
        </a:p>
      </dsp:txBody>
      <dsp:txXfrm>
        <a:off x="7961254" y="1703648"/>
        <a:ext cx="1612562" cy="944041"/>
      </dsp:txXfrm>
    </dsp:sp>
    <dsp:sp modelId="{DF0D1983-D7A2-4D94-8CAD-F6DE40B8F624}">
      <dsp:nvSpPr>
        <dsp:cNvPr id="0" name=""/>
        <dsp:cNvSpPr/>
      </dsp:nvSpPr>
      <dsp:spPr>
        <a:xfrm rot="10800000">
          <a:off x="7430493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7536788" y="2051324"/>
        <a:ext cx="248021" cy="248689"/>
      </dsp:txXfrm>
    </dsp:sp>
    <dsp:sp modelId="{3EB4F12E-C336-4794-89D4-395FB3A017D9}">
      <dsp:nvSpPr>
        <dsp:cNvPr id="0" name=""/>
        <dsp:cNvSpPr/>
      </dsp:nvSpPr>
      <dsp:spPr>
        <a:xfrm>
          <a:off x="5592060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775385"/>
                <a:satOff val="-26649"/>
                <a:lumOff val="9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775385"/>
                <a:satOff val="-26649"/>
                <a:lumOff val="9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775385"/>
                <a:satOff val="-26649"/>
                <a:lumOff val="9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碰碰車</a:t>
          </a:r>
          <a:endParaRPr lang="zh-TW" altLang="en-US" sz="2400" kern="1200" dirty="0"/>
        </a:p>
      </dsp:txBody>
      <dsp:txXfrm>
        <a:off x="5621430" y="1703648"/>
        <a:ext cx="1612562" cy="944041"/>
      </dsp:txXfrm>
    </dsp:sp>
    <dsp:sp modelId="{A761B386-28DE-465A-BD34-D1234D89DCF0}">
      <dsp:nvSpPr>
        <dsp:cNvPr id="0" name=""/>
        <dsp:cNvSpPr/>
      </dsp:nvSpPr>
      <dsp:spPr>
        <a:xfrm rot="10800000">
          <a:off x="5090669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497308"/>
                <a:satOff val="-29980"/>
                <a:lumOff val="110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497308"/>
                <a:satOff val="-29980"/>
                <a:lumOff val="110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497308"/>
                <a:satOff val="-29980"/>
                <a:lumOff val="110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5196964" y="2051324"/>
        <a:ext cx="248021" cy="248689"/>
      </dsp:txXfrm>
    </dsp:sp>
    <dsp:sp modelId="{74036D55-F2DE-491D-854E-A6391D7322A4}">
      <dsp:nvSpPr>
        <dsp:cNvPr id="0" name=""/>
        <dsp:cNvSpPr/>
      </dsp:nvSpPr>
      <dsp:spPr>
        <a:xfrm>
          <a:off x="3252236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巡弋</a:t>
          </a:r>
          <a:r>
            <a:rPr lang="zh-TW" altLang="en-US" sz="2400" kern="1200" dirty="0" smtClean="0"/>
            <a:t>飛椅</a:t>
          </a:r>
          <a:endParaRPr lang="zh-TW" altLang="en-US" sz="2400" kern="1200" dirty="0"/>
        </a:p>
      </dsp:txBody>
      <dsp:txXfrm>
        <a:off x="3281606" y="1703648"/>
        <a:ext cx="1612562" cy="944041"/>
      </dsp:txXfrm>
    </dsp:sp>
    <dsp:sp modelId="{45C165CB-4895-4F31-A5FA-CEE03FBBFB82}">
      <dsp:nvSpPr>
        <dsp:cNvPr id="0" name=""/>
        <dsp:cNvSpPr/>
      </dsp:nvSpPr>
      <dsp:spPr>
        <a:xfrm rot="10800000">
          <a:off x="2750846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10800000">
        <a:off x="2857141" y="2051324"/>
        <a:ext cx="248021" cy="248689"/>
      </dsp:txXfrm>
    </dsp:sp>
    <dsp:sp modelId="{8AFA98CD-2E28-41A7-B938-7CB2300FA717}">
      <dsp:nvSpPr>
        <dsp:cNvPr id="0" name=""/>
        <dsp:cNvSpPr/>
      </dsp:nvSpPr>
      <dsp:spPr>
        <a:xfrm>
          <a:off x="912413" y="1674278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085538"/>
                <a:satOff val="-37308"/>
                <a:lumOff val="137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085538"/>
                <a:satOff val="-37308"/>
                <a:lumOff val="137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085538"/>
                <a:satOff val="-37308"/>
                <a:lumOff val="137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kern="1200" dirty="0" smtClean="0"/>
            <a:t>    </a:t>
          </a:r>
          <a:r>
            <a:rPr lang="zh-TW" altLang="en-US" sz="2400" kern="1200" dirty="0" smtClean="0"/>
            <a:t>小飛龍</a:t>
          </a:r>
          <a:endParaRPr lang="zh-TW" altLang="en-US" sz="2400" kern="1200" dirty="0"/>
        </a:p>
      </dsp:txBody>
      <dsp:txXfrm>
        <a:off x="941783" y="1703648"/>
        <a:ext cx="1612562" cy="944041"/>
      </dsp:txXfrm>
    </dsp:sp>
    <dsp:sp modelId="{AB6D5834-299E-48D1-A611-D1CE95B2BE4B}">
      <dsp:nvSpPr>
        <dsp:cNvPr id="0" name=""/>
        <dsp:cNvSpPr/>
      </dsp:nvSpPr>
      <dsp:spPr>
        <a:xfrm rot="5400000">
          <a:off x="1570906" y="2794050"/>
          <a:ext cx="354316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9096231"/>
                <a:satOff val="-41972"/>
                <a:lumOff val="15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096231"/>
                <a:satOff val="-41972"/>
                <a:lumOff val="15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096231"/>
                <a:satOff val="-41972"/>
                <a:lumOff val="15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 rot="-5400000">
        <a:off x="1623720" y="2824134"/>
        <a:ext cx="248689" cy="248021"/>
      </dsp:txXfrm>
    </dsp:sp>
    <dsp:sp modelId="{D852058A-9D10-4E7F-8452-C97169947781}">
      <dsp:nvSpPr>
        <dsp:cNvPr id="0" name=""/>
        <dsp:cNvSpPr/>
      </dsp:nvSpPr>
      <dsp:spPr>
        <a:xfrm>
          <a:off x="912413" y="3345580"/>
          <a:ext cx="1671302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9240615"/>
                <a:satOff val="-42638"/>
                <a:lumOff val="156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240615"/>
                <a:satOff val="-42638"/>
                <a:lumOff val="156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240615"/>
                <a:satOff val="-42638"/>
                <a:lumOff val="156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星空小飛碟	</a:t>
          </a:r>
        </a:p>
      </dsp:txBody>
      <dsp:txXfrm>
        <a:off x="941783" y="3374950"/>
        <a:ext cx="1612562" cy="944041"/>
      </dsp:txXfrm>
    </dsp:sp>
    <dsp:sp modelId="{BE2C795F-7586-4B93-93DF-9B63ECA1B4BC}">
      <dsp:nvSpPr>
        <dsp:cNvPr id="0" name=""/>
        <dsp:cNvSpPr/>
      </dsp:nvSpPr>
      <dsp:spPr>
        <a:xfrm rot="3261">
          <a:off x="2736537" y="3640842"/>
          <a:ext cx="368161" cy="41448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700" kern="1200"/>
        </a:p>
      </dsp:txBody>
      <dsp:txXfrm>
        <a:off x="2736537" y="3723687"/>
        <a:ext cx="257713" cy="248689"/>
      </dsp:txXfrm>
    </dsp:sp>
    <dsp:sp modelId="{6CD2CC74-68B4-472F-966A-6D0EEB3BBA8D}">
      <dsp:nvSpPr>
        <dsp:cNvPr id="0" name=""/>
        <dsp:cNvSpPr/>
      </dsp:nvSpPr>
      <dsp:spPr>
        <a:xfrm>
          <a:off x="3278359" y="3348556"/>
          <a:ext cx="3212711" cy="100278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/>
            <a:t>16</a:t>
          </a:r>
          <a:r>
            <a:rPr lang="zh-TW" altLang="en-US" sz="2400" kern="1200" dirty="0" smtClean="0"/>
            <a:t>：</a:t>
          </a:r>
          <a:r>
            <a:rPr lang="en-US" altLang="zh-TW" sz="2400" kern="1200" dirty="0" smtClean="0"/>
            <a:t>00</a:t>
          </a:r>
          <a:r>
            <a:rPr lang="zh-TW" altLang="en-US" sz="2400" kern="1200" dirty="0" smtClean="0"/>
            <a:t> 回校園 </a:t>
          </a:r>
          <a:endParaRPr lang="zh-TW" altLang="en-US" sz="2400" kern="1200" dirty="0"/>
        </a:p>
      </dsp:txBody>
      <dsp:txXfrm>
        <a:off x="3307729" y="3377926"/>
        <a:ext cx="3153971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286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55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45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354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68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01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848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826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55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23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43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01E72-D161-4354-8B5E-35157361D15D}" type="datetimeFigureOut">
              <a:rPr lang="zh-TW" altLang="en-US" smtClean="0"/>
              <a:t>2022/1/10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7EE7-F27F-4409-A77A-19E1568866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58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</a:rPr>
              <a:t>兒</a:t>
            </a:r>
            <a:r>
              <a:rPr lang="zh-TW" altLang="en-US" dirty="0" smtClean="0">
                <a:solidFill>
                  <a:srgbClr val="FFFF00"/>
                </a:solidFill>
              </a:rPr>
              <a:t>童</a:t>
            </a:r>
            <a:r>
              <a:rPr lang="zh-TW" altLang="en-US" dirty="0" smtClean="0">
                <a:solidFill>
                  <a:srgbClr val="66FFFF"/>
                </a:solidFill>
              </a:rPr>
              <a:t>新</a:t>
            </a:r>
            <a:r>
              <a:rPr lang="zh-TW" altLang="en-US" dirty="0" smtClean="0">
                <a:solidFill>
                  <a:srgbClr val="FFFF00"/>
                </a:solidFill>
              </a:rPr>
              <a:t>樂</a:t>
            </a:r>
            <a:r>
              <a:rPr lang="zh-TW" altLang="en-US" dirty="0" smtClean="0">
                <a:solidFill>
                  <a:srgbClr val="66FFFF"/>
                </a:solidFill>
              </a:rPr>
              <a:t>園</a:t>
            </a:r>
            <a:r>
              <a:rPr lang="zh-TW" altLang="en-US" dirty="0" smtClean="0">
                <a:solidFill>
                  <a:srgbClr val="FFFF00"/>
                </a:solidFill>
              </a:rPr>
              <a:t>的</a:t>
            </a:r>
            <a:r>
              <a:rPr lang="zh-TW" altLang="en-US" dirty="0" smtClean="0">
                <a:solidFill>
                  <a:srgbClr val="66FFFF"/>
                </a:solidFill>
              </a:rPr>
              <a:t>一</a:t>
            </a:r>
            <a:r>
              <a:rPr lang="zh-TW" altLang="en-US" dirty="0" smtClean="0">
                <a:solidFill>
                  <a:srgbClr val="FFFF00"/>
                </a:solidFill>
              </a:rPr>
              <a:t>天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647406" y="3696790"/>
            <a:ext cx="6561908" cy="1554479"/>
          </a:xfrm>
        </p:spPr>
        <p:txBody>
          <a:bodyPr/>
          <a:lstStyle/>
          <a:p>
            <a:r>
              <a:rPr lang="zh-TW" altLang="en-US" dirty="0"/>
              <a:t>規劃</a:t>
            </a:r>
            <a:r>
              <a:rPr lang="zh-TW" altLang="en-US" dirty="0" smtClean="0"/>
              <a:t>：林小琪   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4972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697851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37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170398"/>
              </p:ext>
            </p:extLst>
          </p:nvPr>
        </p:nvGraphicFramePr>
        <p:xfrm>
          <a:off x="838200" y="2155370"/>
          <a:ext cx="10515600" cy="3709853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53278636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3744126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6509405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7911160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654106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71969950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816024534"/>
                    </a:ext>
                  </a:extLst>
                </a:gridCol>
              </a:tblGrid>
              <a:tr h="6766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691918"/>
                  </a:ext>
                </a:extLst>
              </a:tr>
              <a:tr h="16799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823203"/>
                  </a:ext>
                </a:extLst>
              </a:tr>
              <a:tr h="6766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106019"/>
                  </a:ext>
                </a:extLst>
              </a:tr>
              <a:tr h="67664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41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4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sz="4400" dirty="0"/>
              <a:t>!</a:t>
            </a:r>
            <a:endParaRPr lang="zh-TW" altLang="en-US" sz="4400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15791" y="1541418"/>
            <a:ext cx="4847923" cy="363594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942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以科幻造型的雲霄飛車，迴旋於軌道上體驗刺激的速度感。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63986" y="1938882"/>
            <a:ext cx="4830505" cy="362287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8939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69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194</Words>
  <Application>Microsoft Office PowerPoint</Application>
  <PresentationFormat>寬螢幕</PresentationFormat>
  <Paragraphs>34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兒童新樂園的一天</vt:lpstr>
      <vt:lpstr>行程表</vt:lpstr>
      <vt:lpstr>票價</vt:lpstr>
      <vt:lpstr>宇宙迴旋</vt:lpstr>
      <vt:lpstr>魔法星際飛車 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兒童新樂園的一天</dc:title>
  <dc:creator>Windows 使用者</dc:creator>
  <cp:lastModifiedBy>Windows 使用者</cp:lastModifiedBy>
  <cp:revision>8</cp:revision>
  <dcterms:created xsi:type="dcterms:W3CDTF">2022-01-03T03:36:34Z</dcterms:created>
  <dcterms:modified xsi:type="dcterms:W3CDTF">2022-01-10T04:00:14Z</dcterms:modified>
</cp:coreProperties>
</file>