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99"/>
    <a:srgbClr val="9999FF"/>
    <a:srgbClr val="FFCC99"/>
    <a:srgbClr val="660066"/>
    <a:srgbClr val="FF3300"/>
    <a:srgbClr val="339933"/>
    <a:srgbClr val="663300"/>
    <a:srgbClr val="99FF66"/>
    <a:srgbClr val="FFFFFF"/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BF137EA-F593-45CE-9C25-62C957455741}" type="doc">
      <dgm:prSet loTypeId="urn:microsoft.com/office/officeart/2005/8/layout/bProcess4" loCatId="process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99E3DAB4-0A39-44EE-90D3-EB732A30BBFE}">
      <dgm:prSet phldrT="[文字]"/>
      <dgm:spPr>
        <a:gradFill rotWithShape="0">
          <a:gsLst>
            <a:gs pos="30000">
              <a:srgbClr val="CC3399"/>
            </a:gs>
            <a:gs pos="65000">
              <a:srgbClr val="66330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en-US" altLang="zh-TW" dirty="0" smtClean="0"/>
            <a:t>8</a:t>
          </a:r>
          <a:r>
            <a:rPr lang="zh-TW" altLang="en-US" dirty="0" smtClean="0"/>
            <a:t>：</a:t>
          </a:r>
          <a:r>
            <a:rPr lang="en-US" altLang="zh-TW" dirty="0" smtClean="0"/>
            <a:t>50</a:t>
          </a:r>
          <a:r>
            <a:rPr lang="zh-TW" altLang="en-US" dirty="0" smtClean="0"/>
            <a:t>到</a:t>
          </a:r>
          <a:endParaRPr lang="zh-TW" altLang="en-US" dirty="0"/>
        </a:p>
      </dgm:t>
    </dgm:pt>
    <dgm:pt modelId="{AD842F30-F1BE-4B83-9AAD-BB4BA1ABD3F1}" type="parTrans" cxnId="{32BB5DED-A961-4BDC-9549-A29FB2D42A1D}">
      <dgm:prSet/>
      <dgm:spPr/>
      <dgm:t>
        <a:bodyPr/>
        <a:lstStyle/>
        <a:p>
          <a:endParaRPr lang="zh-TW" altLang="en-US"/>
        </a:p>
      </dgm:t>
    </dgm:pt>
    <dgm:pt modelId="{4A397D45-DE74-463F-B362-406235BB0D06}" type="sibTrans" cxnId="{32BB5DED-A961-4BDC-9549-A29FB2D42A1D}">
      <dgm:prSet/>
      <dgm:spPr/>
      <dgm:t>
        <a:bodyPr/>
        <a:lstStyle/>
        <a:p>
          <a:endParaRPr lang="zh-TW" altLang="en-US"/>
        </a:p>
      </dgm:t>
    </dgm:pt>
    <dgm:pt modelId="{627BBB21-463E-42CE-B937-B34B0FC4727F}">
      <dgm:prSet phldrT="[文字]"/>
      <dgm:spPr>
        <a:gradFill rotWithShape="0">
          <a:gsLst>
            <a:gs pos="26000">
              <a:srgbClr val="CC3399"/>
            </a:gs>
            <a:gs pos="59000">
              <a:srgbClr val="FFCC99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zh-TW" altLang="en-US" b="0" i="0" dirty="0" smtClean="0"/>
            <a:t>碰碰車</a:t>
          </a:r>
          <a:endParaRPr lang="zh-TW" altLang="en-US" dirty="0"/>
        </a:p>
      </dgm:t>
    </dgm:pt>
    <dgm:pt modelId="{2732387E-926C-4199-8392-F6CC56DDDE69}" type="parTrans" cxnId="{2510475F-315A-40EB-A17B-A86378A08C3A}">
      <dgm:prSet/>
      <dgm:spPr/>
      <dgm:t>
        <a:bodyPr/>
        <a:lstStyle/>
        <a:p>
          <a:endParaRPr lang="zh-TW" altLang="en-US"/>
        </a:p>
      </dgm:t>
    </dgm:pt>
    <dgm:pt modelId="{2A113D8C-9DE6-4EB7-8E09-3984F316A56A}" type="sibTrans" cxnId="{2510475F-315A-40EB-A17B-A86378A08C3A}">
      <dgm:prSet/>
      <dgm:spPr/>
      <dgm:t>
        <a:bodyPr/>
        <a:lstStyle/>
        <a:p>
          <a:endParaRPr lang="zh-TW" altLang="en-US"/>
        </a:p>
      </dgm:t>
    </dgm:pt>
    <dgm:pt modelId="{F37FEEDA-3002-4EF3-AC19-9B18CE5ECED0}">
      <dgm:prSet phldrT="[文字]"/>
      <dgm:spPr>
        <a:gradFill rotWithShape="0">
          <a:gsLst>
            <a:gs pos="26000">
              <a:srgbClr val="CC3399"/>
            </a:gs>
            <a:gs pos="58000">
              <a:srgbClr val="FFCCFF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zh-TW" altLang="en-US" b="0" i="0" dirty="0" smtClean="0"/>
            <a:t>小飛龍</a:t>
          </a:r>
          <a:endParaRPr lang="zh-TW" altLang="en-US" dirty="0"/>
        </a:p>
      </dgm:t>
    </dgm:pt>
    <dgm:pt modelId="{09F3D31B-F3D7-4B7B-9765-BDE15866CC89}" type="parTrans" cxnId="{F1D710F6-2A30-4096-8328-5A2B518DDF88}">
      <dgm:prSet/>
      <dgm:spPr/>
      <dgm:t>
        <a:bodyPr/>
        <a:lstStyle/>
        <a:p>
          <a:endParaRPr lang="zh-TW" altLang="en-US"/>
        </a:p>
      </dgm:t>
    </dgm:pt>
    <dgm:pt modelId="{9FAB4795-3F16-44AF-BD95-003A77BF3EFC}" type="sibTrans" cxnId="{F1D710F6-2A30-4096-8328-5A2B518DDF88}">
      <dgm:prSet/>
      <dgm:spPr/>
      <dgm:t>
        <a:bodyPr/>
        <a:lstStyle/>
        <a:p>
          <a:endParaRPr lang="zh-TW" altLang="en-US"/>
        </a:p>
      </dgm:t>
    </dgm:pt>
    <dgm:pt modelId="{A4DB963A-E278-4C54-9112-667ABA2F9F00}">
      <dgm:prSet phldrT="[文字]"/>
      <dgm:spPr>
        <a:gradFill rotWithShape="0">
          <a:gsLst>
            <a:gs pos="26000">
              <a:srgbClr val="CC3399"/>
            </a:gs>
            <a:gs pos="52000">
              <a:srgbClr val="333399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zh-TW" altLang="en-US" b="0" i="0" dirty="0" smtClean="0"/>
            <a:t>星空小飛碟</a:t>
          </a:r>
          <a:endParaRPr lang="zh-TW" altLang="en-US" dirty="0"/>
        </a:p>
      </dgm:t>
    </dgm:pt>
    <dgm:pt modelId="{03D824C0-5B6C-4F0D-8D19-CCACAF552618}" type="parTrans" cxnId="{33BE7701-1E99-4270-BACF-D691BBBBDA32}">
      <dgm:prSet/>
      <dgm:spPr/>
      <dgm:t>
        <a:bodyPr/>
        <a:lstStyle/>
        <a:p>
          <a:endParaRPr lang="zh-TW" altLang="en-US"/>
        </a:p>
      </dgm:t>
    </dgm:pt>
    <dgm:pt modelId="{3F4E111C-845F-431F-8988-8487FC4BF8F3}" type="sibTrans" cxnId="{33BE7701-1E99-4270-BACF-D691BBBBDA32}">
      <dgm:prSet/>
      <dgm:spPr/>
      <dgm:t>
        <a:bodyPr/>
        <a:lstStyle/>
        <a:p>
          <a:endParaRPr lang="zh-TW" altLang="en-US"/>
        </a:p>
      </dgm:t>
    </dgm:pt>
    <dgm:pt modelId="{F85465EA-811B-44A9-B289-83D654D29DA4}">
      <dgm:prSet phldrT="[文字]"/>
      <dgm:spPr>
        <a:gradFill rotWithShape="0">
          <a:gsLst>
            <a:gs pos="26000">
              <a:srgbClr val="CC3399"/>
            </a:gs>
            <a:gs pos="54000">
              <a:srgbClr val="99FF66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zh-TW" altLang="en-US" b="0" i="0" dirty="0" smtClean="0"/>
            <a:t>宇宙迴旋</a:t>
          </a:r>
          <a:endParaRPr lang="zh-TW" altLang="en-US" dirty="0"/>
        </a:p>
      </dgm:t>
    </dgm:pt>
    <dgm:pt modelId="{055C9495-2A79-47BE-84D1-DB57A6373FD5}" type="parTrans" cxnId="{EB72C4DC-D6FA-4AE9-A623-96A58565CA36}">
      <dgm:prSet/>
      <dgm:spPr/>
      <dgm:t>
        <a:bodyPr/>
        <a:lstStyle/>
        <a:p>
          <a:endParaRPr lang="zh-TW" altLang="en-US"/>
        </a:p>
      </dgm:t>
    </dgm:pt>
    <dgm:pt modelId="{D9B6BF21-184F-4BBB-82AE-FCEA79C6264F}" type="sibTrans" cxnId="{EB72C4DC-D6FA-4AE9-A623-96A58565CA36}">
      <dgm:prSet/>
      <dgm:spPr/>
      <dgm:t>
        <a:bodyPr/>
        <a:lstStyle/>
        <a:p>
          <a:endParaRPr lang="zh-TW" altLang="en-US"/>
        </a:p>
      </dgm:t>
    </dgm:pt>
    <dgm:pt modelId="{F2DEAEB4-154A-4611-82F2-6046C9BE6132}">
      <dgm:prSet phldrT="[文字]"/>
      <dgm:spPr>
        <a:gradFill rotWithShape="0">
          <a:gsLst>
            <a:gs pos="0">
              <a:srgbClr val="3333FF"/>
            </a:gs>
            <a:gs pos="62000">
              <a:srgbClr val="339933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en-US" altLang="zh-TW" dirty="0" smtClean="0"/>
            <a:t>12</a:t>
          </a:r>
          <a:r>
            <a:rPr lang="zh-TW" altLang="en-US" dirty="0" smtClean="0"/>
            <a:t>：</a:t>
          </a:r>
          <a:r>
            <a:rPr lang="en-US" altLang="zh-TW" dirty="0" smtClean="0"/>
            <a:t>00</a:t>
          </a:r>
          <a:r>
            <a:rPr lang="zh-TW" altLang="en-US" dirty="0" smtClean="0"/>
            <a:t>吃午餐</a:t>
          </a:r>
          <a:endParaRPr lang="zh-TW" altLang="en-US" dirty="0"/>
        </a:p>
      </dgm:t>
    </dgm:pt>
    <dgm:pt modelId="{2BC205CB-90EC-4B11-A265-5D34A67D050F}" type="parTrans" cxnId="{0C2471E3-0090-47D7-BC04-8EDB9063AF24}">
      <dgm:prSet/>
      <dgm:spPr/>
      <dgm:t>
        <a:bodyPr/>
        <a:lstStyle/>
        <a:p>
          <a:endParaRPr lang="zh-TW" altLang="en-US"/>
        </a:p>
      </dgm:t>
    </dgm:pt>
    <dgm:pt modelId="{E7EECB61-F328-4A47-B0D2-5D72742ED4B8}" type="sibTrans" cxnId="{0C2471E3-0090-47D7-BC04-8EDB9063AF24}">
      <dgm:prSet/>
      <dgm:spPr/>
      <dgm:t>
        <a:bodyPr/>
        <a:lstStyle/>
        <a:p>
          <a:endParaRPr lang="zh-TW" altLang="en-US"/>
        </a:p>
      </dgm:t>
    </dgm:pt>
    <dgm:pt modelId="{F8AF87AF-809E-4CAD-83C9-E1B8D9A1D5E2}">
      <dgm:prSet phldrT="[文字]"/>
      <dgm:spPr>
        <a:gradFill rotWithShape="0">
          <a:gsLst>
            <a:gs pos="0">
              <a:srgbClr val="3333FF"/>
            </a:gs>
            <a:gs pos="67000">
              <a:srgbClr val="FF330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zh-TW" altLang="en-US" b="0" i="0" dirty="0" smtClean="0"/>
            <a:t>摩天輪</a:t>
          </a:r>
          <a:endParaRPr lang="zh-TW" altLang="en-US" dirty="0"/>
        </a:p>
      </dgm:t>
    </dgm:pt>
    <dgm:pt modelId="{52D8C2EF-1C08-450F-8461-DC7DC78AB02A}" type="parTrans" cxnId="{F7C42E65-64BD-407A-8472-17B11CC1412C}">
      <dgm:prSet/>
      <dgm:spPr/>
      <dgm:t>
        <a:bodyPr/>
        <a:lstStyle/>
        <a:p>
          <a:endParaRPr lang="zh-TW" altLang="en-US"/>
        </a:p>
      </dgm:t>
    </dgm:pt>
    <dgm:pt modelId="{0B515223-6BBB-4A2D-B685-D76A218291C7}" type="sibTrans" cxnId="{F7C42E65-64BD-407A-8472-17B11CC1412C}">
      <dgm:prSet/>
      <dgm:spPr/>
      <dgm:t>
        <a:bodyPr/>
        <a:lstStyle/>
        <a:p>
          <a:endParaRPr lang="zh-TW" altLang="en-US"/>
        </a:p>
      </dgm:t>
    </dgm:pt>
    <dgm:pt modelId="{FB4B71F7-64D4-4BF1-8393-D71A9A32B6FD}">
      <dgm:prSet phldrT="[文字]"/>
      <dgm:spPr>
        <a:gradFill rotWithShape="0">
          <a:gsLst>
            <a:gs pos="0">
              <a:srgbClr val="3333FF"/>
            </a:gs>
            <a:gs pos="64000">
              <a:srgbClr val="9999FF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zh-TW" altLang="en-US" b="0" i="0" dirty="0" smtClean="0"/>
            <a:t>海洋總動員</a:t>
          </a:r>
          <a:endParaRPr lang="zh-TW" altLang="en-US" dirty="0"/>
        </a:p>
      </dgm:t>
    </dgm:pt>
    <dgm:pt modelId="{F7B11A4C-DD7C-429B-9573-AE0ABC52F4F8}" type="parTrans" cxnId="{4D2CAC8C-E6B9-495E-8351-B8D95864AF42}">
      <dgm:prSet/>
      <dgm:spPr/>
      <dgm:t>
        <a:bodyPr/>
        <a:lstStyle/>
        <a:p>
          <a:endParaRPr lang="zh-TW" altLang="en-US"/>
        </a:p>
      </dgm:t>
    </dgm:pt>
    <dgm:pt modelId="{F3124482-42D0-434E-B37E-3EF0748DAD27}" type="sibTrans" cxnId="{4D2CAC8C-E6B9-495E-8351-B8D95864AF42}">
      <dgm:prSet/>
      <dgm:spPr/>
      <dgm:t>
        <a:bodyPr/>
        <a:lstStyle/>
        <a:p>
          <a:endParaRPr lang="zh-TW" altLang="en-US"/>
        </a:p>
      </dgm:t>
    </dgm:pt>
    <dgm:pt modelId="{2E2C5326-EC33-4E37-ADE8-5BCAEB076E90}">
      <dgm:prSet phldrT="[文字]"/>
      <dgm:spPr>
        <a:gradFill rotWithShape="0">
          <a:gsLst>
            <a:gs pos="0">
              <a:srgbClr val="3333FF"/>
            </a:gs>
            <a:gs pos="64000">
              <a:srgbClr val="660066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en-US" altLang="zh-TW" dirty="0" smtClean="0"/>
            <a:t>16</a:t>
          </a:r>
          <a:r>
            <a:rPr lang="zh-TW" altLang="en-US" dirty="0" smtClean="0"/>
            <a:t>：</a:t>
          </a:r>
          <a:r>
            <a:rPr lang="en-US" altLang="zh-TW" dirty="0" smtClean="0"/>
            <a:t>00</a:t>
          </a:r>
          <a:r>
            <a:rPr lang="zh-TW" altLang="en-US" dirty="0" smtClean="0"/>
            <a:t>回家</a:t>
          </a:r>
          <a:endParaRPr lang="zh-TW" altLang="en-US" dirty="0"/>
        </a:p>
      </dgm:t>
    </dgm:pt>
    <dgm:pt modelId="{6D35EC49-7898-460C-9003-C0DAD4BC0023}" type="parTrans" cxnId="{07315C94-5EE1-4CCD-9C38-16AF159A3D7C}">
      <dgm:prSet/>
      <dgm:spPr/>
      <dgm:t>
        <a:bodyPr/>
        <a:lstStyle/>
        <a:p>
          <a:endParaRPr lang="zh-TW" altLang="en-US"/>
        </a:p>
      </dgm:t>
    </dgm:pt>
    <dgm:pt modelId="{FC288F77-6793-4DCB-81AC-6634833FFFB1}" type="sibTrans" cxnId="{07315C94-5EE1-4CCD-9C38-16AF159A3D7C}">
      <dgm:prSet/>
      <dgm:spPr/>
      <dgm:t>
        <a:bodyPr/>
        <a:lstStyle/>
        <a:p>
          <a:endParaRPr lang="zh-TW" altLang="en-US"/>
        </a:p>
      </dgm:t>
    </dgm:pt>
    <dgm:pt modelId="{FE6E20ED-146E-4B6E-A5DE-F535975265B8}" type="pres">
      <dgm:prSet presAssocID="{9BF137EA-F593-45CE-9C25-62C957455741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zh-TW" altLang="en-US"/>
        </a:p>
      </dgm:t>
    </dgm:pt>
    <dgm:pt modelId="{1A0A6C09-8E7E-4EAB-8EC5-0E4C766C8E70}" type="pres">
      <dgm:prSet presAssocID="{99E3DAB4-0A39-44EE-90D3-EB732A30BBFE}" presName="compNode" presStyleCnt="0"/>
      <dgm:spPr/>
    </dgm:pt>
    <dgm:pt modelId="{3CF9211F-3085-470C-8BB0-D0DFC2F7FA5F}" type="pres">
      <dgm:prSet presAssocID="{99E3DAB4-0A39-44EE-90D3-EB732A30BBFE}" presName="dummyConnPt" presStyleCnt="0"/>
      <dgm:spPr/>
    </dgm:pt>
    <dgm:pt modelId="{73E830AB-567E-43C1-AC58-99BFA23F883E}" type="pres">
      <dgm:prSet presAssocID="{99E3DAB4-0A39-44EE-90D3-EB732A30BBFE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9CD5359-D474-4E8A-AA9E-A3AE53D90399}" type="pres">
      <dgm:prSet presAssocID="{4A397D45-DE74-463F-B362-406235BB0D06}" presName="sibTrans" presStyleLbl="bgSibTrans2D1" presStyleIdx="0" presStyleCnt="8"/>
      <dgm:spPr/>
      <dgm:t>
        <a:bodyPr/>
        <a:lstStyle/>
        <a:p>
          <a:endParaRPr lang="zh-TW" altLang="en-US"/>
        </a:p>
      </dgm:t>
    </dgm:pt>
    <dgm:pt modelId="{612C1153-9478-4CCB-B12D-3458EF84C5AD}" type="pres">
      <dgm:prSet presAssocID="{627BBB21-463E-42CE-B937-B34B0FC4727F}" presName="compNode" presStyleCnt="0"/>
      <dgm:spPr/>
    </dgm:pt>
    <dgm:pt modelId="{1B67C6AB-F24C-48E7-9714-1D19F07084A1}" type="pres">
      <dgm:prSet presAssocID="{627BBB21-463E-42CE-B937-B34B0FC4727F}" presName="dummyConnPt" presStyleCnt="0"/>
      <dgm:spPr/>
    </dgm:pt>
    <dgm:pt modelId="{DB3DC5EC-4450-488E-A11F-C7B441FDD545}" type="pres">
      <dgm:prSet presAssocID="{627BBB21-463E-42CE-B937-B34B0FC4727F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742FF22-F9E7-43B7-BE05-FCFFD9738742}" type="pres">
      <dgm:prSet presAssocID="{2A113D8C-9DE6-4EB7-8E09-3984F316A56A}" presName="sibTrans" presStyleLbl="bgSibTrans2D1" presStyleIdx="1" presStyleCnt="8"/>
      <dgm:spPr/>
      <dgm:t>
        <a:bodyPr/>
        <a:lstStyle/>
        <a:p>
          <a:endParaRPr lang="zh-TW" altLang="en-US"/>
        </a:p>
      </dgm:t>
    </dgm:pt>
    <dgm:pt modelId="{1E2C60BB-847A-48E1-A008-4ED65388A0BF}" type="pres">
      <dgm:prSet presAssocID="{F37FEEDA-3002-4EF3-AC19-9B18CE5ECED0}" presName="compNode" presStyleCnt="0"/>
      <dgm:spPr/>
    </dgm:pt>
    <dgm:pt modelId="{DFE0B1BD-9602-4C92-8427-FCF9692A2E9B}" type="pres">
      <dgm:prSet presAssocID="{F37FEEDA-3002-4EF3-AC19-9B18CE5ECED0}" presName="dummyConnPt" presStyleCnt="0"/>
      <dgm:spPr/>
    </dgm:pt>
    <dgm:pt modelId="{52AF7967-28B4-4C95-ACD4-C08538BBC599}" type="pres">
      <dgm:prSet presAssocID="{F37FEEDA-3002-4EF3-AC19-9B18CE5ECED0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92A1CAF-07DD-4AEE-9E44-1344ED96AB5A}" type="pres">
      <dgm:prSet presAssocID="{9FAB4795-3F16-44AF-BD95-003A77BF3EFC}" presName="sibTrans" presStyleLbl="bgSibTrans2D1" presStyleIdx="2" presStyleCnt="8"/>
      <dgm:spPr/>
      <dgm:t>
        <a:bodyPr/>
        <a:lstStyle/>
        <a:p>
          <a:endParaRPr lang="zh-TW" altLang="en-US"/>
        </a:p>
      </dgm:t>
    </dgm:pt>
    <dgm:pt modelId="{33F8ADFA-8ABF-42DB-8743-21EFA57862EC}" type="pres">
      <dgm:prSet presAssocID="{A4DB963A-E278-4C54-9112-667ABA2F9F00}" presName="compNode" presStyleCnt="0"/>
      <dgm:spPr/>
    </dgm:pt>
    <dgm:pt modelId="{AC61359F-A971-4D19-BE70-77EF5D9FFF6A}" type="pres">
      <dgm:prSet presAssocID="{A4DB963A-E278-4C54-9112-667ABA2F9F00}" presName="dummyConnPt" presStyleCnt="0"/>
      <dgm:spPr/>
    </dgm:pt>
    <dgm:pt modelId="{47CA517C-148E-445F-8A5E-8EDC7FA90BC6}" type="pres">
      <dgm:prSet presAssocID="{A4DB963A-E278-4C54-9112-667ABA2F9F00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28EC99C-39A4-4469-9E73-E6BE7434F159}" type="pres">
      <dgm:prSet presAssocID="{3F4E111C-845F-431F-8988-8487FC4BF8F3}" presName="sibTrans" presStyleLbl="bgSibTrans2D1" presStyleIdx="3" presStyleCnt="8"/>
      <dgm:spPr/>
      <dgm:t>
        <a:bodyPr/>
        <a:lstStyle/>
        <a:p>
          <a:endParaRPr lang="zh-TW" altLang="en-US"/>
        </a:p>
      </dgm:t>
    </dgm:pt>
    <dgm:pt modelId="{F2DD3D4B-7676-4EFD-AD78-78CC3869867C}" type="pres">
      <dgm:prSet presAssocID="{F85465EA-811B-44A9-B289-83D654D29DA4}" presName="compNode" presStyleCnt="0"/>
      <dgm:spPr/>
    </dgm:pt>
    <dgm:pt modelId="{50DA8182-9E89-45FE-A3D9-C30F5C1DAFCA}" type="pres">
      <dgm:prSet presAssocID="{F85465EA-811B-44A9-B289-83D654D29DA4}" presName="dummyConnPt" presStyleCnt="0"/>
      <dgm:spPr/>
    </dgm:pt>
    <dgm:pt modelId="{6CF4EA66-E00C-4F66-B8BC-6BCB371587EE}" type="pres">
      <dgm:prSet presAssocID="{F85465EA-811B-44A9-B289-83D654D29DA4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53ED9C3-BC8D-4531-97FA-F0CC242DD52F}" type="pres">
      <dgm:prSet presAssocID="{D9B6BF21-184F-4BBB-82AE-FCEA79C6264F}" presName="sibTrans" presStyleLbl="bgSibTrans2D1" presStyleIdx="4" presStyleCnt="8"/>
      <dgm:spPr/>
      <dgm:t>
        <a:bodyPr/>
        <a:lstStyle/>
        <a:p>
          <a:endParaRPr lang="zh-TW" altLang="en-US"/>
        </a:p>
      </dgm:t>
    </dgm:pt>
    <dgm:pt modelId="{00C19610-0B8C-40F5-B91D-C1B679232E79}" type="pres">
      <dgm:prSet presAssocID="{F2DEAEB4-154A-4611-82F2-6046C9BE6132}" presName="compNode" presStyleCnt="0"/>
      <dgm:spPr/>
    </dgm:pt>
    <dgm:pt modelId="{3251EA60-3A95-46DD-942F-915C7C4FBC9B}" type="pres">
      <dgm:prSet presAssocID="{F2DEAEB4-154A-4611-82F2-6046C9BE6132}" presName="dummyConnPt" presStyleCnt="0"/>
      <dgm:spPr/>
    </dgm:pt>
    <dgm:pt modelId="{B618B4D5-6542-44E3-9228-729A3714E47C}" type="pres">
      <dgm:prSet presAssocID="{F2DEAEB4-154A-4611-82F2-6046C9BE6132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74608D7-7C98-4EC8-9518-2F7B3E78442F}" type="pres">
      <dgm:prSet presAssocID="{E7EECB61-F328-4A47-B0D2-5D72742ED4B8}" presName="sibTrans" presStyleLbl="bgSibTrans2D1" presStyleIdx="5" presStyleCnt="8"/>
      <dgm:spPr/>
      <dgm:t>
        <a:bodyPr/>
        <a:lstStyle/>
        <a:p>
          <a:endParaRPr lang="zh-TW" altLang="en-US"/>
        </a:p>
      </dgm:t>
    </dgm:pt>
    <dgm:pt modelId="{2E6AADC2-8F99-46C7-8CAB-0270A4261596}" type="pres">
      <dgm:prSet presAssocID="{F8AF87AF-809E-4CAD-83C9-E1B8D9A1D5E2}" presName="compNode" presStyleCnt="0"/>
      <dgm:spPr/>
    </dgm:pt>
    <dgm:pt modelId="{0CB8A151-45DD-435D-BBFB-D857F9E66D87}" type="pres">
      <dgm:prSet presAssocID="{F8AF87AF-809E-4CAD-83C9-E1B8D9A1D5E2}" presName="dummyConnPt" presStyleCnt="0"/>
      <dgm:spPr/>
    </dgm:pt>
    <dgm:pt modelId="{2FD4385F-4BEF-4284-8AA6-72A2D4C2F273}" type="pres">
      <dgm:prSet presAssocID="{F8AF87AF-809E-4CAD-83C9-E1B8D9A1D5E2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33EC07C-F8D9-4CE7-AE28-CB104D3536E4}" type="pres">
      <dgm:prSet presAssocID="{0B515223-6BBB-4A2D-B685-D76A218291C7}" presName="sibTrans" presStyleLbl="bgSibTrans2D1" presStyleIdx="6" presStyleCnt="8"/>
      <dgm:spPr/>
      <dgm:t>
        <a:bodyPr/>
        <a:lstStyle/>
        <a:p>
          <a:endParaRPr lang="zh-TW" altLang="en-US"/>
        </a:p>
      </dgm:t>
    </dgm:pt>
    <dgm:pt modelId="{2B4CE3D7-688C-4189-8DE3-9323DB412E66}" type="pres">
      <dgm:prSet presAssocID="{FB4B71F7-64D4-4BF1-8393-D71A9A32B6FD}" presName="compNode" presStyleCnt="0"/>
      <dgm:spPr/>
    </dgm:pt>
    <dgm:pt modelId="{12FB79A1-94FC-495B-9D91-E8CB888AC486}" type="pres">
      <dgm:prSet presAssocID="{FB4B71F7-64D4-4BF1-8393-D71A9A32B6FD}" presName="dummyConnPt" presStyleCnt="0"/>
      <dgm:spPr/>
    </dgm:pt>
    <dgm:pt modelId="{AA7C2E9E-EF4D-41BA-A295-C0F3EA6C9D5D}" type="pres">
      <dgm:prSet presAssocID="{FB4B71F7-64D4-4BF1-8393-D71A9A32B6FD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10DACFA-D671-4A2C-A931-EC7D4545A217}" type="pres">
      <dgm:prSet presAssocID="{F3124482-42D0-434E-B37E-3EF0748DAD27}" presName="sibTrans" presStyleLbl="bgSibTrans2D1" presStyleIdx="7" presStyleCnt="8"/>
      <dgm:spPr/>
      <dgm:t>
        <a:bodyPr/>
        <a:lstStyle/>
        <a:p>
          <a:endParaRPr lang="zh-TW" altLang="en-US"/>
        </a:p>
      </dgm:t>
    </dgm:pt>
    <dgm:pt modelId="{9D741017-7D9C-46F6-81D6-D72A274486D6}" type="pres">
      <dgm:prSet presAssocID="{2E2C5326-EC33-4E37-ADE8-5BCAEB076E90}" presName="compNode" presStyleCnt="0"/>
      <dgm:spPr/>
    </dgm:pt>
    <dgm:pt modelId="{A36A575E-4665-4D0C-BE7F-C7D092406357}" type="pres">
      <dgm:prSet presAssocID="{2E2C5326-EC33-4E37-ADE8-5BCAEB076E90}" presName="dummyConnPt" presStyleCnt="0"/>
      <dgm:spPr/>
    </dgm:pt>
    <dgm:pt modelId="{019C0437-7ABF-4BD8-BB07-383711BA44EB}" type="pres">
      <dgm:prSet presAssocID="{2E2C5326-EC33-4E37-ADE8-5BCAEB076E90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793174CA-DD3D-4E8C-BB30-A9DBC7B8CBAA}" type="presOf" srcId="{F8AF87AF-809E-4CAD-83C9-E1B8D9A1D5E2}" destId="{2FD4385F-4BEF-4284-8AA6-72A2D4C2F273}" srcOrd="0" destOrd="0" presId="urn:microsoft.com/office/officeart/2005/8/layout/bProcess4"/>
    <dgm:cxn modelId="{92C93A0B-44DA-4BE6-86E2-E22FE0272012}" type="presOf" srcId="{3F4E111C-845F-431F-8988-8487FC4BF8F3}" destId="{228EC99C-39A4-4469-9E73-E6BE7434F159}" srcOrd="0" destOrd="0" presId="urn:microsoft.com/office/officeart/2005/8/layout/bProcess4"/>
    <dgm:cxn modelId="{5D832D15-586F-4150-BCFB-2B98DEBDC4D8}" type="presOf" srcId="{F37FEEDA-3002-4EF3-AC19-9B18CE5ECED0}" destId="{52AF7967-28B4-4C95-ACD4-C08538BBC599}" srcOrd="0" destOrd="0" presId="urn:microsoft.com/office/officeart/2005/8/layout/bProcess4"/>
    <dgm:cxn modelId="{F1D710F6-2A30-4096-8328-5A2B518DDF88}" srcId="{9BF137EA-F593-45CE-9C25-62C957455741}" destId="{F37FEEDA-3002-4EF3-AC19-9B18CE5ECED0}" srcOrd="2" destOrd="0" parTransId="{09F3D31B-F3D7-4B7B-9765-BDE15866CC89}" sibTransId="{9FAB4795-3F16-44AF-BD95-003A77BF3EFC}"/>
    <dgm:cxn modelId="{AA44FD55-B501-40AC-8700-C78BD9400FCA}" type="presOf" srcId="{F85465EA-811B-44A9-B289-83D654D29DA4}" destId="{6CF4EA66-E00C-4F66-B8BC-6BCB371587EE}" srcOrd="0" destOrd="0" presId="urn:microsoft.com/office/officeart/2005/8/layout/bProcess4"/>
    <dgm:cxn modelId="{56A5B0A8-4671-412C-8119-3038098A07E8}" type="presOf" srcId="{2E2C5326-EC33-4E37-ADE8-5BCAEB076E90}" destId="{019C0437-7ABF-4BD8-BB07-383711BA44EB}" srcOrd="0" destOrd="0" presId="urn:microsoft.com/office/officeart/2005/8/layout/bProcess4"/>
    <dgm:cxn modelId="{2510475F-315A-40EB-A17B-A86378A08C3A}" srcId="{9BF137EA-F593-45CE-9C25-62C957455741}" destId="{627BBB21-463E-42CE-B937-B34B0FC4727F}" srcOrd="1" destOrd="0" parTransId="{2732387E-926C-4199-8392-F6CC56DDDE69}" sibTransId="{2A113D8C-9DE6-4EB7-8E09-3984F316A56A}"/>
    <dgm:cxn modelId="{E4DF2A97-48D7-4254-AAB7-158644127B90}" type="presOf" srcId="{D9B6BF21-184F-4BBB-82AE-FCEA79C6264F}" destId="{553ED9C3-BC8D-4531-97FA-F0CC242DD52F}" srcOrd="0" destOrd="0" presId="urn:microsoft.com/office/officeart/2005/8/layout/bProcess4"/>
    <dgm:cxn modelId="{172F9513-87FE-40FF-B3CB-C862F533EE9A}" type="presOf" srcId="{99E3DAB4-0A39-44EE-90D3-EB732A30BBFE}" destId="{73E830AB-567E-43C1-AC58-99BFA23F883E}" srcOrd="0" destOrd="0" presId="urn:microsoft.com/office/officeart/2005/8/layout/bProcess4"/>
    <dgm:cxn modelId="{59E40399-1222-4EA1-ACDE-59348ABCD6A4}" type="presOf" srcId="{627BBB21-463E-42CE-B937-B34B0FC4727F}" destId="{DB3DC5EC-4450-488E-A11F-C7B441FDD545}" srcOrd="0" destOrd="0" presId="urn:microsoft.com/office/officeart/2005/8/layout/bProcess4"/>
    <dgm:cxn modelId="{ABC1FBF6-8B98-43B1-A0B9-16AE4BCC14E8}" type="presOf" srcId="{FB4B71F7-64D4-4BF1-8393-D71A9A32B6FD}" destId="{AA7C2E9E-EF4D-41BA-A295-C0F3EA6C9D5D}" srcOrd="0" destOrd="0" presId="urn:microsoft.com/office/officeart/2005/8/layout/bProcess4"/>
    <dgm:cxn modelId="{F7C42E65-64BD-407A-8472-17B11CC1412C}" srcId="{9BF137EA-F593-45CE-9C25-62C957455741}" destId="{F8AF87AF-809E-4CAD-83C9-E1B8D9A1D5E2}" srcOrd="6" destOrd="0" parTransId="{52D8C2EF-1C08-450F-8461-DC7DC78AB02A}" sibTransId="{0B515223-6BBB-4A2D-B685-D76A218291C7}"/>
    <dgm:cxn modelId="{4307FCC1-17DA-4A5A-B165-422C97427BA9}" type="presOf" srcId="{2A113D8C-9DE6-4EB7-8E09-3984F316A56A}" destId="{2742FF22-F9E7-43B7-BE05-FCFFD9738742}" srcOrd="0" destOrd="0" presId="urn:microsoft.com/office/officeart/2005/8/layout/bProcess4"/>
    <dgm:cxn modelId="{32BB5DED-A961-4BDC-9549-A29FB2D42A1D}" srcId="{9BF137EA-F593-45CE-9C25-62C957455741}" destId="{99E3DAB4-0A39-44EE-90D3-EB732A30BBFE}" srcOrd="0" destOrd="0" parTransId="{AD842F30-F1BE-4B83-9AAD-BB4BA1ABD3F1}" sibTransId="{4A397D45-DE74-463F-B362-406235BB0D06}"/>
    <dgm:cxn modelId="{AE2683A6-4F75-4308-AA50-233C17AE4B4B}" type="presOf" srcId="{E7EECB61-F328-4A47-B0D2-5D72742ED4B8}" destId="{E74608D7-7C98-4EC8-9518-2F7B3E78442F}" srcOrd="0" destOrd="0" presId="urn:microsoft.com/office/officeart/2005/8/layout/bProcess4"/>
    <dgm:cxn modelId="{662DC4F9-C0F0-45AB-B5ED-B7DBEDBF5E44}" type="presOf" srcId="{9FAB4795-3F16-44AF-BD95-003A77BF3EFC}" destId="{292A1CAF-07DD-4AEE-9E44-1344ED96AB5A}" srcOrd="0" destOrd="0" presId="urn:microsoft.com/office/officeart/2005/8/layout/bProcess4"/>
    <dgm:cxn modelId="{9529C080-0B90-45A5-8312-74FDD9E58A8B}" type="presOf" srcId="{F3124482-42D0-434E-B37E-3EF0748DAD27}" destId="{610DACFA-D671-4A2C-A931-EC7D4545A217}" srcOrd="0" destOrd="0" presId="urn:microsoft.com/office/officeart/2005/8/layout/bProcess4"/>
    <dgm:cxn modelId="{07315C94-5EE1-4CCD-9C38-16AF159A3D7C}" srcId="{9BF137EA-F593-45CE-9C25-62C957455741}" destId="{2E2C5326-EC33-4E37-ADE8-5BCAEB076E90}" srcOrd="8" destOrd="0" parTransId="{6D35EC49-7898-460C-9003-C0DAD4BC0023}" sibTransId="{FC288F77-6793-4DCB-81AC-6634833FFFB1}"/>
    <dgm:cxn modelId="{EB72C4DC-D6FA-4AE9-A623-96A58565CA36}" srcId="{9BF137EA-F593-45CE-9C25-62C957455741}" destId="{F85465EA-811B-44A9-B289-83D654D29DA4}" srcOrd="4" destOrd="0" parTransId="{055C9495-2A79-47BE-84D1-DB57A6373FD5}" sibTransId="{D9B6BF21-184F-4BBB-82AE-FCEA79C6264F}"/>
    <dgm:cxn modelId="{B81ABB8D-9BB3-4101-A200-55B033E9B725}" type="presOf" srcId="{4A397D45-DE74-463F-B362-406235BB0D06}" destId="{69CD5359-D474-4E8A-AA9E-A3AE53D90399}" srcOrd="0" destOrd="0" presId="urn:microsoft.com/office/officeart/2005/8/layout/bProcess4"/>
    <dgm:cxn modelId="{F6BE70CF-A50E-4AAB-A609-05C40B3AB2DB}" type="presOf" srcId="{A4DB963A-E278-4C54-9112-667ABA2F9F00}" destId="{47CA517C-148E-445F-8A5E-8EDC7FA90BC6}" srcOrd="0" destOrd="0" presId="urn:microsoft.com/office/officeart/2005/8/layout/bProcess4"/>
    <dgm:cxn modelId="{05F935D7-703E-4A06-8D26-E5344EECD32A}" type="presOf" srcId="{F2DEAEB4-154A-4611-82F2-6046C9BE6132}" destId="{B618B4D5-6542-44E3-9228-729A3714E47C}" srcOrd="0" destOrd="0" presId="urn:microsoft.com/office/officeart/2005/8/layout/bProcess4"/>
    <dgm:cxn modelId="{F448E26C-A404-4D36-88F9-C280D7DEDCF3}" type="presOf" srcId="{9BF137EA-F593-45CE-9C25-62C957455741}" destId="{FE6E20ED-146E-4B6E-A5DE-F535975265B8}" srcOrd="0" destOrd="0" presId="urn:microsoft.com/office/officeart/2005/8/layout/bProcess4"/>
    <dgm:cxn modelId="{33BE7701-1E99-4270-BACF-D691BBBBDA32}" srcId="{9BF137EA-F593-45CE-9C25-62C957455741}" destId="{A4DB963A-E278-4C54-9112-667ABA2F9F00}" srcOrd="3" destOrd="0" parTransId="{03D824C0-5B6C-4F0D-8D19-CCACAF552618}" sibTransId="{3F4E111C-845F-431F-8988-8487FC4BF8F3}"/>
    <dgm:cxn modelId="{9FCBE6DB-28F0-4908-8E74-B37C4C6E834C}" type="presOf" srcId="{0B515223-6BBB-4A2D-B685-D76A218291C7}" destId="{E33EC07C-F8D9-4CE7-AE28-CB104D3536E4}" srcOrd="0" destOrd="0" presId="urn:microsoft.com/office/officeart/2005/8/layout/bProcess4"/>
    <dgm:cxn modelId="{4D2CAC8C-E6B9-495E-8351-B8D95864AF42}" srcId="{9BF137EA-F593-45CE-9C25-62C957455741}" destId="{FB4B71F7-64D4-4BF1-8393-D71A9A32B6FD}" srcOrd="7" destOrd="0" parTransId="{F7B11A4C-DD7C-429B-9573-AE0ABC52F4F8}" sibTransId="{F3124482-42D0-434E-B37E-3EF0748DAD27}"/>
    <dgm:cxn modelId="{0C2471E3-0090-47D7-BC04-8EDB9063AF24}" srcId="{9BF137EA-F593-45CE-9C25-62C957455741}" destId="{F2DEAEB4-154A-4611-82F2-6046C9BE6132}" srcOrd="5" destOrd="0" parTransId="{2BC205CB-90EC-4B11-A265-5D34A67D050F}" sibTransId="{E7EECB61-F328-4A47-B0D2-5D72742ED4B8}"/>
    <dgm:cxn modelId="{FC50DD91-B48F-414D-940F-3C5AA61F638B}" type="presParOf" srcId="{FE6E20ED-146E-4B6E-A5DE-F535975265B8}" destId="{1A0A6C09-8E7E-4EAB-8EC5-0E4C766C8E70}" srcOrd="0" destOrd="0" presId="urn:microsoft.com/office/officeart/2005/8/layout/bProcess4"/>
    <dgm:cxn modelId="{63B15171-9676-4330-BB99-FFA2A19A63AD}" type="presParOf" srcId="{1A0A6C09-8E7E-4EAB-8EC5-0E4C766C8E70}" destId="{3CF9211F-3085-470C-8BB0-D0DFC2F7FA5F}" srcOrd="0" destOrd="0" presId="urn:microsoft.com/office/officeart/2005/8/layout/bProcess4"/>
    <dgm:cxn modelId="{AA2EE48E-9E20-4DC1-8406-182E677A7B8E}" type="presParOf" srcId="{1A0A6C09-8E7E-4EAB-8EC5-0E4C766C8E70}" destId="{73E830AB-567E-43C1-AC58-99BFA23F883E}" srcOrd="1" destOrd="0" presId="urn:microsoft.com/office/officeart/2005/8/layout/bProcess4"/>
    <dgm:cxn modelId="{B6058FD8-8E7D-4D4F-983F-BAA899E29121}" type="presParOf" srcId="{FE6E20ED-146E-4B6E-A5DE-F535975265B8}" destId="{69CD5359-D474-4E8A-AA9E-A3AE53D90399}" srcOrd="1" destOrd="0" presId="urn:microsoft.com/office/officeart/2005/8/layout/bProcess4"/>
    <dgm:cxn modelId="{D5132AEC-2F14-4433-A55E-085EF6AAA47E}" type="presParOf" srcId="{FE6E20ED-146E-4B6E-A5DE-F535975265B8}" destId="{612C1153-9478-4CCB-B12D-3458EF84C5AD}" srcOrd="2" destOrd="0" presId="urn:microsoft.com/office/officeart/2005/8/layout/bProcess4"/>
    <dgm:cxn modelId="{E96268CA-6B42-49E2-874D-7E53ECC4D8FF}" type="presParOf" srcId="{612C1153-9478-4CCB-B12D-3458EF84C5AD}" destId="{1B67C6AB-F24C-48E7-9714-1D19F07084A1}" srcOrd="0" destOrd="0" presId="urn:microsoft.com/office/officeart/2005/8/layout/bProcess4"/>
    <dgm:cxn modelId="{04493C4E-B8D6-454D-BC69-9762A0C3492A}" type="presParOf" srcId="{612C1153-9478-4CCB-B12D-3458EF84C5AD}" destId="{DB3DC5EC-4450-488E-A11F-C7B441FDD545}" srcOrd="1" destOrd="0" presId="urn:microsoft.com/office/officeart/2005/8/layout/bProcess4"/>
    <dgm:cxn modelId="{B41AA58F-5D55-4EDE-BD49-3F2E3FE5C2C9}" type="presParOf" srcId="{FE6E20ED-146E-4B6E-A5DE-F535975265B8}" destId="{2742FF22-F9E7-43B7-BE05-FCFFD9738742}" srcOrd="3" destOrd="0" presId="urn:microsoft.com/office/officeart/2005/8/layout/bProcess4"/>
    <dgm:cxn modelId="{A59DF80D-1817-49B3-92BF-895E42487266}" type="presParOf" srcId="{FE6E20ED-146E-4B6E-A5DE-F535975265B8}" destId="{1E2C60BB-847A-48E1-A008-4ED65388A0BF}" srcOrd="4" destOrd="0" presId="urn:microsoft.com/office/officeart/2005/8/layout/bProcess4"/>
    <dgm:cxn modelId="{6E6D2819-2478-4DCA-BBE8-F8D085363B67}" type="presParOf" srcId="{1E2C60BB-847A-48E1-A008-4ED65388A0BF}" destId="{DFE0B1BD-9602-4C92-8427-FCF9692A2E9B}" srcOrd="0" destOrd="0" presId="urn:microsoft.com/office/officeart/2005/8/layout/bProcess4"/>
    <dgm:cxn modelId="{C44D9B2D-D52E-418D-A8CC-6C2415821332}" type="presParOf" srcId="{1E2C60BB-847A-48E1-A008-4ED65388A0BF}" destId="{52AF7967-28B4-4C95-ACD4-C08538BBC599}" srcOrd="1" destOrd="0" presId="urn:microsoft.com/office/officeart/2005/8/layout/bProcess4"/>
    <dgm:cxn modelId="{08F68B6A-9FA8-4152-AB1C-0134E22CA4F8}" type="presParOf" srcId="{FE6E20ED-146E-4B6E-A5DE-F535975265B8}" destId="{292A1CAF-07DD-4AEE-9E44-1344ED96AB5A}" srcOrd="5" destOrd="0" presId="urn:microsoft.com/office/officeart/2005/8/layout/bProcess4"/>
    <dgm:cxn modelId="{FE361D14-76B7-4B21-AC1A-17268D295A9E}" type="presParOf" srcId="{FE6E20ED-146E-4B6E-A5DE-F535975265B8}" destId="{33F8ADFA-8ABF-42DB-8743-21EFA57862EC}" srcOrd="6" destOrd="0" presId="urn:microsoft.com/office/officeart/2005/8/layout/bProcess4"/>
    <dgm:cxn modelId="{8B700173-FDC0-450D-BAD5-7CC6810D73C6}" type="presParOf" srcId="{33F8ADFA-8ABF-42DB-8743-21EFA57862EC}" destId="{AC61359F-A971-4D19-BE70-77EF5D9FFF6A}" srcOrd="0" destOrd="0" presId="urn:microsoft.com/office/officeart/2005/8/layout/bProcess4"/>
    <dgm:cxn modelId="{BD0B0F97-3766-49B6-AB98-507121B171C9}" type="presParOf" srcId="{33F8ADFA-8ABF-42DB-8743-21EFA57862EC}" destId="{47CA517C-148E-445F-8A5E-8EDC7FA90BC6}" srcOrd="1" destOrd="0" presId="urn:microsoft.com/office/officeart/2005/8/layout/bProcess4"/>
    <dgm:cxn modelId="{A44B8E56-8FBA-442F-A874-C104C712A481}" type="presParOf" srcId="{FE6E20ED-146E-4B6E-A5DE-F535975265B8}" destId="{228EC99C-39A4-4469-9E73-E6BE7434F159}" srcOrd="7" destOrd="0" presId="urn:microsoft.com/office/officeart/2005/8/layout/bProcess4"/>
    <dgm:cxn modelId="{C9E1F495-ED28-4288-AC7B-9B0DD9286CA4}" type="presParOf" srcId="{FE6E20ED-146E-4B6E-A5DE-F535975265B8}" destId="{F2DD3D4B-7676-4EFD-AD78-78CC3869867C}" srcOrd="8" destOrd="0" presId="urn:microsoft.com/office/officeart/2005/8/layout/bProcess4"/>
    <dgm:cxn modelId="{F7B915C8-80F6-4137-AF7E-8B07E8AE5A39}" type="presParOf" srcId="{F2DD3D4B-7676-4EFD-AD78-78CC3869867C}" destId="{50DA8182-9E89-45FE-A3D9-C30F5C1DAFCA}" srcOrd="0" destOrd="0" presId="urn:microsoft.com/office/officeart/2005/8/layout/bProcess4"/>
    <dgm:cxn modelId="{1F59B15F-E8FA-42E3-A9D4-EAE56D7DB5BC}" type="presParOf" srcId="{F2DD3D4B-7676-4EFD-AD78-78CC3869867C}" destId="{6CF4EA66-E00C-4F66-B8BC-6BCB371587EE}" srcOrd="1" destOrd="0" presId="urn:microsoft.com/office/officeart/2005/8/layout/bProcess4"/>
    <dgm:cxn modelId="{FAF331A0-2DCB-41F5-8D4A-6AF100F0342B}" type="presParOf" srcId="{FE6E20ED-146E-4B6E-A5DE-F535975265B8}" destId="{553ED9C3-BC8D-4531-97FA-F0CC242DD52F}" srcOrd="9" destOrd="0" presId="urn:microsoft.com/office/officeart/2005/8/layout/bProcess4"/>
    <dgm:cxn modelId="{BEAAD17D-C3EB-4136-BB09-A1DC8B566462}" type="presParOf" srcId="{FE6E20ED-146E-4B6E-A5DE-F535975265B8}" destId="{00C19610-0B8C-40F5-B91D-C1B679232E79}" srcOrd="10" destOrd="0" presId="urn:microsoft.com/office/officeart/2005/8/layout/bProcess4"/>
    <dgm:cxn modelId="{04E01F2A-2C10-4AD0-B271-8D88D55C103E}" type="presParOf" srcId="{00C19610-0B8C-40F5-B91D-C1B679232E79}" destId="{3251EA60-3A95-46DD-942F-915C7C4FBC9B}" srcOrd="0" destOrd="0" presId="urn:microsoft.com/office/officeart/2005/8/layout/bProcess4"/>
    <dgm:cxn modelId="{2B9810E1-180C-4801-95D0-9F365C3E98A2}" type="presParOf" srcId="{00C19610-0B8C-40F5-B91D-C1B679232E79}" destId="{B618B4D5-6542-44E3-9228-729A3714E47C}" srcOrd="1" destOrd="0" presId="urn:microsoft.com/office/officeart/2005/8/layout/bProcess4"/>
    <dgm:cxn modelId="{A77CA2A3-99DD-4499-AA55-65C2274979CD}" type="presParOf" srcId="{FE6E20ED-146E-4B6E-A5DE-F535975265B8}" destId="{E74608D7-7C98-4EC8-9518-2F7B3E78442F}" srcOrd="11" destOrd="0" presId="urn:microsoft.com/office/officeart/2005/8/layout/bProcess4"/>
    <dgm:cxn modelId="{6E9C0245-9F91-4177-B535-8092831C4634}" type="presParOf" srcId="{FE6E20ED-146E-4B6E-A5DE-F535975265B8}" destId="{2E6AADC2-8F99-46C7-8CAB-0270A4261596}" srcOrd="12" destOrd="0" presId="urn:microsoft.com/office/officeart/2005/8/layout/bProcess4"/>
    <dgm:cxn modelId="{6FC3020E-FA29-422F-8E0D-88F5C5CFFEE8}" type="presParOf" srcId="{2E6AADC2-8F99-46C7-8CAB-0270A4261596}" destId="{0CB8A151-45DD-435D-BBFB-D857F9E66D87}" srcOrd="0" destOrd="0" presId="urn:microsoft.com/office/officeart/2005/8/layout/bProcess4"/>
    <dgm:cxn modelId="{A79FF6CC-77C7-4F62-A051-2B28A0238605}" type="presParOf" srcId="{2E6AADC2-8F99-46C7-8CAB-0270A4261596}" destId="{2FD4385F-4BEF-4284-8AA6-72A2D4C2F273}" srcOrd="1" destOrd="0" presId="urn:microsoft.com/office/officeart/2005/8/layout/bProcess4"/>
    <dgm:cxn modelId="{9E9EA7BF-BC39-4A98-AD1F-A936DF39CB0B}" type="presParOf" srcId="{FE6E20ED-146E-4B6E-A5DE-F535975265B8}" destId="{E33EC07C-F8D9-4CE7-AE28-CB104D3536E4}" srcOrd="13" destOrd="0" presId="urn:microsoft.com/office/officeart/2005/8/layout/bProcess4"/>
    <dgm:cxn modelId="{B24CD49D-1118-4F1C-B7EE-1A18540BC862}" type="presParOf" srcId="{FE6E20ED-146E-4B6E-A5DE-F535975265B8}" destId="{2B4CE3D7-688C-4189-8DE3-9323DB412E66}" srcOrd="14" destOrd="0" presId="urn:microsoft.com/office/officeart/2005/8/layout/bProcess4"/>
    <dgm:cxn modelId="{D2F03BF7-2488-44DF-BF24-3D9C43CBAACF}" type="presParOf" srcId="{2B4CE3D7-688C-4189-8DE3-9323DB412E66}" destId="{12FB79A1-94FC-495B-9D91-E8CB888AC486}" srcOrd="0" destOrd="0" presId="urn:microsoft.com/office/officeart/2005/8/layout/bProcess4"/>
    <dgm:cxn modelId="{489E95E1-14FB-4946-9F5A-5270C91DA1A7}" type="presParOf" srcId="{2B4CE3D7-688C-4189-8DE3-9323DB412E66}" destId="{AA7C2E9E-EF4D-41BA-A295-C0F3EA6C9D5D}" srcOrd="1" destOrd="0" presId="urn:microsoft.com/office/officeart/2005/8/layout/bProcess4"/>
    <dgm:cxn modelId="{D384920C-D2D1-4605-A414-218841ACD834}" type="presParOf" srcId="{FE6E20ED-146E-4B6E-A5DE-F535975265B8}" destId="{610DACFA-D671-4A2C-A931-EC7D4545A217}" srcOrd="15" destOrd="0" presId="urn:microsoft.com/office/officeart/2005/8/layout/bProcess4"/>
    <dgm:cxn modelId="{7E8EF4F6-5AA2-4AD3-B8FC-1170CCD776FE}" type="presParOf" srcId="{FE6E20ED-146E-4B6E-A5DE-F535975265B8}" destId="{9D741017-7D9C-46F6-81D6-D72A274486D6}" srcOrd="16" destOrd="0" presId="urn:microsoft.com/office/officeart/2005/8/layout/bProcess4"/>
    <dgm:cxn modelId="{2E33337E-7E09-410C-9D86-727B75759C23}" type="presParOf" srcId="{9D741017-7D9C-46F6-81D6-D72A274486D6}" destId="{A36A575E-4665-4D0C-BE7F-C7D092406357}" srcOrd="0" destOrd="0" presId="urn:microsoft.com/office/officeart/2005/8/layout/bProcess4"/>
    <dgm:cxn modelId="{3C634267-9F79-42CD-87D0-0239FD628947}" type="presParOf" srcId="{9D741017-7D9C-46F6-81D6-D72A274486D6}" destId="{019C0437-7ABF-4BD8-BB07-383711BA44EB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CD5359-D474-4E8A-AA9E-A3AE53D90399}">
      <dsp:nvSpPr>
        <dsp:cNvPr id="0" name=""/>
        <dsp:cNvSpPr/>
      </dsp:nvSpPr>
      <dsp:spPr>
        <a:xfrm rot="5400000">
          <a:off x="1110935" y="987930"/>
          <a:ext cx="1546756" cy="18646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E830AB-567E-43C1-AC58-99BFA23F883E}">
      <dsp:nvSpPr>
        <dsp:cNvPr id="0" name=""/>
        <dsp:cNvSpPr/>
      </dsp:nvSpPr>
      <dsp:spPr>
        <a:xfrm>
          <a:off x="1466407" y="279"/>
          <a:ext cx="2071799" cy="1243079"/>
        </a:xfrm>
        <a:prstGeom prst="roundRect">
          <a:avLst>
            <a:gd name="adj" fmla="val 10000"/>
          </a:avLst>
        </a:prstGeom>
        <a:gradFill rotWithShape="0">
          <a:gsLst>
            <a:gs pos="30000">
              <a:srgbClr val="CC3399"/>
            </a:gs>
            <a:gs pos="65000">
              <a:srgbClr val="66330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000" kern="1200" dirty="0" smtClean="0"/>
            <a:t>8</a:t>
          </a:r>
          <a:r>
            <a:rPr lang="zh-TW" altLang="en-US" sz="3000" kern="1200" dirty="0" smtClean="0"/>
            <a:t>：</a:t>
          </a:r>
          <a:r>
            <a:rPr lang="en-US" altLang="zh-TW" sz="3000" kern="1200" dirty="0" smtClean="0"/>
            <a:t>50</a:t>
          </a:r>
          <a:r>
            <a:rPr lang="zh-TW" altLang="en-US" sz="3000" kern="1200" dirty="0" smtClean="0"/>
            <a:t>到</a:t>
          </a:r>
          <a:endParaRPr lang="zh-TW" altLang="en-US" sz="3000" kern="1200" dirty="0"/>
        </a:p>
      </dsp:txBody>
      <dsp:txXfrm>
        <a:off x="1502816" y="36688"/>
        <a:ext cx="1998981" cy="1170261"/>
      </dsp:txXfrm>
    </dsp:sp>
    <dsp:sp modelId="{2742FF22-F9E7-43B7-BE05-FCFFD9738742}">
      <dsp:nvSpPr>
        <dsp:cNvPr id="0" name=""/>
        <dsp:cNvSpPr/>
      </dsp:nvSpPr>
      <dsp:spPr>
        <a:xfrm rot="5400000">
          <a:off x="1110935" y="2541780"/>
          <a:ext cx="1546756" cy="18646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3DC5EC-4450-488E-A11F-C7B441FDD545}">
      <dsp:nvSpPr>
        <dsp:cNvPr id="0" name=""/>
        <dsp:cNvSpPr/>
      </dsp:nvSpPr>
      <dsp:spPr>
        <a:xfrm>
          <a:off x="1466407" y="1554129"/>
          <a:ext cx="2071799" cy="1243079"/>
        </a:xfrm>
        <a:prstGeom prst="roundRect">
          <a:avLst>
            <a:gd name="adj" fmla="val 10000"/>
          </a:avLst>
        </a:prstGeom>
        <a:gradFill rotWithShape="0">
          <a:gsLst>
            <a:gs pos="26000">
              <a:srgbClr val="CC3399"/>
            </a:gs>
            <a:gs pos="59000">
              <a:srgbClr val="FFCC99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b="0" i="0" kern="1200" dirty="0" smtClean="0"/>
            <a:t>碰碰車</a:t>
          </a:r>
          <a:endParaRPr lang="zh-TW" altLang="en-US" sz="3000" kern="1200" dirty="0"/>
        </a:p>
      </dsp:txBody>
      <dsp:txXfrm>
        <a:off x="1502816" y="1590538"/>
        <a:ext cx="1998981" cy="1170261"/>
      </dsp:txXfrm>
    </dsp:sp>
    <dsp:sp modelId="{292A1CAF-07DD-4AEE-9E44-1344ED96AB5A}">
      <dsp:nvSpPr>
        <dsp:cNvPr id="0" name=""/>
        <dsp:cNvSpPr/>
      </dsp:nvSpPr>
      <dsp:spPr>
        <a:xfrm>
          <a:off x="1887860" y="3318704"/>
          <a:ext cx="2748400" cy="18646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AF7967-28B4-4C95-ACD4-C08538BBC599}">
      <dsp:nvSpPr>
        <dsp:cNvPr id="0" name=""/>
        <dsp:cNvSpPr/>
      </dsp:nvSpPr>
      <dsp:spPr>
        <a:xfrm>
          <a:off x="1466407" y="3107978"/>
          <a:ext cx="2071799" cy="1243079"/>
        </a:xfrm>
        <a:prstGeom prst="roundRect">
          <a:avLst>
            <a:gd name="adj" fmla="val 10000"/>
          </a:avLst>
        </a:prstGeom>
        <a:gradFill rotWithShape="0">
          <a:gsLst>
            <a:gs pos="26000">
              <a:srgbClr val="CC3399"/>
            </a:gs>
            <a:gs pos="58000">
              <a:srgbClr val="FFCCFF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b="0" i="0" kern="1200" dirty="0" smtClean="0"/>
            <a:t>小飛龍</a:t>
          </a:r>
          <a:endParaRPr lang="zh-TW" altLang="en-US" sz="3000" kern="1200" dirty="0"/>
        </a:p>
      </dsp:txBody>
      <dsp:txXfrm>
        <a:off x="1502816" y="3144387"/>
        <a:ext cx="1998981" cy="1170261"/>
      </dsp:txXfrm>
    </dsp:sp>
    <dsp:sp modelId="{228EC99C-39A4-4469-9E73-E6BE7434F159}">
      <dsp:nvSpPr>
        <dsp:cNvPr id="0" name=""/>
        <dsp:cNvSpPr/>
      </dsp:nvSpPr>
      <dsp:spPr>
        <a:xfrm rot="16200000">
          <a:off x="3866428" y="2541780"/>
          <a:ext cx="1546756" cy="18646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CA517C-148E-445F-8A5E-8EDC7FA90BC6}">
      <dsp:nvSpPr>
        <dsp:cNvPr id="0" name=""/>
        <dsp:cNvSpPr/>
      </dsp:nvSpPr>
      <dsp:spPr>
        <a:xfrm>
          <a:off x="4221900" y="3107978"/>
          <a:ext cx="2071799" cy="1243079"/>
        </a:xfrm>
        <a:prstGeom prst="roundRect">
          <a:avLst>
            <a:gd name="adj" fmla="val 10000"/>
          </a:avLst>
        </a:prstGeom>
        <a:gradFill rotWithShape="0">
          <a:gsLst>
            <a:gs pos="26000">
              <a:srgbClr val="CC3399"/>
            </a:gs>
            <a:gs pos="52000">
              <a:srgbClr val="333399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b="0" i="0" kern="1200" dirty="0" smtClean="0"/>
            <a:t>星空小飛碟</a:t>
          </a:r>
          <a:endParaRPr lang="zh-TW" altLang="en-US" sz="3000" kern="1200" dirty="0"/>
        </a:p>
      </dsp:txBody>
      <dsp:txXfrm>
        <a:off x="4258309" y="3144387"/>
        <a:ext cx="1998981" cy="1170261"/>
      </dsp:txXfrm>
    </dsp:sp>
    <dsp:sp modelId="{553ED9C3-BC8D-4531-97FA-F0CC242DD52F}">
      <dsp:nvSpPr>
        <dsp:cNvPr id="0" name=""/>
        <dsp:cNvSpPr/>
      </dsp:nvSpPr>
      <dsp:spPr>
        <a:xfrm rot="16200000">
          <a:off x="3866428" y="987930"/>
          <a:ext cx="1546756" cy="186461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F4EA66-E00C-4F66-B8BC-6BCB371587EE}">
      <dsp:nvSpPr>
        <dsp:cNvPr id="0" name=""/>
        <dsp:cNvSpPr/>
      </dsp:nvSpPr>
      <dsp:spPr>
        <a:xfrm>
          <a:off x="4221900" y="1554129"/>
          <a:ext cx="2071799" cy="1243079"/>
        </a:xfrm>
        <a:prstGeom prst="roundRect">
          <a:avLst>
            <a:gd name="adj" fmla="val 10000"/>
          </a:avLst>
        </a:prstGeom>
        <a:gradFill rotWithShape="0">
          <a:gsLst>
            <a:gs pos="26000">
              <a:srgbClr val="CC3399"/>
            </a:gs>
            <a:gs pos="54000">
              <a:srgbClr val="99FF66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b="0" i="0" kern="1200" dirty="0" smtClean="0"/>
            <a:t>宇宙迴旋</a:t>
          </a:r>
          <a:endParaRPr lang="zh-TW" altLang="en-US" sz="3000" kern="1200" dirty="0"/>
        </a:p>
      </dsp:txBody>
      <dsp:txXfrm>
        <a:off x="4258309" y="1590538"/>
        <a:ext cx="1998981" cy="1170261"/>
      </dsp:txXfrm>
    </dsp:sp>
    <dsp:sp modelId="{E74608D7-7C98-4EC8-9518-2F7B3E78442F}">
      <dsp:nvSpPr>
        <dsp:cNvPr id="0" name=""/>
        <dsp:cNvSpPr/>
      </dsp:nvSpPr>
      <dsp:spPr>
        <a:xfrm>
          <a:off x="4643353" y="211006"/>
          <a:ext cx="2748400" cy="18646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618B4D5-6542-44E3-9228-729A3714E47C}">
      <dsp:nvSpPr>
        <dsp:cNvPr id="0" name=""/>
        <dsp:cNvSpPr/>
      </dsp:nvSpPr>
      <dsp:spPr>
        <a:xfrm>
          <a:off x="4221900" y="279"/>
          <a:ext cx="2071799" cy="1243079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3333FF"/>
            </a:gs>
            <a:gs pos="62000">
              <a:srgbClr val="339933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000" kern="1200" dirty="0" smtClean="0"/>
            <a:t>12</a:t>
          </a:r>
          <a:r>
            <a:rPr lang="zh-TW" altLang="en-US" sz="3000" kern="1200" dirty="0" smtClean="0"/>
            <a:t>：</a:t>
          </a:r>
          <a:r>
            <a:rPr lang="en-US" altLang="zh-TW" sz="3000" kern="1200" dirty="0" smtClean="0"/>
            <a:t>00</a:t>
          </a:r>
          <a:r>
            <a:rPr lang="zh-TW" altLang="en-US" sz="3000" kern="1200" dirty="0" smtClean="0"/>
            <a:t>吃午餐</a:t>
          </a:r>
          <a:endParaRPr lang="zh-TW" altLang="en-US" sz="3000" kern="1200" dirty="0"/>
        </a:p>
      </dsp:txBody>
      <dsp:txXfrm>
        <a:off x="4258309" y="36688"/>
        <a:ext cx="1998981" cy="1170261"/>
      </dsp:txXfrm>
    </dsp:sp>
    <dsp:sp modelId="{E33EC07C-F8D9-4CE7-AE28-CB104D3536E4}">
      <dsp:nvSpPr>
        <dsp:cNvPr id="0" name=""/>
        <dsp:cNvSpPr/>
      </dsp:nvSpPr>
      <dsp:spPr>
        <a:xfrm rot="5400000">
          <a:off x="6621921" y="987930"/>
          <a:ext cx="1546756" cy="18646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D4385F-4BEF-4284-8AA6-72A2D4C2F273}">
      <dsp:nvSpPr>
        <dsp:cNvPr id="0" name=""/>
        <dsp:cNvSpPr/>
      </dsp:nvSpPr>
      <dsp:spPr>
        <a:xfrm>
          <a:off x="6977393" y="279"/>
          <a:ext cx="2071799" cy="1243079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3333FF"/>
            </a:gs>
            <a:gs pos="67000">
              <a:srgbClr val="FF330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b="0" i="0" kern="1200" dirty="0" smtClean="0"/>
            <a:t>摩天輪</a:t>
          </a:r>
          <a:endParaRPr lang="zh-TW" altLang="en-US" sz="3000" kern="1200" dirty="0"/>
        </a:p>
      </dsp:txBody>
      <dsp:txXfrm>
        <a:off x="7013802" y="36688"/>
        <a:ext cx="1998981" cy="1170261"/>
      </dsp:txXfrm>
    </dsp:sp>
    <dsp:sp modelId="{610DACFA-D671-4A2C-A931-EC7D4545A217}">
      <dsp:nvSpPr>
        <dsp:cNvPr id="0" name=""/>
        <dsp:cNvSpPr/>
      </dsp:nvSpPr>
      <dsp:spPr>
        <a:xfrm rot="5400000">
          <a:off x="6621921" y="2541780"/>
          <a:ext cx="1546756" cy="18646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7C2E9E-EF4D-41BA-A295-C0F3EA6C9D5D}">
      <dsp:nvSpPr>
        <dsp:cNvPr id="0" name=""/>
        <dsp:cNvSpPr/>
      </dsp:nvSpPr>
      <dsp:spPr>
        <a:xfrm>
          <a:off x="6977393" y="1554129"/>
          <a:ext cx="2071799" cy="1243079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3333FF"/>
            </a:gs>
            <a:gs pos="64000">
              <a:srgbClr val="9999FF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b="0" i="0" kern="1200" dirty="0" smtClean="0"/>
            <a:t>海洋總動員</a:t>
          </a:r>
          <a:endParaRPr lang="zh-TW" altLang="en-US" sz="3000" kern="1200" dirty="0"/>
        </a:p>
      </dsp:txBody>
      <dsp:txXfrm>
        <a:off x="7013802" y="1590538"/>
        <a:ext cx="1998981" cy="1170261"/>
      </dsp:txXfrm>
    </dsp:sp>
    <dsp:sp modelId="{019C0437-7ABF-4BD8-BB07-383711BA44EB}">
      <dsp:nvSpPr>
        <dsp:cNvPr id="0" name=""/>
        <dsp:cNvSpPr/>
      </dsp:nvSpPr>
      <dsp:spPr>
        <a:xfrm>
          <a:off x="6977393" y="3107978"/>
          <a:ext cx="2071799" cy="1243079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3333FF"/>
            </a:gs>
            <a:gs pos="64000">
              <a:srgbClr val="660066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000" kern="1200" dirty="0" smtClean="0"/>
            <a:t>16</a:t>
          </a:r>
          <a:r>
            <a:rPr lang="zh-TW" altLang="en-US" sz="3000" kern="1200" dirty="0" smtClean="0"/>
            <a:t>：</a:t>
          </a:r>
          <a:r>
            <a:rPr lang="en-US" altLang="zh-TW" sz="3000" kern="1200" dirty="0" smtClean="0"/>
            <a:t>00</a:t>
          </a:r>
          <a:r>
            <a:rPr lang="zh-TW" altLang="en-US" sz="3000" kern="1200" dirty="0" smtClean="0"/>
            <a:t>回家</a:t>
          </a:r>
          <a:endParaRPr lang="zh-TW" altLang="en-US" sz="3000" kern="1200" dirty="0"/>
        </a:p>
      </dsp:txBody>
      <dsp:txXfrm>
        <a:off x="7013802" y="3144387"/>
        <a:ext cx="1998981" cy="11702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6D722-730D-4A83-995A-D840F69A42B5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BB837-B96F-40F1-BBAA-F25B0C6731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0637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6D722-730D-4A83-995A-D840F69A42B5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BB837-B96F-40F1-BBAA-F25B0C6731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169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6D722-730D-4A83-995A-D840F69A42B5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BB837-B96F-40F1-BBAA-F25B0C6731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7047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6D722-730D-4A83-995A-D840F69A42B5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BB837-B96F-40F1-BBAA-F25B0C6731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9831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6D722-730D-4A83-995A-D840F69A42B5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BB837-B96F-40F1-BBAA-F25B0C6731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8880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6D722-730D-4A83-995A-D840F69A42B5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BB837-B96F-40F1-BBAA-F25B0C6731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1456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6D722-730D-4A83-995A-D840F69A42B5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BB837-B96F-40F1-BBAA-F25B0C6731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438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6D722-730D-4A83-995A-D840F69A42B5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BB837-B96F-40F1-BBAA-F25B0C6731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6856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6D722-730D-4A83-995A-D840F69A42B5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BB837-B96F-40F1-BBAA-F25B0C6731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1163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6D722-730D-4A83-995A-D840F69A42B5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BB837-B96F-40F1-BBAA-F25B0C6731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8198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6D722-730D-4A83-995A-D840F69A42B5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BB837-B96F-40F1-BBAA-F25B0C6731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9240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CC99"/>
            </a:gs>
            <a:gs pos="71000">
              <a:srgbClr val="9999FF"/>
            </a:gs>
            <a:gs pos="88000">
              <a:srgbClr val="CC3399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6D722-730D-4A83-995A-D840F69A42B5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5BB837-B96F-40F1-BBAA-F25B0C6731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6792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eda8BhREek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兒童新樂園之旅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作者：李姵萱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02812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行程規劃</a:t>
            </a:r>
            <a:endParaRPr lang="zh-TW" altLang="en-US" dirty="0"/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6863445"/>
              </p:ext>
            </p:extLst>
          </p:nvPr>
        </p:nvGraphicFramePr>
        <p:xfrm>
          <a:off x="838200" y="1812562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6334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887686" y="469628"/>
            <a:ext cx="1878874" cy="1202418"/>
          </a:xfrm>
        </p:spPr>
        <p:txBody>
          <a:bodyPr/>
          <a:lstStyle/>
          <a:p>
            <a:r>
              <a:rPr lang="zh-TW" altLang="en-US" sz="6000" dirty="0" smtClean="0"/>
              <a:t>票價</a:t>
            </a:r>
            <a:endParaRPr lang="zh-TW" altLang="en-US" sz="6000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7986164"/>
              </p:ext>
            </p:extLst>
          </p:nvPr>
        </p:nvGraphicFramePr>
        <p:xfrm>
          <a:off x="838200" y="2207623"/>
          <a:ext cx="10515600" cy="3605347"/>
        </p:xfrm>
        <a:graphic>
          <a:graphicData uri="http://schemas.openxmlformats.org/drawingml/2006/table">
            <a:tbl>
              <a:tblPr/>
              <a:tblGrid>
                <a:gridCol w="1577340">
                  <a:extLst>
                    <a:ext uri="{9D8B030D-6E8A-4147-A177-3AD203B41FA5}">
                      <a16:colId xmlns:a16="http://schemas.microsoft.com/office/drawing/2014/main" val="1611147882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347704939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3838950786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812662292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589675793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756026549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275992348"/>
                    </a:ext>
                  </a:extLst>
                </a:gridCol>
              </a:tblGrid>
              <a:tr h="657579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 dirty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 dirty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 dirty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8859001"/>
                  </a:ext>
                </a:extLst>
              </a:tr>
              <a:tr h="163261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7151663"/>
                  </a:ext>
                </a:extLst>
              </a:tr>
              <a:tr h="657579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 (7</a:t>
                      </a:r>
                      <a:r>
                        <a:rPr lang="zh-TW" altLang="en-US">
                          <a:effectLst/>
                        </a:rPr>
                        <a:t>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3944846"/>
                  </a:ext>
                </a:extLst>
              </a:tr>
              <a:tr h="65757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20 (8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05425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4356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小飛龍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舊有龍鳳船的改良版，以四條可愛飛龍相互追逐為主題之傾斜轉盤可</a:t>
            </a:r>
            <a:r>
              <a:rPr lang="en-US" altLang="zh-TW" dirty="0"/>
              <a:t>360</a:t>
            </a:r>
            <a:r>
              <a:rPr lang="zh-TW" altLang="en-US" dirty="0"/>
              <a:t>度旋轉，更好玩更刺激。</a:t>
            </a:r>
          </a:p>
        </p:txBody>
      </p:sp>
      <p:pic>
        <p:nvPicPr>
          <p:cNvPr id="2050" name="Picture 2" descr="小飛龍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5418" y="2308020"/>
            <a:ext cx="4324924" cy="347882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065255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幸福碰碰車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以繽紛彩繪的跑車為主題，讓小朋友駕駛最酷、最炫的跑車，奔馳與追逐。</a:t>
            </a:r>
            <a:br>
              <a:rPr lang="zh-TW" altLang="en-US" dirty="0"/>
            </a:br>
            <a:endParaRPr lang="zh-TW" altLang="en-US" dirty="0"/>
          </a:p>
        </p:txBody>
      </p:sp>
      <p:pic>
        <p:nvPicPr>
          <p:cNvPr id="3074" name="Picture 2" descr="幸福碰碰車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6045" y="2595403"/>
            <a:ext cx="4043892" cy="303291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79854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77835" y="548005"/>
            <a:ext cx="10356669" cy="1346109"/>
          </a:xfrm>
        </p:spPr>
        <p:txBody>
          <a:bodyPr/>
          <a:lstStyle/>
          <a:p>
            <a:r>
              <a:rPr lang="zh-TW" altLang="en-US" b="1" dirty="0"/>
              <a:t>兒童新樂園微電影</a:t>
            </a:r>
            <a:br>
              <a:rPr lang="zh-TW" altLang="en-US" b="1" dirty="0"/>
            </a:br>
            <a:endParaRPr lang="zh-TW" altLang="en-US" dirty="0"/>
          </a:p>
        </p:txBody>
      </p:sp>
      <p:pic>
        <p:nvPicPr>
          <p:cNvPr id="3" name="Keda8BhREek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324100" y="2103936"/>
            <a:ext cx="7616734" cy="4284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8029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825625"/>
            <a:ext cx="10839994" cy="1218021"/>
          </a:xfrm>
        </p:spPr>
        <p:txBody>
          <a:bodyPr/>
          <a:lstStyle/>
          <a:p>
            <a:r>
              <a:rPr lang="zh-TW" altLang="en-US" dirty="0" smtClean="0"/>
              <a:t>兒童新樂園：</a:t>
            </a:r>
            <a:r>
              <a:rPr lang="en-US" altLang="zh-TW" dirty="0"/>
              <a:t>https://www.tcap.taipei/cp.aspx?n=57F1A46B66881160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00979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202</Words>
  <Application>Microsoft Office PowerPoint</Application>
  <PresentationFormat>寬螢幕</PresentationFormat>
  <Paragraphs>36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新細明體</vt:lpstr>
      <vt:lpstr>Arial</vt:lpstr>
      <vt:lpstr>Calibri</vt:lpstr>
      <vt:lpstr>Calibri Light</vt:lpstr>
      <vt:lpstr>Office 佈景主題</vt:lpstr>
      <vt:lpstr>兒童新樂園之旅</vt:lpstr>
      <vt:lpstr>行程規劃</vt:lpstr>
      <vt:lpstr>票價</vt:lpstr>
      <vt:lpstr>小飛龍</vt:lpstr>
      <vt:lpstr>幸福碰碰車</vt:lpstr>
      <vt:lpstr>兒童新樂園微電影 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兒童新樂園之旅</dc:title>
  <dc:creator>Windows 使用者</dc:creator>
  <cp:lastModifiedBy>Windows 使用者</cp:lastModifiedBy>
  <cp:revision>7</cp:revision>
  <dcterms:created xsi:type="dcterms:W3CDTF">2022-01-03T03:36:43Z</dcterms:created>
  <dcterms:modified xsi:type="dcterms:W3CDTF">2022-01-17T04:00:20Z</dcterms:modified>
</cp:coreProperties>
</file>