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3399FF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7B3CE5-8A51-4F59-87AC-21228EDEDE38}" type="doc">
      <dgm:prSet loTypeId="urn:microsoft.com/office/officeart/2005/8/layout/bProcess4" loCatId="process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4E9EBB60-F70A-4CF9-AB0A-C73A1CB47215}">
      <dgm:prSet phldrT="[文字]"/>
      <dgm:spPr/>
      <dgm:t>
        <a:bodyPr/>
        <a:lstStyle/>
        <a:p>
          <a:r>
            <a:rPr lang="en-US" altLang="zh-TW" dirty="0" smtClean="0">
              <a:solidFill>
                <a:schemeClr val="tx1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7:00</a:t>
          </a:r>
          <a:r>
            <a:rPr lang="zh-TW" altLang="en-US" dirty="0" smtClean="0">
              <a:solidFill>
                <a:schemeClr val="tx1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起床</a:t>
          </a:r>
          <a:endParaRPr lang="zh-TW" altLang="en-US" dirty="0">
            <a:solidFill>
              <a:schemeClr val="tx1"/>
            </a:solidFill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gm:t>
    </dgm:pt>
    <dgm:pt modelId="{41A98ACB-7C93-47A4-BC5A-0E291B06E327}" type="parTrans" cxnId="{3AC643AF-F59C-4329-9395-0D1FC48D9078}">
      <dgm:prSet/>
      <dgm:spPr/>
      <dgm:t>
        <a:bodyPr/>
        <a:lstStyle/>
        <a:p>
          <a:endParaRPr lang="zh-TW" altLang="en-US"/>
        </a:p>
      </dgm:t>
    </dgm:pt>
    <dgm:pt modelId="{D9B929D6-7570-4D2D-B5C1-7F460579E7AB}" type="sibTrans" cxnId="{3AC643AF-F59C-4329-9395-0D1FC48D9078}">
      <dgm:prSet/>
      <dgm:spPr/>
      <dgm:t>
        <a:bodyPr/>
        <a:lstStyle/>
        <a:p>
          <a:endParaRPr lang="zh-TW" altLang="en-US"/>
        </a:p>
      </dgm:t>
    </dgm:pt>
    <dgm:pt modelId="{D2654D7E-5845-46AB-8D25-1534BE6B83EA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魔法星際飛車</a:t>
          </a:r>
          <a:endParaRPr lang="zh-TW" altLang="en-US" dirty="0">
            <a:solidFill>
              <a:schemeClr val="tx1"/>
            </a:solidFill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gm:t>
    </dgm:pt>
    <dgm:pt modelId="{FEE759E2-1107-4D84-B50C-02DCFAA8648C}" type="parTrans" cxnId="{16EE2042-A8F5-4993-A561-F91A1B363030}">
      <dgm:prSet/>
      <dgm:spPr/>
      <dgm:t>
        <a:bodyPr/>
        <a:lstStyle/>
        <a:p>
          <a:endParaRPr lang="zh-TW" altLang="en-US"/>
        </a:p>
      </dgm:t>
    </dgm:pt>
    <dgm:pt modelId="{985519D3-3D0F-4002-9847-CAE4E633330B}" type="sibTrans" cxnId="{16EE2042-A8F5-4993-A561-F91A1B363030}">
      <dgm:prSet/>
      <dgm:spPr/>
      <dgm:t>
        <a:bodyPr/>
        <a:lstStyle/>
        <a:p>
          <a:endParaRPr lang="zh-TW" altLang="en-US"/>
        </a:p>
      </dgm:t>
    </dgm:pt>
    <dgm:pt modelId="{3028C43F-43C9-427E-8C5C-4D45EFC47243}">
      <dgm:prSet phldrT="[文字]"/>
      <dgm:spPr/>
      <dgm:t>
        <a:bodyPr/>
        <a:lstStyle/>
        <a:p>
          <a:r>
            <a:rPr lang="en-US" altLang="zh-TW" dirty="0" smtClean="0">
              <a:solidFill>
                <a:schemeClr val="tx1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12:00</a:t>
          </a:r>
          <a:r>
            <a:rPr lang="zh-TW" altLang="en-US" dirty="0" smtClean="0">
              <a:solidFill>
                <a:schemeClr val="tx1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吃飯</a:t>
          </a:r>
          <a:endParaRPr lang="zh-TW" altLang="en-US" dirty="0">
            <a:solidFill>
              <a:schemeClr val="tx1"/>
            </a:solidFill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gm:t>
    </dgm:pt>
    <dgm:pt modelId="{44E04437-A63B-4E9B-96F8-4C120E7D4A2E}" type="parTrans" cxnId="{F608DFB0-1BEE-4D98-ACAA-841CA15AB33E}">
      <dgm:prSet/>
      <dgm:spPr/>
      <dgm:t>
        <a:bodyPr/>
        <a:lstStyle/>
        <a:p>
          <a:endParaRPr lang="zh-TW" altLang="en-US"/>
        </a:p>
      </dgm:t>
    </dgm:pt>
    <dgm:pt modelId="{02C29B11-DBD8-4ADF-94A6-F58361B6D6AE}" type="sibTrans" cxnId="{F608DFB0-1BEE-4D98-ACAA-841CA15AB33E}">
      <dgm:prSet/>
      <dgm:spPr/>
      <dgm:t>
        <a:bodyPr/>
        <a:lstStyle/>
        <a:p>
          <a:endParaRPr lang="zh-TW" altLang="en-US"/>
        </a:p>
      </dgm:t>
    </dgm:pt>
    <dgm:pt modelId="{261B3402-10E3-41E9-80DE-1A24E6948039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小飛龍</a:t>
          </a:r>
          <a:endParaRPr lang="zh-TW" altLang="en-US" dirty="0">
            <a:solidFill>
              <a:schemeClr val="tx1"/>
            </a:solidFill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gm:t>
    </dgm:pt>
    <dgm:pt modelId="{0A63E62C-3F1A-4CDF-A6E7-CE4E43235C17}" type="parTrans" cxnId="{B932A8F8-E34E-40E9-8C1F-E0EE76FEBE47}">
      <dgm:prSet/>
      <dgm:spPr/>
      <dgm:t>
        <a:bodyPr/>
        <a:lstStyle/>
        <a:p>
          <a:endParaRPr lang="zh-TW" altLang="en-US"/>
        </a:p>
      </dgm:t>
    </dgm:pt>
    <dgm:pt modelId="{27B18505-8C39-4C1E-BD89-0621E225A161}" type="sibTrans" cxnId="{B932A8F8-E34E-40E9-8C1F-E0EE76FEBE47}">
      <dgm:prSet/>
      <dgm:spPr/>
      <dgm:t>
        <a:bodyPr/>
        <a:lstStyle/>
        <a:p>
          <a:endParaRPr lang="zh-TW" altLang="en-US"/>
        </a:p>
      </dgm:t>
    </dgm:pt>
    <dgm:pt modelId="{E288ECF3-62FA-4BB8-808C-A777DD3E82C6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尋寶船</a:t>
          </a:r>
          <a:endParaRPr lang="zh-TW" altLang="en-US" dirty="0">
            <a:solidFill>
              <a:schemeClr val="tx1"/>
            </a:solidFill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gm:t>
    </dgm:pt>
    <dgm:pt modelId="{21DFACB9-6AB4-49C5-8C1E-38685A86C6BB}" type="parTrans" cxnId="{EAC712A8-9A9D-49F8-8EDA-9169380E88E7}">
      <dgm:prSet/>
      <dgm:spPr/>
      <dgm:t>
        <a:bodyPr/>
        <a:lstStyle/>
        <a:p>
          <a:endParaRPr lang="zh-TW" altLang="en-US"/>
        </a:p>
      </dgm:t>
    </dgm:pt>
    <dgm:pt modelId="{DC2182A3-CC5B-4537-8672-856F47B90DC5}" type="sibTrans" cxnId="{EAC712A8-9A9D-49F8-8EDA-9169380E88E7}">
      <dgm:prSet/>
      <dgm:spPr/>
      <dgm:t>
        <a:bodyPr/>
        <a:lstStyle/>
        <a:p>
          <a:endParaRPr lang="zh-TW" altLang="en-US"/>
        </a:p>
      </dgm:t>
    </dgm:pt>
    <dgm:pt modelId="{A104BE49-A48B-4723-8FEC-ED69BCA25B23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宇宙迴旋</a:t>
          </a:r>
          <a:endParaRPr lang="zh-TW" altLang="en-US" dirty="0">
            <a:solidFill>
              <a:schemeClr val="tx1"/>
            </a:solidFill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gm:t>
    </dgm:pt>
    <dgm:pt modelId="{25D9E394-AA73-412E-BF6E-D56D8B745813}" type="parTrans" cxnId="{3E288C2A-B87A-45FC-9BE7-9E01415C1AA2}">
      <dgm:prSet/>
      <dgm:spPr/>
      <dgm:t>
        <a:bodyPr/>
        <a:lstStyle/>
        <a:p>
          <a:endParaRPr lang="zh-TW" altLang="en-US"/>
        </a:p>
      </dgm:t>
    </dgm:pt>
    <dgm:pt modelId="{EAE21487-2759-4F93-BA14-622DD7D90164}" type="sibTrans" cxnId="{3E288C2A-B87A-45FC-9BE7-9E01415C1AA2}">
      <dgm:prSet/>
      <dgm:spPr/>
      <dgm:t>
        <a:bodyPr/>
        <a:lstStyle/>
        <a:p>
          <a:endParaRPr lang="zh-TW" altLang="en-US"/>
        </a:p>
      </dgm:t>
    </dgm:pt>
    <dgm:pt modelId="{FDA90F04-1929-4F7D-AD65-14BB868615BF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銀河號</a:t>
          </a:r>
          <a:endParaRPr lang="zh-TW" altLang="en-US" dirty="0">
            <a:solidFill>
              <a:schemeClr val="tx1"/>
            </a:solidFill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gm:t>
    </dgm:pt>
    <dgm:pt modelId="{836D74F7-7461-47AA-8A95-72A6B3E3AD0A}" type="parTrans" cxnId="{AF41B9DC-C376-4D2F-AD1F-9248F0B197D2}">
      <dgm:prSet/>
      <dgm:spPr/>
      <dgm:t>
        <a:bodyPr/>
        <a:lstStyle/>
        <a:p>
          <a:endParaRPr lang="zh-TW" altLang="en-US"/>
        </a:p>
      </dgm:t>
    </dgm:pt>
    <dgm:pt modelId="{DF30984D-5DBA-4538-A806-613E10DDA9D9}" type="sibTrans" cxnId="{AF41B9DC-C376-4D2F-AD1F-9248F0B197D2}">
      <dgm:prSet/>
      <dgm:spPr/>
      <dgm:t>
        <a:bodyPr/>
        <a:lstStyle/>
        <a:p>
          <a:endParaRPr lang="zh-TW" altLang="en-US"/>
        </a:p>
      </dgm:t>
    </dgm:pt>
    <dgm:pt modelId="{744DF515-D07E-4E8A-910C-4261DBA2940F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幸福碰碰車</a:t>
          </a:r>
          <a:endParaRPr lang="zh-TW" altLang="en-US" dirty="0">
            <a:solidFill>
              <a:schemeClr val="tx1"/>
            </a:solidFill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gm:t>
    </dgm:pt>
    <dgm:pt modelId="{56CB7191-983A-4EFD-BBB2-F6F4707612F5}" type="parTrans" cxnId="{63B9C1C0-84DB-45AC-B681-F6AEF05A5434}">
      <dgm:prSet/>
      <dgm:spPr/>
      <dgm:t>
        <a:bodyPr/>
        <a:lstStyle/>
        <a:p>
          <a:endParaRPr lang="zh-TW" altLang="en-US"/>
        </a:p>
      </dgm:t>
    </dgm:pt>
    <dgm:pt modelId="{7E990D20-F564-4EE7-AD39-794ABD1AA462}" type="sibTrans" cxnId="{63B9C1C0-84DB-45AC-B681-F6AEF05A5434}">
      <dgm:prSet/>
      <dgm:spPr/>
      <dgm:t>
        <a:bodyPr/>
        <a:lstStyle/>
        <a:p>
          <a:endParaRPr lang="zh-TW" altLang="en-US"/>
        </a:p>
      </dgm:t>
    </dgm:pt>
    <dgm:pt modelId="{5BDE5EEC-9322-4174-B614-9E36D66D1E51}">
      <dgm:prSet phldrT="[文字]"/>
      <dgm:spPr/>
      <dgm:t>
        <a:bodyPr/>
        <a:lstStyle/>
        <a:p>
          <a:r>
            <a:rPr lang="en-US" altLang="zh-TW" dirty="0" smtClean="0">
              <a:solidFill>
                <a:schemeClr val="tx1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16:00</a:t>
          </a:r>
          <a:r>
            <a:rPr lang="zh-TW" altLang="en-US" dirty="0" smtClean="0">
              <a:solidFill>
                <a:schemeClr val="tx1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回家</a:t>
          </a:r>
          <a:endParaRPr lang="zh-TW" altLang="en-US" dirty="0">
            <a:solidFill>
              <a:schemeClr val="tx1"/>
            </a:solidFill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gm:t>
    </dgm:pt>
    <dgm:pt modelId="{6F9C76C9-DE70-4A74-BA62-5447D71448EE}" type="sibTrans" cxnId="{5CBBF4E7-A6C8-4249-8CF5-AFF2DB08B805}">
      <dgm:prSet/>
      <dgm:spPr/>
      <dgm:t>
        <a:bodyPr/>
        <a:lstStyle/>
        <a:p>
          <a:endParaRPr lang="zh-TW" altLang="en-US"/>
        </a:p>
      </dgm:t>
    </dgm:pt>
    <dgm:pt modelId="{A621FECE-7352-4B42-A600-12FBF32B242C}" type="parTrans" cxnId="{5CBBF4E7-A6C8-4249-8CF5-AFF2DB08B805}">
      <dgm:prSet/>
      <dgm:spPr/>
      <dgm:t>
        <a:bodyPr/>
        <a:lstStyle/>
        <a:p>
          <a:endParaRPr lang="zh-TW" altLang="en-US"/>
        </a:p>
      </dgm:t>
    </dgm:pt>
    <dgm:pt modelId="{198BD792-E1D7-4061-95DC-CCCD16C97047}" type="pres">
      <dgm:prSet presAssocID="{FF7B3CE5-8A51-4F59-87AC-21228EDEDE38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19F87155-C983-49C7-B3D5-9B7C1AD4D866}" type="pres">
      <dgm:prSet presAssocID="{4E9EBB60-F70A-4CF9-AB0A-C73A1CB47215}" presName="compNode" presStyleCnt="0"/>
      <dgm:spPr/>
    </dgm:pt>
    <dgm:pt modelId="{4E98C944-AA76-4774-A2FE-71E0D0926CC4}" type="pres">
      <dgm:prSet presAssocID="{4E9EBB60-F70A-4CF9-AB0A-C73A1CB47215}" presName="dummyConnPt" presStyleCnt="0"/>
      <dgm:spPr/>
    </dgm:pt>
    <dgm:pt modelId="{8F106BC6-2B27-4D55-BC72-FA5D01237A67}" type="pres">
      <dgm:prSet presAssocID="{4E9EBB60-F70A-4CF9-AB0A-C73A1CB47215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73EDFDE-52EB-4652-91A2-24D77A88F926}" type="pres">
      <dgm:prSet presAssocID="{D9B929D6-7570-4D2D-B5C1-7F460579E7AB}" presName="sibTrans" presStyleLbl="bgSibTrans2D1" presStyleIdx="0" presStyleCnt="8"/>
      <dgm:spPr/>
      <dgm:t>
        <a:bodyPr/>
        <a:lstStyle/>
        <a:p>
          <a:endParaRPr lang="zh-TW" altLang="en-US"/>
        </a:p>
      </dgm:t>
    </dgm:pt>
    <dgm:pt modelId="{11BA4349-1C85-464A-8AE4-D7A5D83E1B70}" type="pres">
      <dgm:prSet presAssocID="{FDA90F04-1929-4F7D-AD65-14BB868615BF}" presName="compNode" presStyleCnt="0"/>
      <dgm:spPr/>
    </dgm:pt>
    <dgm:pt modelId="{6F0A9B53-25EF-43D0-A27D-C3A6C1BAA23F}" type="pres">
      <dgm:prSet presAssocID="{FDA90F04-1929-4F7D-AD65-14BB868615BF}" presName="dummyConnPt" presStyleCnt="0"/>
      <dgm:spPr/>
    </dgm:pt>
    <dgm:pt modelId="{8FC53CDE-8816-400B-8041-5BB44FC71E6D}" type="pres">
      <dgm:prSet presAssocID="{FDA90F04-1929-4F7D-AD65-14BB868615BF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937CC70-9A16-42C8-AE7D-AE7F6014E2BF}" type="pres">
      <dgm:prSet presAssocID="{DF30984D-5DBA-4538-A806-613E10DDA9D9}" presName="sibTrans" presStyleLbl="bgSibTrans2D1" presStyleIdx="1" presStyleCnt="8"/>
      <dgm:spPr/>
      <dgm:t>
        <a:bodyPr/>
        <a:lstStyle/>
        <a:p>
          <a:endParaRPr lang="zh-TW" altLang="en-US"/>
        </a:p>
      </dgm:t>
    </dgm:pt>
    <dgm:pt modelId="{059F1EA9-B761-4A4A-8B1F-FB5BFC35544C}" type="pres">
      <dgm:prSet presAssocID="{744DF515-D07E-4E8A-910C-4261DBA2940F}" presName="compNode" presStyleCnt="0"/>
      <dgm:spPr/>
    </dgm:pt>
    <dgm:pt modelId="{2E76A533-944E-4A03-8346-6095CAA6F942}" type="pres">
      <dgm:prSet presAssocID="{744DF515-D07E-4E8A-910C-4261DBA2940F}" presName="dummyConnPt" presStyleCnt="0"/>
      <dgm:spPr/>
    </dgm:pt>
    <dgm:pt modelId="{6A2DC22D-EF42-44B0-B26A-204DEEE1B2D7}" type="pres">
      <dgm:prSet presAssocID="{744DF515-D07E-4E8A-910C-4261DBA2940F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4D3529D-3C10-4423-8D43-3F4FEF97B950}" type="pres">
      <dgm:prSet presAssocID="{7E990D20-F564-4EE7-AD39-794ABD1AA462}" presName="sibTrans" presStyleLbl="bgSibTrans2D1" presStyleIdx="2" presStyleCnt="8"/>
      <dgm:spPr/>
      <dgm:t>
        <a:bodyPr/>
        <a:lstStyle/>
        <a:p>
          <a:endParaRPr lang="zh-TW" altLang="en-US"/>
        </a:p>
      </dgm:t>
    </dgm:pt>
    <dgm:pt modelId="{12D4E3F3-6E17-4AAA-9E7A-E63025D193DE}" type="pres">
      <dgm:prSet presAssocID="{D2654D7E-5845-46AB-8D25-1534BE6B83EA}" presName="compNode" presStyleCnt="0"/>
      <dgm:spPr/>
    </dgm:pt>
    <dgm:pt modelId="{F89FD9E1-331C-49EE-B7C0-0A6A0632AAC7}" type="pres">
      <dgm:prSet presAssocID="{D2654D7E-5845-46AB-8D25-1534BE6B83EA}" presName="dummyConnPt" presStyleCnt="0"/>
      <dgm:spPr/>
    </dgm:pt>
    <dgm:pt modelId="{382850C5-3F5A-48CE-A3E1-47A69459A445}" type="pres">
      <dgm:prSet presAssocID="{D2654D7E-5845-46AB-8D25-1534BE6B83EA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3DF0803-AB73-4580-B9D4-BA07F1BBB593}" type="pres">
      <dgm:prSet presAssocID="{985519D3-3D0F-4002-9847-CAE4E633330B}" presName="sibTrans" presStyleLbl="bgSibTrans2D1" presStyleIdx="3" presStyleCnt="8"/>
      <dgm:spPr/>
      <dgm:t>
        <a:bodyPr/>
        <a:lstStyle/>
        <a:p>
          <a:endParaRPr lang="zh-TW" altLang="en-US"/>
        </a:p>
      </dgm:t>
    </dgm:pt>
    <dgm:pt modelId="{777A319D-3776-4705-8FBE-9C3379435D9B}" type="pres">
      <dgm:prSet presAssocID="{3028C43F-43C9-427E-8C5C-4D45EFC47243}" presName="compNode" presStyleCnt="0"/>
      <dgm:spPr/>
    </dgm:pt>
    <dgm:pt modelId="{5CA53A51-3C81-4A7D-9886-3A52FA08EF67}" type="pres">
      <dgm:prSet presAssocID="{3028C43F-43C9-427E-8C5C-4D45EFC47243}" presName="dummyConnPt" presStyleCnt="0"/>
      <dgm:spPr/>
    </dgm:pt>
    <dgm:pt modelId="{7B608036-504A-44F8-A71A-A3D9A5C4B05F}" type="pres">
      <dgm:prSet presAssocID="{3028C43F-43C9-427E-8C5C-4D45EFC47243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FEA77CF-4E05-41D1-85E9-2217A10503C8}" type="pres">
      <dgm:prSet presAssocID="{02C29B11-DBD8-4ADF-94A6-F58361B6D6AE}" presName="sibTrans" presStyleLbl="bgSibTrans2D1" presStyleIdx="4" presStyleCnt="8"/>
      <dgm:spPr/>
      <dgm:t>
        <a:bodyPr/>
        <a:lstStyle/>
        <a:p>
          <a:endParaRPr lang="zh-TW" altLang="en-US"/>
        </a:p>
      </dgm:t>
    </dgm:pt>
    <dgm:pt modelId="{57205C7C-78E5-4C8C-8EA4-29BDE9479AB4}" type="pres">
      <dgm:prSet presAssocID="{261B3402-10E3-41E9-80DE-1A24E6948039}" presName="compNode" presStyleCnt="0"/>
      <dgm:spPr/>
    </dgm:pt>
    <dgm:pt modelId="{BBEAC9E1-DDD6-4643-A280-023334FB8BBC}" type="pres">
      <dgm:prSet presAssocID="{261B3402-10E3-41E9-80DE-1A24E6948039}" presName="dummyConnPt" presStyleCnt="0"/>
      <dgm:spPr/>
    </dgm:pt>
    <dgm:pt modelId="{5D5C9D33-C8CD-4A0C-8133-DD809DF98C60}" type="pres">
      <dgm:prSet presAssocID="{261B3402-10E3-41E9-80DE-1A24E6948039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5FBABD9-44C1-46CC-9D85-D6FC1511B55A}" type="pres">
      <dgm:prSet presAssocID="{27B18505-8C39-4C1E-BD89-0621E225A161}" presName="sibTrans" presStyleLbl="bgSibTrans2D1" presStyleIdx="5" presStyleCnt="8"/>
      <dgm:spPr/>
      <dgm:t>
        <a:bodyPr/>
        <a:lstStyle/>
        <a:p>
          <a:endParaRPr lang="zh-TW" altLang="en-US"/>
        </a:p>
      </dgm:t>
    </dgm:pt>
    <dgm:pt modelId="{827B4540-BD5A-4533-AA54-C13B82CE8DDC}" type="pres">
      <dgm:prSet presAssocID="{E288ECF3-62FA-4BB8-808C-A777DD3E82C6}" presName="compNode" presStyleCnt="0"/>
      <dgm:spPr/>
    </dgm:pt>
    <dgm:pt modelId="{7977AB14-4E11-4FD4-9751-A7EF55318B46}" type="pres">
      <dgm:prSet presAssocID="{E288ECF3-62FA-4BB8-808C-A777DD3E82C6}" presName="dummyConnPt" presStyleCnt="0"/>
      <dgm:spPr/>
    </dgm:pt>
    <dgm:pt modelId="{12D34AAB-F390-4259-8C00-637F53A16FA9}" type="pres">
      <dgm:prSet presAssocID="{E288ECF3-62FA-4BB8-808C-A777DD3E82C6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8851741-B945-4D57-85C6-A675AAE1D005}" type="pres">
      <dgm:prSet presAssocID="{DC2182A3-CC5B-4537-8672-856F47B90DC5}" presName="sibTrans" presStyleLbl="bgSibTrans2D1" presStyleIdx="6" presStyleCnt="8"/>
      <dgm:spPr/>
      <dgm:t>
        <a:bodyPr/>
        <a:lstStyle/>
        <a:p>
          <a:endParaRPr lang="zh-TW" altLang="en-US"/>
        </a:p>
      </dgm:t>
    </dgm:pt>
    <dgm:pt modelId="{EFF642F5-53A6-4A09-B8DF-12C4C3F90CFA}" type="pres">
      <dgm:prSet presAssocID="{A104BE49-A48B-4723-8FEC-ED69BCA25B23}" presName="compNode" presStyleCnt="0"/>
      <dgm:spPr/>
    </dgm:pt>
    <dgm:pt modelId="{81CE0FDF-2F43-43CB-8A7D-B2358516E096}" type="pres">
      <dgm:prSet presAssocID="{A104BE49-A48B-4723-8FEC-ED69BCA25B23}" presName="dummyConnPt" presStyleCnt="0"/>
      <dgm:spPr/>
    </dgm:pt>
    <dgm:pt modelId="{1266E0BC-7F08-4F23-B237-8AFFEBAF029D}" type="pres">
      <dgm:prSet presAssocID="{A104BE49-A48B-4723-8FEC-ED69BCA25B23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8CBEFD5-35F6-4436-9DCA-BE6398AD9D90}" type="pres">
      <dgm:prSet presAssocID="{EAE21487-2759-4F93-BA14-622DD7D90164}" presName="sibTrans" presStyleLbl="bgSibTrans2D1" presStyleIdx="7" presStyleCnt="8"/>
      <dgm:spPr/>
      <dgm:t>
        <a:bodyPr/>
        <a:lstStyle/>
        <a:p>
          <a:endParaRPr lang="zh-TW" altLang="en-US"/>
        </a:p>
      </dgm:t>
    </dgm:pt>
    <dgm:pt modelId="{884CF030-0CA0-44A8-AB2E-C9FCAA73AC1C}" type="pres">
      <dgm:prSet presAssocID="{5BDE5EEC-9322-4174-B614-9E36D66D1E51}" presName="compNode" presStyleCnt="0"/>
      <dgm:spPr/>
    </dgm:pt>
    <dgm:pt modelId="{E3656FA5-7380-44ED-898A-7F0D80EC068D}" type="pres">
      <dgm:prSet presAssocID="{5BDE5EEC-9322-4174-B614-9E36D66D1E51}" presName="dummyConnPt" presStyleCnt="0"/>
      <dgm:spPr/>
    </dgm:pt>
    <dgm:pt modelId="{8293AB3E-942B-4040-91EE-42526A18CA04}" type="pres">
      <dgm:prSet presAssocID="{5BDE5EEC-9322-4174-B614-9E36D66D1E51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379B4EF-5073-45A3-AD95-D8DE8A0C4ABE}" type="presOf" srcId="{DC2182A3-CC5B-4537-8672-856F47B90DC5}" destId="{B8851741-B945-4D57-85C6-A675AAE1D005}" srcOrd="0" destOrd="0" presId="urn:microsoft.com/office/officeart/2005/8/layout/bProcess4"/>
    <dgm:cxn modelId="{3EE48C8C-A8B0-4734-B9AA-A1398EAE8D45}" type="presOf" srcId="{EAE21487-2759-4F93-BA14-622DD7D90164}" destId="{B8CBEFD5-35F6-4436-9DCA-BE6398AD9D90}" srcOrd="0" destOrd="0" presId="urn:microsoft.com/office/officeart/2005/8/layout/bProcess4"/>
    <dgm:cxn modelId="{2319C242-FC84-4155-ACBE-0429DB75CA54}" type="presOf" srcId="{FF7B3CE5-8A51-4F59-87AC-21228EDEDE38}" destId="{198BD792-E1D7-4061-95DC-CCCD16C97047}" srcOrd="0" destOrd="0" presId="urn:microsoft.com/office/officeart/2005/8/layout/bProcess4"/>
    <dgm:cxn modelId="{5CBBF4E7-A6C8-4249-8CF5-AFF2DB08B805}" srcId="{FF7B3CE5-8A51-4F59-87AC-21228EDEDE38}" destId="{5BDE5EEC-9322-4174-B614-9E36D66D1E51}" srcOrd="8" destOrd="0" parTransId="{A621FECE-7352-4B42-A600-12FBF32B242C}" sibTransId="{6F9C76C9-DE70-4A74-BA62-5447D71448EE}"/>
    <dgm:cxn modelId="{3329F2DF-752B-4237-A27E-8EA620762419}" type="presOf" srcId="{3028C43F-43C9-427E-8C5C-4D45EFC47243}" destId="{7B608036-504A-44F8-A71A-A3D9A5C4B05F}" srcOrd="0" destOrd="0" presId="urn:microsoft.com/office/officeart/2005/8/layout/bProcess4"/>
    <dgm:cxn modelId="{A54151B3-4D97-4CC3-B6CB-25609AC36B44}" type="presOf" srcId="{02C29B11-DBD8-4ADF-94A6-F58361B6D6AE}" destId="{BFEA77CF-4E05-41D1-85E9-2217A10503C8}" srcOrd="0" destOrd="0" presId="urn:microsoft.com/office/officeart/2005/8/layout/bProcess4"/>
    <dgm:cxn modelId="{C55F413D-1E82-4A5B-B5D8-9F8E7A759852}" type="presOf" srcId="{7E990D20-F564-4EE7-AD39-794ABD1AA462}" destId="{B4D3529D-3C10-4423-8D43-3F4FEF97B950}" srcOrd="0" destOrd="0" presId="urn:microsoft.com/office/officeart/2005/8/layout/bProcess4"/>
    <dgm:cxn modelId="{E14B0C8A-7B01-4209-B4BE-356AEA1905C2}" type="presOf" srcId="{4E9EBB60-F70A-4CF9-AB0A-C73A1CB47215}" destId="{8F106BC6-2B27-4D55-BC72-FA5D01237A67}" srcOrd="0" destOrd="0" presId="urn:microsoft.com/office/officeart/2005/8/layout/bProcess4"/>
    <dgm:cxn modelId="{4630077F-BDBD-4F3D-A9E4-2944098DAF02}" type="presOf" srcId="{744DF515-D07E-4E8A-910C-4261DBA2940F}" destId="{6A2DC22D-EF42-44B0-B26A-204DEEE1B2D7}" srcOrd="0" destOrd="0" presId="urn:microsoft.com/office/officeart/2005/8/layout/bProcess4"/>
    <dgm:cxn modelId="{63B9C1C0-84DB-45AC-B681-F6AEF05A5434}" srcId="{FF7B3CE5-8A51-4F59-87AC-21228EDEDE38}" destId="{744DF515-D07E-4E8A-910C-4261DBA2940F}" srcOrd="2" destOrd="0" parTransId="{56CB7191-983A-4EFD-BBB2-F6F4707612F5}" sibTransId="{7E990D20-F564-4EE7-AD39-794ABD1AA462}"/>
    <dgm:cxn modelId="{A71F0A6A-A464-456A-9378-138BC209BB9C}" type="presOf" srcId="{5BDE5EEC-9322-4174-B614-9E36D66D1E51}" destId="{8293AB3E-942B-4040-91EE-42526A18CA04}" srcOrd="0" destOrd="0" presId="urn:microsoft.com/office/officeart/2005/8/layout/bProcess4"/>
    <dgm:cxn modelId="{16EE2042-A8F5-4993-A561-F91A1B363030}" srcId="{FF7B3CE5-8A51-4F59-87AC-21228EDEDE38}" destId="{D2654D7E-5845-46AB-8D25-1534BE6B83EA}" srcOrd="3" destOrd="0" parTransId="{FEE759E2-1107-4D84-B50C-02DCFAA8648C}" sibTransId="{985519D3-3D0F-4002-9847-CAE4E633330B}"/>
    <dgm:cxn modelId="{1C2901DE-AF68-42B0-A910-FC9D78F10EF8}" type="presOf" srcId="{FDA90F04-1929-4F7D-AD65-14BB868615BF}" destId="{8FC53CDE-8816-400B-8041-5BB44FC71E6D}" srcOrd="0" destOrd="0" presId="urn:microsoft.com/office/officeart/2005/8/layout/bProcess4"/>
    <dgm:cxn modelId="{DC95DFF0-B99D-4EA1-B4A9-8EDEAD285B39}" type="presOf" srcId="{E288ECF3-62FA-4BB8-808C-A777DD3E82C6}" destId="{12D34AAB-F390-4259-8C00-637F53A16FA9}" srcOrd="0" destOrd="0" presId="urn:microsoft.com/office/officeart/2005/8/layout/bProcess4"/>
    <dgm:cxn modelId="{B932A8F8-E34E-40E9-8C1F-E0EE76FEBE47}" srcId="{FF7B3CE5-8A51-4F59-87AC-21228EDEDE38}" destId="{261B3402-10E3-41E9-80DE-1A24E6948039}" srcOrd="5" destOrd="0" parTransId="{0A63E62C-3F1A-4CDF-A6E7-CE4E43235C17}" sibTransId="{27B18505-8C39-4C1E-BD89-0621E225A161}"/>
    <dgm:cxn modelId="{A7E408B8-4378-418F-8471-582E36B6C9C8}" type="presOf" srcId="{D2654D7E-5845-46AB-8D25-1534BE6B83EA}" destId="{382850C5-3F5A-48CE-A3E1-47A69459A445}" srcOrd="0" destOrd="0" presId="urn:microsoft.com/office/officeart/2005/8/layout/bProcess4"/>
    <dgm:cxn modelId="{D1A0CCF5-12E7-4E6D-B85E-E28C61EEB26A}" type="presOf" srcId="{261B3402-10E3-41E9-80DE-1A24E6948039}" destId="{5D5C9D33-C8CD-4A0C-8133-DD809DF98C60}" srcOrd="0" destOrd="0" presId="urn:microsoft.com/office/officeart/2005/8/layout/bProcess4"/>
    <dgm:cxn modelId="{CD22C400-4B84-4F70-B895-191D45AAB340}" type="presOf" srcId="{DF30984D-5DBA-4538-A806-613E10DDA9D9}" destId="{F937CC70-9A16-42C8-AE7D-AE7F6014E2BF}" srcOrd="0" destOrd="0" presId="urn:microsoft.com/office/officeart/2005/8/layout/bProcess4"/>
    <dgm:cxn modelId="{F9044A9F-A579-4F65-931F-13E94C2C0D6F}" type="presOf" srcId="{A104BE49-A48B-4723-8FEC-ED69BCA25B23}" destId="{1266E0BC-7F08-4F23-B237-8AFFEBAF029D}" srcOrd="0" destOrd="0" presId="urn:microsoft.com/office/officeart/2005/8/layout/bProcess4"/>
    <dgm:cxn modelId="{3E288C2A-B87A-45FC-9BE7-9E01415C1AA2}" srcId="{FF7B3CE5-8A51-4F59-87AC-21228EDEDE38}" destId="{A104BE49-A48B-4723-8FEC-ED69BCA25B23}" srcOrd="7" destOrd="0" parTransId="{25D9E394-AA73-412E-BF6E-D56D8B745813}" sibTransId="{EAE21487-2759-4F93-BA14-622DD7D90164}"/>
    <dgm:cxn modelId="{6112480A-4FF0-4F14-8C7D-E1D5D65DF724}" type="presOf" srcId="{985519D3-3D0F-4002-9847-CAE4E633330B}" destId="{33DF0803-AB73-4580-B9D4-BA07F1BBB593}" srcOrd="0" destOrd="0" presId="urn:microsoft.com/office/officeart/2005/8/layout/bProcess4"/>
    <dgm:cxn modelId="{7B14A9DD-93B0-46DD-86E0-E9EA26308F78}" type="presOf" srcId="{D9B929D6-7570-4D2D-B5C1-7F460579E7AB}" destId="{A73EDFDE-52EB-4652-91A2-24D77A88F926}" srcOrd="0" destOrd="0" presId="urn:microsoft.com/office/officeart/2005/8/layout/bProcess4"/>
    <dgm:cxn modelId="{3AC643AF-F59C-4329-9395-0D1FC48D9078}" srcId="{FF7B3CE5-8A51-4F59-87AC-21228EDEDE38}" destId="{4E9EBB60-F70A-4CF9-AB0A-C73A1CB47215}" srcOrd="0" destOrd="0" parTransId="{41A98ACB-7C93-47A4-BC5A-0E291B06E327}" sibTransId="{D9B929D6-7570-4D2D-B5C1-7F460579E7AB}"/>
    <dgm:cxn modelId="{0C7DDCB1-4483-43FF-B511-28E5CE70F27D}" type="presOf" srcId="{27B18505-8C39-4C1E-BD89-0621E225A161}" destId="{E5FBABD9-44C1-46CC-9D85-D6FC1511B55A}" srcOrd="0" destOrd="0" presId="urn:microsoft.com/office/officeart/2005/8/layout/bProcess4"/>
    <dgm:cxn modelId="{EAC712A8-9A9D-49F8-8EDA-9169380E88E7}" srcId="{FF7B3CE5-8A51-4F59-87AC-21228EDEDE38}" destId="{E288ECF3-62FA-4BB8-808C-A777DD3E82C6}" srcOrd="6" destOrd="0" parTransId="{21DFACB9-6AB4-49C5-8C1E-38685A86C6BB}" sibTransId="{DC2182A3-CC5B-4537-8672-856F47B90DC5}"/>
    <dgm:cxn modelId="{F608DFB0-1BEE-4D98-ACAA-841CA15AB33E}" srcId="{FF7B3CE5-8A51-4F59-87AC-21228EDEDE38}" destId="{3028C43F-43C9-427E-8C5C-4D45EFC47243}" srcOrd="4" destOrd="0" parTransId="{44E04437-A63B-4E9B-96F8-4C120E7D4A2E}" sibTransId="{02C29B11-DBD8-4ADF-94A6-F58361B6D6AE}"/>
    <dgm:cxn modelId="{AF41B9DC-C376-4D2F-AD1F-9248F0B197D2}" srcId="{FF7B3CE5-8A51-4F59-87AC-21228EDEDE38}" destId="{FDA90F04-1929-4F7D-AD65-14BB868615BF}" srcOrd="1" destOrd="0" parTransId="{836D74F7-7461-47AA-8A95-72A6B3E3AD0A}" sibTransId="{DF30984D-5DBA-4538-A806-613E10DDA9D9}"/>
    <dgm:cxn modelId="{E314895C-E49A-4685-BC56-33BDB8881645}" type="presParOf" srcId="{198BD792-E1D7-4061-95DC-CCCD16C97047}" destId="{19F87155-C983-49C7-B3D5-9B7C1AD4D866}" srcOrd="0" destOrd="0" presId="urn:microsoft.com/office/officeart/2005/8/layout/bProcess4"/>
    <dgm:cxn modelId="{C27CDB7C-5F8B-4CBA-B99B-8BF412A1F7F1}" type="presParOf" srcId="{19F87155-C983-49C7-B3D5-9B7C1AD4D866}" destId="{4E98C944-AA76-4774-A2FE-71E0D0926CC4}" srcOrd="0" destOrd="0" presId="urn:microsoft.com/office/officeart/2005/8/layout/bProcess4"/>
    <dgm:cxn modelId="{B06B28B8-38B8-4BDB-9D12-F766D9F261C6}" type="presParOf" srcId="{19F87155-C983-49C7-B3D5-9B7C1AD4D866}" destId="{8F106BC6-2B27-4D55-BC72-FA5D01237A67}" srcOrd="1" destOrd="0" presId="urn:microsoft.com/office/officeart/2005/8/layout/bProcess4"/>
    <dgm:cxn modelId="{179A9E65-1CD8-4C60-94A7-B7D88719C838}" type="presParOf" srcId="{198BD792-E1D7-4061-95DC-CCCD16C97047}" destId="{A73EDFDE-52EB-4652-91A2-24D77A88F926}" srcOrd="1" destOrd="0" presId="urn:microsoft.com/office/officeart/2005/8/layout/bProcess4"/>
    <dgm:cxn modelId="{C886C02F-03E0-4D09-B60C-725867B6A496}" type="presParOf" srcId="{198BD792-E1D7-4061-95DC-CCCD16C97047}" destId="{11BA4349-1C85-464A-8AE4-D7A5D83E1B70}" srcOrd="2" destOrd="0" presId="urn:microsoft.com/office/officeart/2005/8/layout/bProcess4"/>
    <dgm:cxn modelId="{DA8CDBB4-16FA-402A-B042-0C58D93E0A3C}" type="presParOf" srcId="{11BA4349-1C85-464A-8AE4-D7A5D83E1B70}" destId="{6F0A9B53-25EF-43D0-A27D-C3A6C1BAA23F}" srcOrd="0" destOrd="0" presId="urn:microsoft.com/office/officeart/2005/8/layout/bProcess4"/>
    <dgm:cxn modelId="{4892CB06-F832-4EBA-BBBE-EAA7B1AD9E67}" type="presParOf" srcId="{11BA4349-1C85-464A-8AE4-D7A5D83E1B70}" destId="{8FC53CDE-8816-400B-8041-5BB44FC71E6D}" srcOrd="1" destOrd="0" presId="urn:microsoft.com/office/officeart/2005/8/layout/bProcess4"/>
    <dgm:cxn modelId="{B9E9EA10-DEEB-48A3-B274-EF0A535383C3}" type="presParOf" srcId="{198BD792-E1D7-4061-95DC-CCCD16C97047}" destId="{F937CC70-9A16-42C8-AE7D-AE7F6014E2BF}" srcOrd="3" destOrd="0" presId="urn:microsoft.com/office/officeart/2005/8/layout/bProcess4"/>
    <dgm:cxn modelId="{FCB9DCB6-C30D-4BBE-9925-5649853A271E}" type="presParOf" srcId="{198BD792-E1D7-4061-95DC-CCCD16C97047}" destId="{059F1EA9-B761-4A4A-8B1F-FB5BFC35544C}" srcOrd="4" destOrd="0" presId="urn:microsoft.com/office/officeart/2005/8/layout/bProcess4"/>
    <dgm:cxn modelId="{D5E00EFD-5139-4B02-A7B6-9D641384505A}" type="presParOf" srcId="{059F1EA9-B761-4A4A-8B1F-FB5BFC35544C}" destId="{2E76A533-944E-4A03-8346-6095CAA6F942}" srcOrd="0" destOrd="0" presId="urn:microsoft.com/office/officeart/2005/8/layout/bProcess4"/>
    <dgm:cxn modelId="{BA63FFAB-DF7A-4834-BD35-BE71759676B8}" type="presParOf" srcId="{059F1EA9-B761-4A4A-8B1F-FB5BFC35544C}" destId="{6A2DC22D-EF42-44B0-B26A-204DEEE1B2D7}" srcOrd="1" destOrd="0" presId="urn:microsoft.com/office/officeart/2005/8/layout/bProcess4"/>
    <dgm:cxn modelId="{F51AE6FB-FEFA-4811-AE32-507176A898A9}" type="presParOf" srcId="{198BD792-E1D7-4061-95DC-CCCD16C97047}" destId="{B4D3529D-3C10-4423-8D43-3F4FEF97B950}" srcOrd="5" destOrd="0" presId="urn:microsoft.com/office/officeart/2005/8/layout/bProcess4"/>
    <dgm:cxn modelId="{6FDC0523-18DF-40F8-BF81-6CB331900154}" type="presParOf" srcId="{198BD792-E1D7-4061-95DC-CCCD16C97047}" destId="{12D4E3F3-6E17-4AAA-9E7A-E63025D193DE}" srcOrd="6" destOrd="0" presId="urn:microsoft.com/office/officeart/2005/8/layout/bProcess4"/>
    <dgm:cxn modelId="{64C0E6AA-3B58-4195-9A6D-3445A8F73407}" type="presParOf" srcId="{12D4E3F3-6E17-4AAA-9E7A-E63025D193DE}" destId="{F89FD9E1-331C-49EE-B7C0-0A6A0632AAC7}" srcOrd="0" destOrd="0" presId="urn:microsoft.com/office/officeart/2005/8/layout/bProcess4"/>
    <dgm:cxn modelId="{7C7AF528-8B48-403E-9DEE-1245714ABF46}" type="presParOf" srcId="{12D4E3F3-6E17-4AAA-9E7A-E63025D193DE}" destId="{382850C5-3F5A-48CE-A3E1-47A69459A445}" srcOrd="1" destOrd="0" presId="urn:microsoft.com/office/officeart/2005/8/layout/bProcess4"/>
    <dgm:cxn modelId="{4CE4EE91-E400-4205-B704-7C5C1CDC31F6}" type="presParOf" srcId="{198BD792-E1D7-4061-95DC-CCCD16C97047}" destId="{33DF0803-AB73-4580-B9D4-BA07F1BBB593}" srcOrd="7" destOrd="0" presId="urn:microsoft.com/office/officeart/2005/8/layout/bProcess4"/>
    <dgm:cxn modelId="{0A8B310A-F85E-433A-A16F-64B64DC7241F}" type="presParOf" srcId="{198BD792-E1D7-4061-95DC-CCCD16C97047}" destId="{777A319D-3776-4705-8FBE-9C3379435D9B}" srcOrd="8" destOrd="0" presId="urn:microsoft.com/office/officeart/2005/8/layout/bProcess4"/>
    <dgm:cxn modelId="{65064CD1-51DD-4AA7-86AF-013102641834}" type="presParOf" srcId="{777A319D-3776-4705-8FBE-9C3379435D9B}" destId="{5CA53A51-3C81-4A7D-9886-3A52FA08EF67}" srcOrd="0" destOrd="0" presId="urn:microsoft.com/office/officeart/2005/8/layout/bProcess4"/>
    <dgm:cxn modelId="{A48AF8ED-0C71-4A1A-8185-A7AD134EDB89}" type="presParOf" srcId="{777A319D-3776-4705-8FBE-9C3379435D9B}" destId="{7B608036-504A-44F8-A71A-A3D9A5C4B05F}" srcOrd="1" destOrd="0" presId="urn:microsoft.com/office/officeart/2005/8/layout/bProcess4"/>
    <dgm:cxn modelId="{53BFF0E1-D7BC-4236-809B-4E256B691C5D}" type="presParOf" srcId="{198BD792-E1D7-4061-95DC-CCCD16C97047}" destId="{BFEA77CF-4E05-41D1-85E9-2217A10503C8}" srcOrd="9" destOrd="0" presId="urn:microsoft.com/office/officeart/2005/8/layout/bProcess4"/>
    <dgm:cxn modelId="{8F9C73AC-68C2-4034-8A42-2CEA18EA4031}" type="presParOf" srcId="{198BD792-E1D7-4061-95DC-CCCD16C97047}" destId="{57205C7C-78E5-4C8C-8EA4-29BDE9479AB4}" srcOrd="10" destOrd="0" presId="urn:microsoft.com/office/officeart/2005/8/layout/bProcess4"/>
    <dgm:cxn modelId="{F6D66ED1-1943-4664-913B-5C90B3E4A9B1}" type="presParOf" srcId="{57205C7C-78E5-4C8C-8EA4-29BDE9479AB4}" destId="{BBEAC9E1-DDD6-4643-A280-023334FB8BBC}" srcOrd="0" destOrd="0" presId="urn:microsoft.com/office/officeart/2005/8/layout/bProcess4"/>
    <dgm:cxn modelId="{85120E44-7DB8-482F-A085-FBC61901EF62}" type="presParOf" srcId="{57205C7C-78E5-4C8C-8EA4-29BDE9479AB4}" destId="{5D5C9D33-C8CD-4A0C-8133-DD809DF98C60}" srcOrd="1" destOrd="0" presId="urn:microsoft.com/office/officeart/2005/8/layout/bProcess4"/>
    <dgm:cxn modelId="{EB0CC857-ADAE-4BAE-9C2E-87AA25C8F2F0}" type="presParOf" srcId="{198BD792-E1D7-4061-95DC-CCCD16C97047}" destId="{E5FBABD9-44C1-46CC-9D85-D6FC1511B55A}" srcOrd="11" destOrd="0" presId="urn:microsoft.com/office/officeart/2005/8/layout/bProcess4"/>
    <dgm:cxn modelId="{432059C3-0CF0-486C-9A5E-8976D2153B4C}" type="presParOf" srcId="{198BD792-E1D7-4061-95DC-CCCD16C97047}" destId="{827B4540-BD5A-4533-AA54-C13B82CE8DDC}" srcOrd="12" destOrd="0" presId="urn:microsoft.com/office/officeart/2005/8/layout/bProcess4"/>
    <dgm:cxn modelId="{36F61FD0-32C6-45C3-A086-1C1BFABC0E9D}" type="presParOf" srcId="{827B4540-BD5A-4533-AA54-C13B82CE8DDC}" destId="{7977AB14-4E11-4FD4-9751-A7EF55318B46}" srcOrd="0" destOrd="0" presId="urn:microsoft.com/office/officeart/2005/8/layout/bProcess4"/>
    <dgm:cxn modelId="{854BD37D-D3E6-4B70-9984-FC8BD3953185}" type="presParOf" srcId="{827B4540-BD5A-4533-AA54-C13B82CE8DDC}" destId="{12D34AAB-F390-4259-8C00-637F53A16FA9}" srcOrd="1" destOrd="0" presId="urn:microsoft.com/office/officeart/2005/8/layout/bProcess4"/>
    <dgm:cxn modelId="{31A0D5D9-385D-45F3-A44B-79DCC17691F9}" type="presParOf" srcId="{198BD792-E1D7-4061-95DC-CCCD16C97047}" destId="{B8851741-B945-4D57-85C6-A675AAE1D005}" srcOrd="13" destOrd="0" presId="urn:microsoft.com/office/officeart/2005/8/layout/bProcess4"/>
    <dgm:cxn modelId="{7065DA07-8619-410D-8322-67F9091CB09C}" type="presParOf" srcId="{198BD792-E1D7-4061-95DC-CCCD16C97047}" destId="{EFF642F5-53A6-4A09-B8DF-12C4C3F90CFA}" srcOrd="14" destOrd="0" presId="urn:microsoft.com/office/officeart/2005/8/layout/bProcess4"/>
    <dgm:cxn modelId="{6702510F-4B7C-4D89-ABF6-C5D86022816A}" type="presParOf" srcId="{EFF642F5-53A6-4A09-B8DF-12C4C3F90CFA}" destId="{81CE0FDF-2F43-43CB-8A7D-B2358516E096}" srcOrd="0" destOrd="0" presId="urn:microsoft.com/office/officeart/2005/8/layout/bProcess4"/>
    <dgm:cxn modelId="{895DA575-3EA6-4B17-A893-E6F3ED7C4869}" type="presParOf" srcId="{EFF642F5-53A6-4A09-B8DF-12C4C3F90CFA}" destId="{1266E0BC-7F08-4F23-B237-8AFFEBAF029D}" srcOrd="1" destOrd="0" presId="urn:microsoft.com/office/officeart/2005/8/layout/bProcess4"/>
    <dgm:cxn modelId="{BEC55176-07E7-40E8-91E3-554B62BEE4DE}" type="presParOf" srcId="{198BD792-E1D7-4061-95DC-CCCD16C97047}" destId="{B8CBEFD5-35F6-4436-9DCA-BE6398AD9D90}" srcOrd="15" destOrd="0" presId="urn:microsoft.com/office/officeart/2005/8/layout/bProcess4"/>
    <dgm:cxn modelId="{337EE85A-1C1E-4967-8E81-6D0AC140E33D}" type="presParOf" srcId="{198BD792-E1D7-4061-95DC-CCCD16C97047}" destId="{884CF030-0CA0-44A8-AB2E-C9FCAA73AC1C}" srcOrd="16" destOrd="0" presId="urn:microsoft.com/office/officeart/2005/8/layout/bProcess4"/>
    <dgm:cxn modelId="{2D0903DB-367C-4EC2-A34A-C1734E308385}" type="presParOf" srcId="{884CF030-0CA0-44A8-AB2E-C9FCAA73AC1C}" destId="{E3656FA5-7380-44ED-898A-7F0D80EC068D}" srcOrd="0" destOrd="0" presId="urn:microsoft.com/office/officeart/2005/8/layout/bProcess4"/>
    <dgm:cxn modelId="{30FAAAC2-8F99-41B1-BCF7-A0502972C6D5}" type="presParOf" srcId="{884CF030-0CA0-44A8-AB2E-C9FCAA73AC1C}" destId="{8293AB3E-942B-4040-91EE-42526A18CA04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3EDFDE-52EB-4652-91A2-24D77A88F926}">
      <dsp:nvSpPr>
        <dsp:cNvPr id="0" name=""/>
        <dsp:cNvSpPr/>
      </dsp:nvSpPr>
      <dsp:spPr>
        <a:xfrm rot="5400000">
          <a:off x="1110935" y="987930"/>
          <a:ext cx="1546756" cy="18646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106BC6-2B27-4D55-BC72-FA5D01237A67}">
      <dsp:nvSpPr>
        <dsp:cNvPr id="0" name=""/>
        <dsp:cNvSpPr/>
      </dsp:nvSpPr>
      <dsp:spPr>
        <a:xfrm>
          <a:off x="1466407" y="279"/>
          <a:ext cx="2071799" cy="124307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900" kern="1200" dirty="0" smtClean="0">
              <a:solidFill>
                <a:schemeClr val="tx1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7:00</a:t>
          </a:r>
          <a:r>
            <a:rPr lang="zh-TW" altLang="en-US" sz="2900" kern="1200" dirty="0" smtClean="0">
              <a:solidFill>
                <a:schemeClr val="tx1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起床</a:t>
          </a:r>
          <a:endParaRPr lang="zh-TW" altLang="en-US" sz="2900" kern="1200" dirty="0">
            <a:solidFill>
              <a:schemeClr val="tx1"/>
            </a:solidFill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sp:txBody>
      <dsp:txXfrm>
        <a:off x="1502816" y="36688"/>
        <a:ext cx="1998981" cy="1170261"/>
      </dsp:txXfrm>
    </dsp:sp>
    <dsp:sp modelId="{F937CC70-9A16-42C8-AE7D-AE7F6014E2BF}">
      <dsp:nvSpPr>
        <dsp:cNvPr id="0" name=""/>
        <dsp:cNvSpPr/>
      </dsp:nvSpPr>
      <dsp:spPr>
        <a:xfrm rot="5400000">
          <a:off x="1110935" y="2541780"/>
          <a:ext cx="1546756" cy="18646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C53CDE-8816-400B-8041-5BB44FC71E6D}">
      <dsp:nvSpPr>
        <dsp:cNvPr id="0" name=""/>
        <dsp:cNvSpPr/>
      </dsp:nvSpPr>
      <dsp:spPr>
        <a:xfrm>
          <a:off x="1466407" y="1554129"/>
          <a:ext cx="2071799" cy="124307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900" kern="1200" dirty="0" smtClean="0">
              <a:solidFill>
                <a:schemeClr val="tx1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銀河號</a:t>
          </a:r>
          <a:endParaRPr lang="zh-TW" altLang="en-US" sz="2900" kern="1200" dirty="0">
            <a:solidFill>
              <a:schemeClr val="tx1"/>
            </a:solidFill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sp:txBody>
      <dsp:txXfrm>
        <a:off x="1502816" y="1590538"/>
        <a:ext cx="1998981" cy="1170261"/>
      </dsp:txXfrm>
    </dsp:sp>
    <dsp:sp modelId="{B4D3529D-3C10-4423-8D43-3F4FEF97B950}">
      <dsp:nvSpPr>
        <dsp:cNvPr id="0" name=""/>
        <dsp:cNvSpPr/>
      </dsp:nvSpPr>
      <dsp:spPr>
        <a:xfrm>
          <a:off x="1887860" y="3318704"/>
          <a:ext cx="2748400" cy="18646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2DC22D-EF42-44B0-B26A-204DEEE1B2D7}">
      <dsp:nvSpPr>
        <dsp:cNvPr id="0" name=""/>
        <dsp:cNvSpPr/>
      </dsp:nvSpPr>
      <dsp:spPr>
        <a:xfrm>
          <a:off x="1466407" y="3107978"/>
          <a:ext cx="2071799" cy="124307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900" kern="1200" dirty="0" smtClean="0">
              <a:solidFill>
                <a:schemeClr val="tx1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幸福碰碰車</a:t>
          </a:r>
          <a:endParaRPr lang="zh-TW" altLang="en-US" sz="2900" kern="1200" dirty="0">
            <a:solidFill>
              <a:schemeClr val="tx1"/>
            </a:solidFill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sp:txBody>
      <dsp:txXfrm>
        <a:off x="1502816" y="3144387"/>
        <a:ext cx="1998981" cy="1170261"/>
      </dsp:txXfrm>
    </dsp:sp>
    <dsp:sp modelId="{33DF0803-AB73-4580-B9D4-BA07F1BBB593}">
      <dsp:nvSpPr>
        <dsp:cNvPr id="0" name=""/>
        <dsp:cNvSpPr/>
      </dsp:nvSpPr>
      <dsp:spPr>
        <a:xfrm rot="16200000">
          <a:off x="3866428" y="2541780"/>
          <a:ext cx="1546756" cy="18646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2850C5-3F5A-48CE-A3E1-47A69459A445}">
      <dsp:nvSpPr>
        <dsp:cNvPr id="0" name=""/>
        <dsp:cNvSpPr/>
      </dsp:nvSpPr>
      <dsp:spPr>
        <a:xfrm>
          <a:off x="4221900" y="3107978"/>
          <a:ext cx="2071799" cy="124307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900" kern="1200" dirty="0" smtClean="0">
              <a:solidFill>
                <a:schemeClr val="tx1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魔法星際飛車</a:t>
          </a:r>
          <a:endParaRPr lang="zh-TW" altLang="en-US" sz="2900" kern="1200" dirty="0">
            <a:solidFill>
              <a:schemeClr val="tx1"/>
            </a:solidFill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sp:txBody>
      <dsp:txXfrm>
        <a:off x="4258309" y="3144387"/>
        <a:ext cx="1998981" cy="1170261"/>
      </dsp:txXfrm>
    </dsp:sp>
    <dsp:sp modelId="{BFEA77CF-4E05-41D1-85E9-2217A10503C8}">
      <dsp:nvSpPr>
        <dsp:cNvPr id="0" name=""/>
        <dsp:cNvSpPr/>
      </dsp:nvSpPr>
      <dsp:spPr>
        <a:xfrm rot="16200000">
          <a:off x="3866428" y="987930"/>
          <a:ext cx="1546756" cy="186461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608036-504A-44F8-A71A-A3D9A5C4B05F}">
      <dsp:nvSpPr>
        <dsp:cNvPr id="0" name=""/>
        <dsp:cNvSpPr/>
      </dsp:nvSpPr>
      <dsp:spPr>
        <a:xfrm>
          <a:off x="4221900" y="1554129"/>
          <a:ext cx="2071799" cy="124307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900" kern="1200" dirty="0" smtClean="0">
              <a:solidFill>
                <a:schemeClr val="tx1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12:00</a:t>
          </a:r>
          <a:r>
            <a:rPr lang="zh-TW" altLang="en-US" sz="2900" kern="1200" dirty="0" smtClean="0">
              <a:solidFill>
                <a:schemeClr val="tx1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吃飯</a:t>
          </a:r>
          <a:endParaRPr lang="zh-TW" altLang="en-US" sz="2900" kern="1200" dirty="0">
            <a:solidFill>
              <a:schemeClr val="tx1"/>
            </a:solidFill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sp:txBody>
      <dsp:txXfrm>
        <a:off x="4258309" y="1590538"/>
        <a:ext cx="1998981" cy="1170261"/>
      </dsp:txXfrm>
    </dsp:sp>
    <dsp:sp modelId="{E5FBABD9-44C1-46CC-9D85-D6FC1511B55A}">
      <dsp:nvSpPr>
        <dsp:cNvPr id="0" name=""/>
        <dsp:cNvSpPr/>
      </dsp:nvSpPr>
      <dsp:spPr>
        <a:xfrm>
          <a:off x="4643353" y="211006"/>
          <a:ext cx="2748400" cy="18646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5C9D33-C8CD-4A0C-8133-DD809DF98C60}">
      <dsp:nvSpPr>
        <dsp:cNvPr id="0" name=""/>
        <dsp:cNvSpPr/>
      </dsp:nvSpPr>
      <dsp:spPr>
        <a:xfrm>
          <a:off x="4221900" y="279"/>
          <a:ext cx="2071799" cy="124307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900" kern="1200" dirty="0" smtClean="0">
              <a:solidFill>
                <a:schemeClr val="tx1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小飛龍</a:t>
          </a:r>
          <a:endParaRPr lang="zh-TW" altLang="en-US" sz="2900" kern="1200" dirty="0">
            <a:solidFill>
              <a:schemeClr val="tx1"/>
            </a:solidFill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sp:txBody>
      <dsp:txXfrm>
        <a:off x="4258309" y="36688"/>
        <a:ext cx="1998981" cy="1170261"/>
      </dsp:txXfrm>
    </dsp:sp>
    <dsp:sp modelId="{B8851741-B945-4D57-85C6-A675AAE1D005}">
      <dsp:nvSpPr>
        <dsp:cNvPr id="0" name=""/>
        <dsp:cNvSpPr/>
      </dsp:nvSpPr>
      <dsp:spPr>
        <a:xfrm rot="5400000">
          <a:off x="6621921" y="987930"/>
          <a:ext cx="1546756" cy="18646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D34AAB-F390-4259-8C00-637F53A16FA9}">
      <dsp:nvSpPr>
        <dsp:cNvPr id="0" name=""/>
        <dsp:cNvSpPr/>
      </dsp:nvSpPr>
      <dsp:spPr>
        <a:xfrm>
          <a:off x="6977393" y="279"/>
          <a:ext cx="2071799" cy="124307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900" kern="1200" dirty="0" smtClean="0">
              <a:solidFill>
                <a:schemeClr val="tx1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尋寶船</a:t>
          </a:r>
          <a:endParaRPr lang="zh-TW" altLang="en-US" sz="2900" kern="1200" dirty="0">
            <a:solidFill>
              <a:schemeClr val="tx1"/>
            </a:solidFill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sp:txBody>
      <dsp:txXfrm>
        <a:off x="7013802" y="36688"/>
        <a:ext cx="1998981" cy="1170261"/>
      </dsp:txXfrm>
    </dsp:sp>
    <dsp:sp modelId="{B8CBEFD5-35F6-4436-9DCA-BE6398AD9D90}">
      <dsp:nvSpPr>
        <dsp:cNvPr id="0" name=""/>
        <dsp:cNvSpPr/>
      </dsp:nvSpPr>
      <dsp:spPr>
        <a:xfrm rot="5400000">
          <a:off x="6621921" y="2541780"/>
          <a:ext cx="1546756" cy="18646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66E0BC-7F08-4F23-B237-8AFFEBAF029D}">
      <dsp:nvSpPr>
        <dsp:cNvPr id="0" name=""/>
        <dsp:cNvSpPr/>
      </dsp:nvSpPr>
      <dsp:spPr>
        <a:xfrm>
          <a:off x="6977393" y="1554129"/>
          <a:ext cx="2071799" cy="124307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900" kern="1200" dirty="0" smtClean="0">
              <a:solidFill>
                <a:schemeClr val="tx1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宇宙迴旋</a:t>
          </a:r>
          <a:endParaRPr lang="zh-TW" altLang="en-US" sz="2900" kern="1200" dirty="0">
            <a:solidFill>
              <a:schemeClr val="tx1"/>
            </a:solidFill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sp:txBody>
      <dsp:txXfrm>
        <a:off x="7013802" y="1590538"/>
        <a:ext cx="1998981" cy="1170261"/>
      </dsp:txXfrm>
    </dsp:sp>
    <dsp:sp modelId="{8293AB3E-942B-4040-91EE-42526A18CA04}">
      <dsp:nvSpPr>
        <dsp:cNvPr id="0" name=""/>
        <dsp:cNvSpPr/>
      </dsp:nvSpPr>
      <dsp:spPr>
        <a:xfrm>
          <a:off x="6977393" y="3107978"/>
          <a:ext cx="2071799" cy="124307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900" kern="1200" dirty="0" smtClean="0">
              <a:solidFill>
                <a:schemeClr val="tx1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16:00</a:t>
          </a:r>
          <a:r>
            <a:rPr lang="zh-TW" altLang="en-US" sz="2900" kern="1200" dirty="0" smtClean="0">
              <a:solidFill>
                <a:schemeClr val="tx1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回家</a:t>
          </a:r>
          <a:endParaRPr lang="zh-TW" altLang="en-US" sz="2900" kern="1200" dirty="0">
            <a:solidFill>
              <a:schemeClr val="tx1"/>
            </a:solidFill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sp:txBody>
      <dsp:txXfrm>
        <a:off x="7013802" y="3144387"/>
        <a:ext cx="1998981" cy="11702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E6B2-7B85-4550-BCB5-056C61D7871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8B1B-8323-4E41-A112-E44D538416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0383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E6B2-7B85-4550-BCB5-056C61D7871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8B1B-8323-4E41-A112-E44D538416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1168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E6B2-7B85-4550-BCB5-056C61D7871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8B1B-8323-4E41-A112-E44D5384169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64869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E6B2-7B85-4550-BCB5-056C61D7871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8B1B-8323-4E41-A112-E44D538416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20366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E6B2-7B85-4550-BCB5-056C61D7871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8B1B-8323-4E41-A112-E44D5384169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680395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E6B2-7B85-4550-BCB5-056C61D7871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8B1B-8323-4E41-A112-E44D538416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12400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E6B2-7B85-4550-BCB5-056C61D7871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8B1B-8323-4E41-A112-E44D538416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99508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E6B2-7B85-4550-BCB5-056C61D7871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8B1B-8323-4E41-A112-E44D538416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5130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E6B2-7B85-4550-BCB5-056C61D7871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8B1B-8323-4E41-A112-E44D538416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4389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E6B2-7B85-4550-BCB5-056C61D7871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8B1B-8323-4E41-A112-E44D538416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0185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E6B2-7B85-4550-BCB5-056C61D7871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8B1B-8323-4E41-A112-E44D538416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7084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E6B2-7B85-4550-BCB5-056C61D7871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8B1B-8323-4E41-A112-E44D538416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0630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E6B2-7B85-4550-BCB5-056C61D7871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8B1B-8323-4E41-A112-E44D538416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4351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E6B2-7B85-4550-BCB5-056C61D7871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8B1B-8323-4E41-A112-E44D538416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0756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E6B2-7B85-4550-BCB5-056C61D7871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8B1B-8323-4E41-A112-E44D538416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4932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E6B2-7B85-4550-BCB5-056C61D7871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8B1B-8323-4E41-A112-E44D538416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2313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19E6B2-7B85-4550-BCB5-056C61D7871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7648B1B-8323-4E41-A112-E44D538416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5562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53737" y="0"/>
            <a:ext cx="9144000" cy="2387600"/>
          </a:xfrm>
        </p:spPr>
        <p:txBody>
          <a:bodyPr>
            <a:normAutofit/>
          </a:bodyPr>
          <a:lstStyle/>
          <a:p>
            <a:r>
              <a:rPr lang="zh-TW" altLang="en-US" sz="9600" dirty="0" smtClean="0">
                <a:solidFill>
                  <a:srgbClr val="3399FF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去兒童新樂園</a:t>
            </a:r>
            <a:endParaRPr lang="zh-TW" altLang="en-US" sz="9600" dirty="0">
              <a:solidFill>
                <a:srgbClr val="3399FF"/>
              </a:solidFill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905692" y="3027272"/>
            <a:ext cx="9144000" cy="1414099"/>
          </a:xfrm>
        </p:spPr>
        <p:txBody>
          <a:bodyPr>
            <a:normAutofit/>
          </a:bodyPr>
          <a:lstStyle/>
          <a:p>
            <a:r>
              <a:rPr lang="zh-TW" altLang="en-US" sz="6600" dirty="0" smtClean="0">
                <a:solidFill>
                  <a:srgbClr val="FFCC66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作者</a:t>
            </a:r>
            <a:r>
              <a:rPr lang="en-US" altLang="zh-TW" sz="6600" dirty="0" smtClean="0">
                <a:solidFill>
                  <a:srgbClr val="FFCC66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:</a:t>
            </a:r>
            <a:r>
              <a:rPr lang="zh-TW" altLang="en-US" sz="6600" dirty="0" smtClean="0">
                <a:solidFill>
                  <a:srgbClr val="FFCC66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鄒鄒</a:t>
            </a:r>
            <a:endParaRPr lang="zh-TW" altLang="en-US" sz="6600" dirty="0">
              <a:solidFill>
                <a:srgbClr val="FFCC66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930707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86580" y="512762"/>
            <a:ext cx="3368039" cy="1325563"/>
          </a:xfrm>
        </p:spPr>
        <p:txBody>
          <a:bodyPr>
            <a:noAutofit/>
          </a:bodyPr>
          <a:lstStyle/>
          <a:p>
            <a:r>
              <a:rPr lang="zh-TW" altLang="en-US" sz="6000" dirty="0" smtClean="0">
                <a:solidFill>
                  <a:srgbClr val="3399FF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行程規劃</a:t>
            </a:r>
            <a:endParaRPr lang="zh-TW" altLang="en-US" sz="6000" dirty="0">
              <a:solidFill>
                <a:srgbClr val="3399FF"/>
              </a:solidFill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0660675"/>
              </p:ext>
            </p:extLst>
          </p:nvPr>
        </p:nvGraphicFramePr>
        <p:xfrm>
          <a:off x="812799" y="2125708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281987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709851" y="600891"/>
            <a:ext cx="3526971" cy="1319348"/>
          </a:xfrm>
        </p:spPr>
        <p:txBody>
          <a:bodyPr>
            <a:normAutofit/>
          </a:bodyPr>
          <a:lstStyle/>
          <a:p>
            <a:r>
              <a:rPr lang="zh-TW" altLang="en-US" sz="6000" dirty="0" smtClean="0">
                <a:latin typeface="文鼎勘亭流" panose="020B0609010101010101" pitchFamily="49" charset="-120"/>
                <a:ea typeface="文鼎勘亭流" panose="020B0609010101010101" pitchFamily="49" charset="-120"/>
              </a:rPr>
              <a:t>收票標準</a:t>
            </a:r>
            <a:endParaRPr lang="zh-TW" altLang="en-US" sz="6000" dirty="0"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  <p:graphicFrame>
        <p:nvGraphicFramePr>
          <p:cNvPr id="21" name="內容版面配置區 2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3126082"/>
              </p:ext>
            </p:extLst>
          </p:nvPr>
        </p:nvGraphicFramePr>
        <p:xfrm>
          <a:off x="295832" y="2560321"/>
          <a:ext cx="11255193" cy="3879667"/>
        </p:xfrm>
        <a:graphic>
          <a:graphicData uri="http://schemas.openxmlformats.org/drawingml/2006/table">
            <a:tbl>
              <a:tblPr/>
              <a:tblGrid>
                <a:gridCol w="1688279">
                  <a:extLst>
                    <a:ext uri="{9D8B030D-6E8A-4147-A177-3AD203B41FA5}">
                      <a16:colId xmlns:a16="http://schemas.microsoft.com/office/drawing/2014/main" val="238752925"/>
                    </a:ext>
                  </a:extLst>
                </a:gridCol>
                <a:gridCol w="1688279">
                  <a:extLst>
                    <a:ext uri="{9D8B030D-6E8A-4147-A177-3AD203B41FA5}">
                      <a16:colId xmlns:a16="http://schemas.microsoft.com/office/drawing/2014/main" val="417801600"/>
                    </a:ext>
                  </a:extLst>
                </a:gridCol>
                <a:gridCol w="1688279">
                  <a:extLst>
                    <a:ext uri="{9D8B030D-6E8A-4147-A177-3AD203B41FA5}">
                      <a16:colId xmlns:a16="http://schemas.microsoft.com/office/drawing/2014/main" val="800403226"/>
                    </a:ext>
                  </a:extLst>
                </a:gridCol>
                <a:gridCol w="1688279">
                  <a:extLst>
                    <a:ext uri="{9D8B030D-6E8A-4147-A177-3AD203B41FA5}">
                      <a16:colId xmlns:a16="http://schemas.microsoft.com/office/drawing/2014/main" val="4208330972"/>
                    </a:ext>
                  </a:extLst>
                </a:gridCol>
                <a:gridCol w="1688279">
                  <a:extLst>
                    <a:ext uri="{9D8B030D-6E8A-4147-A177-3AD203B41FA5}">
                      <a16:colId xmlns:a16="http://schemas.microsoft.com/office/drawing/2014/main" val="1266976944"/>
                    </a:ext>
                  </a:extLst>
                </a:gridCol>
                <a:gridCol w="1688279">
                  <a:extLst>
                    <a:ext uri="{9D8B030D-6E8A-4147-A177-3AD203B41FA5}">
                      <a16:colId xmlns:a16="http://schemas.microsoft.com/office/drawing/2014/main" val="377042592"/>
                    </a:ext>
                  </a:extLst>
                </a:gridCol>
                <a:gridCol w="1125519">
                  <a:extLst>
                    <a:ext uri="{9D8B030D-6E8A-4147-A177-3AD203B41FA5}">
                      <a16:colId xmlns:a16="http://schemas.microsoft.com/office/drawing/2014/main" val="3785993781"/>
                    </a:ext>
                  </a:extLst>
                </a:gridCol>
              </a:tblGrid>
              <a:tr h="61481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bg1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bg1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 dirty="0">
                          <a:solidFill>
                            <a:schemeClr val="bg1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 dirty="0">
                          <a:solidFill>
                            <a:schemeClr val="bg1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 dirty="0">
                          <a:solidFill>
                            <a:schemeClr val="bg1"/>
                          </a:solidFill>
                          <a:effectLst/>
                        </a:rPr>
                        <a:t>】</a:t>
                      </a:r>
                      <a:endParaRPr lang="zh-TW" altLang="en-US" b="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chemeClr val="bg1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chemeClr val="bg1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chemeClr val="bg1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chemeClr val="bg1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chemeClr val="bg1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chemeClr val="bg1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chemeClr val="bg1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chemeClr val="bg1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9873630"/>
                  </a:ext>
                </a:extLst>
              </a:tr>
              <a:tr h="203523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bg1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bg1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chemeClr val="bg1"/>
                          </a:solidFill>
                          <a:effectLst/>
                        </a:rPr>
                        <a:t>(5</a:t>
                      </a:r>
                      <a:r>
                        <a:rPr lang="zh-TW" altLang="en-US" b="0" dirty="0">
                          <a:solidFill>
                            <a:schemeClr val="bg1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bg1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chemeClr val="bg1"/>
                          </a:solidFill>
                          <a:effectLst/>
                        </a:rPr>
                        <a:t>(7</a:t>
                      </a:r>
                      <a:r>
                        <a:rPr lang="zh-TW" altLang="en-US" b="0" dirty="0">
                          <a:solidFill>
                            <a:schemeClr val="bg1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280399"/>
                  </a:ext>
                </a:extLst>
              </a:tr>
              <a:tr h="61481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solidFill>
                            <a:schemeClr val="bg1"/>
                          </a:solidFill>
                          <a:effectLst/>
                        </a:rPr>
                        <a:t>票價</a:t>
                      </a:r>
                      <a:br>
                        <a:rPr lang="zh-TW" altLang="en-US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altLang="zh-TW">
                          <a:solidFill>
                            <a:schemeClr val="bg1"/>
                          </a:solidFill>
                          <a:effectLst/>
                        </a:rPr>
                        <a:t>(</a:t>
                      </a:r>
                      <a:r>
                        <a:rPr lang="zh-TW" altLang="en-US">
                          <a:solidFill>
                            <a:schemeClr val="bg1"/>
                          </a:solidFill>
                          <a:effectLst/>
                        </a:rPr>
                        <a:t>元，含稅</a:t>
                      </a:r>
                      <a:r>
                        <a:rPr lang="en-US" altLang="zh-TW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solidFill>
                            <a:schemeClr val="bg1"/>
                          </a:solidFill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solidFill>
                            <a:schemeClr val="bg1"/>
                          </a:solidFill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solidFill>
                            <a:schemeClr val="bg1"/>
                          </a:solidFill>
                          <a:effectLst/>
                        </a:rPr>
                        <a:t>30</a:t>
                      </a:r>
                      <a:r>
                        <a:rPr lang="zh-TW" altLang="en-US">
                          <a:solidFill>
                            <a:schemeClr val="bg1"/>
                          </a:solidFill>
                          <a:effectLst/>
                        </a:rPr>
                        <a:t>人</a:t>
                      </a:r>
                      <a:br>
                        <a:rPr lang="zh-TW" altLang="en-US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zh-TW" altLang="en-US">
                          <a:solidFill>
                            <a:schemeClr val="bg1"/>
                          </a:solidFill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solidFill>
                            <a:schemeClr val="bg1"/>
                          </a:solidFill>
                          <a:effectLst/>
                        </a:rPr>
                        <a:t>30 (7</a:t>
                      </a:r>
                      <a:r>
                        <a:rPr lang="zh-TW" altLang="en-US">
                          <a:solidFill>
                            <a:schemeClr val="bg1"/>
                          </a:solidFill>
                          <a:effectLst/>
                        </a:rPr>
                        <a:t>項</a:t>
                      </a:r>
                      <a:r>
                        <a:rPr lang="en-US" altLang="zh-TW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solidFill>
                            <a:schemeClr val="bg1"/>
                          </a:solidFill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bg1"/>
                          </a:solidFill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7301411"/>
                  </a:ext>
                </a:extLst>
              </a:tr>
              <a:tr h="61481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bg1"/>
                          </a:solidFill>
                          <a:effectLst/>
                        </a:rPr>
                        <a:t>20 (8</a:t>
                      </a:r>
                      <a:r>
                        <a:rPr lang="zh-TW" altLang="en-US" dirty="0">
                          <a:solidFill>
                            <a:schemeClr val="bg1"/>
                          </a:solidFill>
                          <a:effectLst/>
                        </a:rPr>
                        <a:t>項</a:t>
                      </a:r>
                      <a:r>
                        <a:rPr lang="en-US" altLang="zh-TW" dirty="0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3832527"/>
                  </a:ext>
                </a:extLst>
              </a:tr>
            </a:tbl>
          </a:graphicData>
        </a:graphic>
      </p:graphicFrame>
      <p:sp>
        <p:nvSpPr>
          <p:cNvPr id="22" name="Rectangle 1"/>
          <p:cNvSpPr>
            <a:spLocks noChangeArrowheads="1"/>
          </p:cNvSpPr>
          <p:nvPr/>
        </p:nvSpPr>
        <p:spPr bwMode="auto">
          <a:xfrm>
            <a:off x="-488500" y="-323165"/>
            <a:ext cx="1427342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18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TW" altLang="zh-TW" sz="18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</a:br>
            <a:endParaRPr kumimoji="0" lang="zh-TW" altLang="zh-TW" sz="1800" b="0" i="0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603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標題 15"/>
          <p:cNvSpPr>
            <a:spLocks noGrp="1"/>
          </p:cNvSpPr>
          <p:nvPr>
            <p:ph type="title"/>
          </p:nvPr>
        </p:nvSpPr>
        <p:spPr>
          <a:xfrm>
            <a:off x="3264077" y="777433"/>
            <a:ext cx="4227855" cy="1080938"/>
          </a:xfrm>
        </p:spPr>
        <p:txBody>
          <a:bodyPr>
            <a:normAutofit/>
          </a:bodyPr>
          <a:lstStyle/>
          <a:p>
            <a:r>
              <a:rPr lang="zh-TW" altLang="en-US" sz="6000" dirty="0">
                <a:latin typeface="文鼎勘亭流" panose="020B0609010101010101" pitchFamily="49" charset="-120"/>
                <a:ea typeface="文鼎勘亭流" panose="020B0609010101010101" pitchFamily="49" charset="-120"/>
              </a:rPr>
              <a:t>星空小飛碟</a:t>
            </a:r>
          </a:p>
        </p:txBody>
      </p:sp>
      <p:sp>
        <p:nvSpPr>
          <p:cNvPr id="15" name="內容版面配置區 14"/>
          <p:cNvSpPr>
            <a:spLocks noGrp="1"/>
          </p:cNvSpPr>
          <p:nvPr>
            <p:ph sz="half" idx="1"/>
          </p:nvPr>
        </p:nvSpPr>
        <p:spPr>
          <a:xfrm>
            <a:off x="545850" y="2982332"/>
            <a:ext cx="4698358" cy="2853692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以飛行機具造型為主題，各座艙可自行操作起伏，猶如飛行機追逐於星空中，外表彩繪有濃濃義大利風味。</a:t>
            </a:r>
          </a:p>
        </p:txBody>
      </p:sp>
      <p:pic>
        <p:nvPicPr>
          <p:cNvPr id="2055" name="Picture 7" descr="星空小飛碟(旋轉小飛機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3975" y="2568388"/>
            <a:ext cx="4625789" cy="3617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1194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894" y="727102"/>
            <a:ext cx="2845568" cy="1080938"/>
          </a:xfrm>
        </p:spPr>
        <p:txBody>
          <a:bodyPr>
            <a:normAutofit/>
          </a:bodyPr>
          <a:lstStyle/>
          <a:p>
            <a:r>
              <a:rPr lang="zh-TW" altLang="en-US" sz="6000" dirty="0">
                <a:latin typeface="文鼎勘亭流" panose="020B0609010101010101" pitchFamily="49" charset="-120"/>
                <a:ea typeface="文鼎勘亭流" panose="020B0609010101010101" pitchFamily="49" charset="-120"/>
              </a:rPr>
              <a:t>尋寶船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0320" y="3029204"/>
            <a:ext cx="4698358" cy="359931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仿木造古戰船的造型，以左右擺盪凌空飛渡，體驗離心力的刺激感。</a:t>
            </a:r>
          </a:p>
        </p:txBody>
      </p:sp>
      <p:pic>
        <p:nvPicPr>
          <p:cNvPr id="3076" name="Picture 4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9097" y="3029204"/>
            <a:ext cx="4167052" cy="3306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8772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49086" y="1009119"/>
            <a:ext cx="7785463" cy="884995"/>
          </a:xfrm>
        </p:spPr>
        <p:txBody>
          <a:bodyPr>
            <a:normAutofit fontScale="90000"/>
          </a:bodyPr>
          <a:lstStyle/>
          <a:p>
            <a:r>
              <a:rPr lang="zh-TW" altLang="en-US" sz="6700" b="1" dirty="0"/>
              <a:t>兒童新樂園微電影</a:t>
            </a:r>
            <a:r>
              <a:rPr lang="zh-TW" altLang="en-US" b="1" dirty="0"/>
              <a:t/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49086" y="2090057"/>
            <a:ext cx="9757954" cy="5159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478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14516" y="727102"/>
            <a:ext cx="3721861" cy="1080938"/>
          </a:xfrm>
        </p:spPr>
        <p:txBody>
          <a:bodyPr>
            <a:normAutofit/>
          </a:bodyPr>
          <a:lstStyle/>
          <a:p>
            <a:r>
              <a:rPr lang="zh-TW" altLang="en-US" sz="6000" dirty="0">
                <a:latin typeface="文鼎勘亭流" panose="020B0609010101010101" pitchFamily="49" charset="-120"/>
                <a:ea typeface="文鼎勘亭流" panose="020B0609010101010101" pitchFamily="49" charset="-120"/>
              </a:rPr>
              <a:t>資料來源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46611" y="2389124"/>
            <a:ext cx="11436532" cy="1372979"/>
          </a:xfrm>
        </p:spPr>
        <p:txBody>
          <a:bodyPr>
            <a:normAutofit/>
          </a:bodyPr>
          <a:lstStyle/>
          <a:p>
            <a:r>
              <a:rPr lang="zh-TW" altLang="en-US" sz="3200" smtClean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                             兒童</a:t>
            </a:r>
            <a:r>
              <a:rPr lang="zh-TW" altLang="en-US" sz="3200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新</a:t>
            </a:r>
            <a:r>
              <a:rPr lang="zh-TW" altLang="en-US" sz="3200" dirty="0" smtClean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樂園            </a:t>
            </a:r>
            <a:r>
              <a:rPr lang="en-US" altLang="zh-TW" sz="2800" dirty="0" smtClean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https</a:t>
            </a:r>
            <a:r>
              <a:rPr lang="en-US" altLang="zh-TW" sz="2800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://www.tcap.taipei/cp.aspx?n=57F1A46B66881160</a:t>
            </a:r>
            <a:endParaRPr lang="zh-TW" altLang="en-US" sz="2800" dirty="0"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68388221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53</TotalTime>
  <Words>198</Words>
  <Application>Microsoft Office PowerPoint</Application>
  <PresentationFormat>寬螢幕</PresentationFormat>
  <Paragraphs>37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5" baseType="lpstr">
      <vt:lpstr>文鼎中特廣告體</vt:lpstr>
      <vt:lpstr>文鼎勘亭流</vt:lpstr>
      <vt:lpstr>文鼎新潮ＰＯＰ體P</vt:lpstr>
      <vt:lpstr>微軟正黑體</vt:lpstr>
      <vt:lpstr>Arial</vt:lpstr>
      <vt:lpstr>Trebuchet MS</vt:lpstr>
      <vt:lpstr>Wingdings 3</vt:lpstr>
      <vt:lpstr>多面向</vt:lpstr>
      <vt:lpstr>去兒童新樂園</vt:lpstr>
      <vt:lpstr>行程規劃</vt:lpstr>
      <vt:lpstr>收票標準</vt:lpstr>
      <vt:lpstr>星空小飛碟</vt:lpstr>
      <vt:lpstr>尋寶船</vt:lpstr>
      <vt:lpstr>兒童新樂園微電影 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去兒童新樂園</dc:title>
  <dc:creator>Windows 使用者</dc:creator>
  <cp:lastModifiedBy>Windows 使用者</cp:lastModifiedBy>
  <cp:revision>11</cp:revision>
  <dcterms:created xsi:type="dcterms:W3CDTF">2022-01-03T03:36:47Z</dcterms:created>
  <dcterms:modified xsi:type="dcterms:W3CDTF">2022-01-17T03:59:52Z</dcterms:modified>
</cp:coreProperties>
</file>