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0C7829-8BBD-441D-890A-80AB758D6F9D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C5E4027-8E9E-4127-9FB5-790A0F5A6A20}">
      <dgm:prSet phldrT="[文字]" custT="1"/>
      <dgm:spPr/>
      <dgm:t>
        <a:bodyPr/>
        <a:lstStyle/>
        <a:p>
          <a:r>
            <a:rPr lang="en-US" altLang="zh-TW" sz="2800" dirty="0" smtClean="0"/>
            <a:t>8</a:t>
          </a:r>
          <a:r>
            <a:rPr lang="zh-TW" altLang="en-US" sz="2800" dirty="0" smtClean="0"/>
            <a:t>：</a:t>
          </a:r>
          <a:r>
            <a:rPr lang="en-US" altLang="zh-TW" sz="2800" dirty="0" smtClean="0"/>
            <a:t>30</a:t>
          </a:r>
          <a:r>
            <a:rPr lang="zh-TW" altLang="en-US" sz="2800" dirty="0" smtClean="0"/>
            <a:t>起床</a:t>
          </a:r>
          <a:endParaRPr lang="zh-TW" altLang="en-US" sz="2800" dirty="0"/>
        </a:p>
      </dgm:t>
    </dgm:pt>
    <dgm:pt modelId="{80338F73-5F62-4163-B712-03F1C48F0DC2}" type="parTrans" cxnId="{F35FC9EC-1993-4F8D-A5C7-46F3630FFE9C}">
      <dgm:prSet/>
      <dgm:spPr/>
      <dgm:t>
        <a:bodyPr/>
        <a:lstStyle/>
        <a:p>
          <a:endParaRPr lang="zh-TW" altLang="en-US"/>
        </a:p>
      </dgm:t>
    </dgm:pt>
    <dgm:pt modelId="{A8E62586-4115-4136-ACF9-9DC7DAF09FA0}" type="sibTrans" cxnId="{F35FC9EC-1993-4F8D-A5C7-46F3630FFE9C}">
      <dgm:prSet/>
      <dgm:spPr/>
      <dgm:t>
        <a:bodyPr/>
        <a:lstStyle/>
        <a:p>
          <a:endParaRPr lang="zh-TW" altLang="en-US"/>
        </a:p>
      </dgm:t>
    </dgm:pt>
    <dgm:pt modelId="{9716202A-FEA5-41F7-A95E-3822BA751424}">
      <dgm:prSet phldrT="[文字]" custT="1"/>
      <dgm:spPr/>
      <dgm:t>
        <a:bodyPr/>
        <a:lstStyle/>
        <a:p>
          <a:endParaRPr lang="en-US" altLang="zh-TW" sz="1200" dirty="0" smtClean="0"/>
        </a:p>
        <a:p>
          <a:endParaRPr lang="en-US" altLang="zh-TW" sz="1200" dirty="0" smtClean="0"/>
        </a:p>
        <a:p>
          <a:r>
            <a:rPr lang="zh-TW" altLang="en-US" sz="3600" dirty="0" smtClean="0"/>
            <a:t>放學</a:t>
          </a:r>
          <a:endParaRPr lang="en-US" altLang="zh-TW" sz="3600" dirty="0" smtClean="0"/>
        </a:p>
        <a:p>
          <a:endParaRPr lang="en-US" altLang="zh-TW" sz="1200" dirty="0" smtClean="0"/>
        </a:p>
        <a:p>
          <a:endParaRPr lang="zh-TW" altLang="en-US" sz="1200" dirty="0"/>
        </a:p>
      </dgm:t>
    </dgm:pt>
    <dgm:pt modelId="{315FCC12-4208-4EE1-A02E-DFDF6200AB66}" type="parTrans" cxnId="{A78C4428-5ADC-4494-87F8-2EAFC18DEEE5}">
      <dgm:prSet/>
      <dgm:spPr/>
      <dgm:t>
        <a:bodyPr/>
        <a:lstStyle/>
        <a:p>
          <a:endParaRPr lang="zh-TW" altLang="en-US"/>
        </a:p>
      </dgm:t>
    </dgm:pt>
    <dgm:pt modelId="{16C9D163-C231-4BB4-BDD5-71CE2518A496}" type="sibTrans" cxnId="{A78C4428-5ADC-4494-87F8-2EAFC18DEEE5}">
      <dgm:prSet/>
      <dgm:spPr/>
      <dgm:t>
        <a:bodyPr/>
        <a:lstStyle/>
        <a:p>
          <a:endParaRPr lang="zh-TW" altLang="en-US"/>
        </a:p>
      </dgm:t>
    </dgm:pt>
    <dgm:pt modelId="{5189BE5B-7FD3-4CD8-B79D-720F9A716F25}">
      <dgm:prSet phldrT="[文字]" custT="1"/>
      <dgm:spPr/>
      <dgm:t>
        <a:bodyPr/>
        <a:lstStyle/>
        <a:p>
          <a:r>
            <a:rPr lang="zh-TW" altLang="en-US" sz="2800" dirty="0" smtClean="0"/>
            <a:t>碰碰車</a:t>
          </a:r>
          <a:endParaRPr lang="zh-TW" altLang="en-US" sz="2800" dirty="0"/>
        </a:p>
      </dgm:t>
    </dgm:pt>
    <dgm:pt modelId="{BEF78151-8AA6-4B79-9A5A-2D115578CD58}" type="sibTrans" cxnId="{D4164488-0E3C-4490-BE0D-F351EA73F60D}">
      <dgm:prSet/>
      <dgm:spPr/>
      <dgm:t>
        <a:bodyPr/>
        <a:lstStyle/>
        <a:p>
          <a:endParaRPr lang="zh-TW" altLang="en-US"/>
        </a:p>
      </dgm:t>
    </dgm:pt>
    <dgm:pt modelId="{FC5B3DAC-A3D2-4E23-AD9B-0D0CB36483E0}" type="parTrans" cxnId="{D4164488-0E3C-4490-BE0D-F351EA73F60D}">
      <dgm:prSet/>
      <dgm:spPr/>
      <dgm:t>
        <a:bodyPr/>
        <a:lstStyle/>
        <a:p>
          <a:endParaRPr lang="zh-TW" altLang="en-US"/>
        </a:p>
      </dgm:t>
    </dgm:pt>
    <dgm:pt modelId="{87881D79-E662-436C-BCA8-14632AF54A03}">
      <dgm:prSet phldrT="[文字]" custT="1"/>
      <dgm:spPr/>
      <dgm:t>
        <a:bodyPr/>
        <a:lstStyle/>
        <a:p>
          <a:r>
            <a:rPr lang="zh-TW" altLang="en-US" sz="2800" dirty="0" smtClean="0"/>
            <a:t>小飛龍</a:t>
          </a:r>
          <a:endParaRPr lang="zh-TW" altLang="en-US" sz="2800" dirty="0"/>
        </a:p>
      </dgm:t>
    </dgm:pt>
    <dgm:pt modelId="{8FC0CB4D-B6DF-4A37-AF1F-CC71F90BA0C1}" type="sibTrans" cxnId="{E8F2A7D6-7682-42DC-9352-403B9CCF0A7D}">
      <dgm:prSet/>
      <dgm:spPr/>
      <dgm:t>
        <a:bodyPr/>
        <a:lstStyle/>
        <a:p>
          <a:endParaRPr lang="zh-TW" altLang="en-US"/>
        </a:p>
      </dgm:t>
    </dgm:pt>
    <dgm:pt modelId="{B1732908-0777-4129-A410-AE25ED355374}" type="parTrans" cxnId="{E8F2A7D6-7682-42DC-9352-403B9CCF0A7D}">
      <dgm:prSet/>
      <dgm:spPr/>
      <dgm:t>
        <a:bodyPr/>
        <a:lstStyle/>
        <a:p>
          <a:endParaRPr lang="zh-TW" altLang="en-US"/>
        </a:p>
      </dgm:t>
    </dgm:pt>
    <dgm:pt modelId="{F1582253-6887-4E5E-AD12-A3DEA45FE33D}">
      <dgm:prSet phldrT="[文字]" custT="1"/>
      <dgm:spPr/>
      <dgm:t>
        <a:bodyPr/>
        <a:lstStyle/>
        <a:p>
          <a:r>
            <a:rPr lang="zh-TW" altLang="en-US" sz="2800" dirty="0" smtClean="0"/>
            <a:t>尋寶船</a:t>
          </a:r>
          <a:endParaRPr lang="zh-TW" altLang="en-US" sz="2800" dirty="0"/>
        </a:p>
      </dgm:t>
    </dgm:pt>
    <dgm:pt modelId="{43E9839E-DAEA-4335-82A3-D80DAC04D1D3}" type="sibTrans" cxnId="{68574C3D-1EF9-43EC-9CE2-8197247091D9}">
      <dgm:prSet/>
      <dgm:spPr/>
      <dgm:t>
        <a:bodyPr/>
        <a:lstStyle/>
        <a:p>
          <a:endParaRPr lang="zh-TW" altLang="en-US"/>
        </a:p>
      </dgm:t>
    </dgm:pt>
    <dgm:pt modelId="{5731F4C1-667A-45BC-880D-59B6F197C075}" type="parTrans" cxnId="{68574C3D-1EF9-43EC-9CE2-8197247091D9}">
      <dgm:prSet/>
      <dgm:spPr/>
      <dgm:t>
        <a:bodyPr/>
        <a:lstStyle/>
        <a:p>
          <a:endParaRPr lang="zh-TW" altLang="en-US"/>
        </a:p>
      </dgm:t>
    </dgm:pt>
    <dgm:pt modelId="{50DE503C-B868-4F4F-8DA9-56286A5B591D}">
      <dgm:prSet phldrT="[文字]" custT="1"/>
      <dgm:spPr/>
      <dgm:t>
        <a:bodyPr/>
        <a:lstStyle/>
        <a:p>
          <a:r>
            <a:rPr lang="zh-TW" altLang="en-US" sz="3200" dirty="0" smtClean="0"/>
            <a:t>旋轉咖啡杯</a:t>
          </a:r>
          <a:endParaRPr lang="zh-TW" altLang="en-US" sz="3200" dirty="0"/>
        </a:p>
      </dgm:t>
    </dgm:pt>
    <dgm:pt modelId="{B50F0CDF-83E4-405E-A0EE-D0A16B950EB4}" type="sibTrans" cxnId="{F7D46120-BCB0-4CD3-BF92-A00BADF6F839}">
      <dgm:prSet/>
      <dgm:spPr/>
      <dgm:t>
        <a:bodyPr/>
        <a:lstStyle/>
        <a:p>
          <a:endParaRPr lang="zh-TW" altLang="en-US"/>
        </a:p>
      </dgm:t>
    </dgm:pt>
    <dgm:pt modelId="{4CF3C809-ADEB-464E-9425-23BA27BCE764}" type="parTrans" cxnId="{F7D46120-BCB0-4CD3-BF92-A00BADF6F839}">
      <dgm:prSet/>
      <dgm:spPr/>
      <dgm:t>
        <a:bodyPr/>
        <a:lstStyle/>
        <a:p>
          <a:endParaRPr lang="zh-TW" altLang="en-US"/>
        </a:p>
      </dgm:t>
    </dgm:pt>
    <dgm:pt modelId="{22A8C6D1-8255-4561-B151-16407A75D619}">
      <dgm:prSet phldrT="[文字]" custT="1"/>
      <dgm:spPr/>
      <dgm:t>
        <a:bodyPr/>
        <a:lstStyle/>
        <a:p>
          <a:r>
            <a:rPr lang="zh-TW" altLang="en-US" sz="2800" dirty="0" smtClean="0"/>
            <a:t>吼吼樹屋</a:t>
          </a:r>
          <a:endParaRPr lang="zh-TW" altLang="en-US" sz="2800" dirty="0"/>
        </a:p>
      </dgm:t>
    </dgm:pt>
    <dgm:pt modelId="{E82BE7FF-4D47-4A03-99AA-2DF9D7B18BC8}" type="sibTrans" cxnId="{01B0D936-7ADA-4896-A539-3334139D6087}">
      <dgm:prSet/>
      <dgm:spPr/>
      <dgm:t>
        <a:bodyPr/>
        <a:lstStyle/>
        <a:p>
          <a:endParaRPr lang="zh-TW" altLang="en-US"/>
        </a:p>
      </dgm:t>
    </dgm:pt>
    <dgm:pt modelId="{3EC67125-8483-444D-885E-EC6FDB11DDBB}" type="parTrans" cxnId="{01B0D936-7ADA-4896-A539-3334139D6087}">
      <dgm:prSet/>
      <dgm:spPr/>
      <dgm:t>
        <a:bodyPr/>
        <a:lstStyle/>
        <a:p>
          <a:endParaRPr lang="zh-TW" altLang="en-US"/>
        </a:p>
      </dgm:t>
    </dgm:pt>
    <dgm:pt modelId="{89F33EBE-96A9-4463-A4AC-B3D928853AE8}">
      <dgm:prSet phldrT="[文字]" custT="1"/>
      <dgm:spPr/>
      <dgm:t>
        <a:bodyPr/>
        <a:lstStyle/>
        <a:p>
          <a:r>
            <a:rPr lang="zh-TW" altLang="en-US" sz="3600" dirty="0" smtClean="0"/>
            <a:t>午餐</a:t>
          </a:r>
          <a:endParaRPr lang="zh-TW" altLang="en-US" sz="3600" dirty="0"/>
        </a:p>
      </dgm:t>
    </dgm:pt>
    <dgm:pt modelId="{46A6CCB7-FD8A-4FFE-9667-ED6914D2B961}" type="sibTrans" cxnId="{ABAC59B6-3C5E-4530-B0BF-52A5F6EA67AD}">
      <dgm:prSet/>
      <dgm:spPr/>
      <dgm:t>
        <a:bodyPr/>
        <a:lstStyle/>
        <a:p>
          <a:endParaRPr lang="zh-TW" altLang="en-US"/>
        </a:p>
      </dgm:t>
    </dgm:pt>
    <dgm:pt modelId="{18104738-DC0E-4D09-9A3E-0E6AB838BF74}" type="parTrans" cxnId="{ABAC59B6-3C5E-4530-B0BF-52A5F6EA67AD}">
      <dgm:prSet/>
      <dgm:spPr/>
      <dgm:t>
        <a:bodyPr/>
        <a:lstStyle/>
        <a:p>
          <a:endParaRPr lang="zh-TW" altLang="en-US"/>
        </a:p>
      </dgm:t>
    </dgm:pt>
    <dgm:pt modelId="{50102204-3CC0-4B47-BAB8-AFFE1602D595}" type="pres">
      <dgm:prSet presAssocID="{D80C7829-8BBD-441D-890A-80AB758D6F9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D945687-0B74-48A7-B645-0251A7B37467}" type="pres">
      <dgm:prSet presAssocID="{9C5E4027-8E9E-4127-9FB5-790A0F5A6A20}" presName="node" presStyleLbl="node1" presStyleIdx="0" presStyleCnt="8" custLinFactNeighborX="-266" custLinFactNeighborY="-2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5268D4-F67D-433D-9B44-D6A196501722}" type="pres">
      <dgm:prSet presAssocID="{A8E62586-4115-4136-ACF9-9DC7DAF09FA0}" presName="sibTrans" presStyleLbl="sibTrans1D1" presStyleIdx="0" presStyleCnt="7"/>
      <dgm:spPr/>
      <dgm:t>
        <a:bodyPr/>
        <a:lstStyle/>
        <a:p>
          <a:endParaRPr lang="zh-TW" altLang="en-US"/>
        </a:p>
      </dgm:t>
    </dgm:pt>
    <dgm:pt modelId="{271C6BBF-5A93-4BCE-9B33-C45A68F90FEB}" type="pres">
      <dgm:prSet presAssocID="{A8E62586-4115-4136-ACF9-9DC7DAF09FA0}" presName="connectorText" presStyleLbl="sibTrans1D1" presStyleIdx="0" presStyleCnt="7"/>
      <dgm:spPr/>
      <dgm:t>
        <a:bodyPr/>
        <a:lstStyle/>
        <a:p>
          <a:endParaRPr lang="zh-TW" altLang="en-US"/>
        </a:p>
      </dgm:t>
    </dgm:pt>
    <dgm:pt modelId="{8E480D04-1062-4AA8-B35B-08AD1B5F4779}" type="pres">
      <dgm:prSet presAssocID="{5189BE5B-7FD3-4CD8-B79D-720F9A716F25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7BFE07-43AE-4291-AFC3-B85952A7B0F1}" type="pres">
      <dgm:prSet presAssocID="{BEF78151-8AA6-4B79-9A5A-2D115578CD58}" presName="sibTrans" presStyleLbl="sibTrans1D1" presStyleIdx="1" presStyleCnt="7"/>
      <dgm:spPr/>
      <dgm:t>
        <a:bodyPr/>
        <a:lstStyle/>
        <a:p>
          <a:endParaRPr lang="zh-TW" altLang="en-US"/>
        </a:p>
      </dgm:t>
    </dgm:pt>
    <dgm:pt modelId="{F2E6AB70-7F8A-4E09-A160-A1D8C49F0828}" type="pres">
      <dgm:prSet presAssocID="{BEF78151-8AA6-4B79-9A5A-2D115578CD58}" presName="connectorText" presStyleLbl="sibTrans1D1" presStyleIdx="1" presStyleCnt="7"/>
      <dgm:spPr/>
      <dgm:t>
        <a:bodyPr/>
        <a:lstStyle/>
        <a:p>
          <a:endParaRPr lang="zh-TW" altLang="en-US"/>
        </a:p>
      </dgm:t>
    </dgm:pt>
    <dgm:pt modelId="{C6B9C533-2A83-44DE-B544-4BD6747858D7}" type="pres">
      <dgm:prSet presAssocID="{87881D79-E662-436C-BCA8-14632AF54A03}" presName="node" presStyleLbl="node1" presStyleIdx="2" presStyleCnt="8" custLinFactNeighborX="735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C5CBEC-63EC-44A4-A673-6E8D0FB1B95C}" type="pres">
      <dgm:prSet presAssocID="{8FC0CB4D-B6DF-4A37-AF1F-CC71F90BA0C1}" presName="sibTrans" presStyleLbl="sibTrans1D1" presStyleIdx="2" presStyleCnt="7"/>
      <dgm:spPr/>
      <dgm:t>
        <a:bodyPr/>
        <a:lstStyle/>
        <a:p>
          <a:endParaRPr lang="zh-TW" altLang="en-US"/>
        </a:p>
      </dgm:t>
    </dgm:pt>
    <dgm:pt modelId="{66FD969D-715E-4490-9460-A836C2A8DBA2}" type="pres">
      <dgm:prSet presAssocID="{8FC0CB4D-B6DF-4A37-AF1F-CC71F90BA0C1}" presName="connectorText" presStyleLbl="sibTrans1D1" presStyleIdx="2" presStyleCnt="7"/>
      <dgm:spPr/>
      <dgm:t>
        <a:bodyPr/>
        <a:lstStyle/>
        <a:p>
          <a:endParaRPr lang="zh-TW" altLang="en-US"/>
        </a:p>
      </dgm:t>
    </dgm:pt>
    <dgm:pt modelId="{3722F8DE-A634-4D45-B3F0-C203352FBBEE}" type="pres">
      <dgm:prSet presAssocID="{F1582253-6887-4E5E-AD12-A3DEA45FE33D}" presName="node" presStyleLbl="node1" presStyleIdx="3" presStyleCnt="8" custLinFactNeighborY="12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0E2964-8F31-4D0F-8707-077F40EFB390}" type="pres">
      <dgm:prSet presAssocID="{43E9839E-DAEA-4335-82A3-D80DAC04D1D3}" presName="sibTrans" presStyleLbl="sibTrans1D1" presStyleIdx="3" presStyleCnt="7"/>
      <dgm:spPr/>
      <dgm:t>
        <a:bodyPr/>
        <a:lstStyle/>
        <a:p>
          <a:endParaRPr lang="zh-TW" altLang="en-US"/>
        </a:p>
      </dgm:t>
    </dgm:pt>
    <dgm:pt modelId="{D34780CB-0CB6-498C-A157-58777EDC4975}" type="pres">
      <dgm:prSet presAssocID="{43E9839E-DAEA-4335-82A3-D80DAC04D1D3}" presName="connectorText" presStyleLbl="sibTrans1D1" presStyleIdx="3" presStyleCnt="7"/>
      <dgm:spPr/>
      <dgm:t>
        <a:bodyPr/>
        <a:lstStyle/>
        <a:p>
          <a:endParaRPr lang="zh-TW" altLang="en-US"/>
        </a:p>
      </dgm:t>
    </dgm:pt>
    <dgm:pt modelId="{61B6028B-545A-45C2-9F93-695F4AFD7618}" type="pres">
      <dgm:prSet presAssocID="{50DE503C-B868-4F4F-8DA9-56286A5B591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01FBCD-D41B-459D-BC25-AEAAD115E909}" type="pres">
      <dgm:prSet presAssocID="{B50F0CDF-83E4-405E-A0EE-D0A16B950EB4}" presName="sibTrans" presStyleLbl="sibTrans1D1" presStyleIdx="4" presStyleCnt="7"/>
      <dgm:spPr/>
      <dgm:t>
        <a:bodyPr/>
        <a:lstStyle/>
        <a:p>
          <a:endParaRPr lang="zh-TW" altLang="en-US"/>
        </a:p>
      </dgm:t>
    </dgm:pt>
    <dgm:pt modelId="{0750EE32-49C8-4037-970B-A1DF0C2CE5C3}" type="pres">
      <dgm:prSet presAssocID="{B50F0CDF-83E4-405E-A0EE-D0A16B950EB4}" presName="connectorText" presStyleLbl="sibTrans1D1" presStyleIdx="4" presStyleCnt="7"/>
      <dgm:spPr/>
      <dgm:t>
        <a:bodyPr/>
        <a:lstStyle/>
        <a:p>
          <a:endParaRPr lang="zh-TW" altLang="en-US"/>
        </a:p>
      </dgm:t>
    </dgm:pt>
    <dgm:pt modelId="{95AD4B82-DA4F-4D8E-A9F5-8F52E3906493}" type="pres">
      <dgm:prSet presAssocID="{22A8C6D1-8255-4561-B151-16407A75D619}" presName="node" presStyleLbl="node1" presStyleIdx="5" presStyleCnt="8" custLinFactNeighborX="4891" custLinFactNeighborY="12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4022F3-F164-452B-B529-9478DBFCB5C2}" type="pres">
      <dgm:prSet presAssocID="{E82BE7FF-4D47-4A03-99AA-2DF9D7B18BC8}" presName="sibTrans" presStyleLbl="sibTrans1D1" presStyleIdx="5" presStyleCnt="7"/>
      <dgm:spPr/>
      <dgm:t>
        <a:bodyPr/>
        <a:lstStyle/>
        <a:p>
          <a:endParaRPr lang="zh-TW" altLang="en-US"/>
        </a:p>
      </dgm:t>
    </dgm:pt>
    <dgm:pt modelId="{67C395E3-DDC4-444F-8373-2532FA751769}" type="pres">
      <dgm:prSet presAssocID="{E82BE7FF-4D47-4A03-99AA-2DF9D7B18BC8}" presName="connectorText" presStyleLbl="sibTrans1D1" presStyleIdx="5" presStyleCnt="7"/>
      <dgm:spPr/>
      <dgm:t>
        <a:bodyPr/>
        <a:lstStyle/>
        <a:p>
          <a:endParaRPr lang="zh-TW" altLang="en-US"/>
        </a:p>
      </dgm:t>
    </dgm:pt>
    <dgm:pt modelId="{2558613A-FA9E-4EFB-AE49-E1E3CEE45B77}" type="pres">
      <dgm:prSet presAssocID="{89F33EBE-96A9-4463-A4AC-B3D928853AE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8B61A9-A3F8-4679-A8B9-6AF4C5B07C4B}" type="pres">
      <dgm:prSet presAssocID="{46A6CCB7-FD8A-4FFE-9667-ED6914D2B961}" presName="sibTrans" presStyleLbl="sibTrans1D1" presStyleIdx="6" presStyleCnt="7"/>
      <dgm:spPr/>
      <dgm:t>
        <a:bodyPr/>
        <a:lstStyle/>
        <a:p>
          <a:endParaRPr lang="zh-TW" altLang="en-US"/>
        </a:p>
      </dgm:t>
    </dgm:pt>
    <dgm:pt modelId="{C0531286-18BF-4F2D-A0BD-D0E29A602CCA}" type="pres">
      <dgm:prSet presAssocID="{46A6CCB7-FD8A-4FFE-9667-ED6914D2B961}" presName="connectorText" presStyleLbl="sibTrans1D1" presStyleIdx="6" presStyleCnt="7"/>
      <dgm:spPr/>
      <dgm:t>
        <a:bodyPr/>
        <a:lstStyle/>
        <a:p>
          <a:endParaRPr lang="zh-TW" altLang="en-US"/>
        </a:p>
      </dgm:t>
    </dgm:pt>
    <dgm:pt modelId="{4D79CB22-DC16-46BD-A3D3-D083BA0DDAA3}" type="pres">
      <dgm:prSet presAssocID="{9716202A-FEA5-41F7-A95E-3822BA751424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3A418DB-5B15-406D-922B-1A65FB0D8226}" type="presOf" srcId="{89F33EBE-96A9-4463-A4AC-B3D928853AE8}" destId="{2558613A-FA9E-4EFB-AE49-E1E3CEE45B77}" srcOrd="0" destOrd="0" presId="urn:microsoft.com/office/officeart/2005/8/layout/bProcess3"/>
    <dgm:cxn modelId="{AE5DBAA5-D044-4E07-AFDD-FFB9105F19C7}" type="presOf" srcId="{9C5E4027-8E9E-4127-9FB5-790A0F5A6A20}" destId="{0D945687-0B74-48A7-B645-0251A7B37467}" srcOrd="0" destOrd="0" presId="urn:microsoft.com/office/officeart/2005/8/layout/bProcess3"/>
    <dgm:cxn modelId="{AA6FA1D4-EBB3-4425-8AC5-21878DBAF03D}" type="presOf" srcId="{E82BE7FF-4D47-4A03-99AA-2DF9D7B18BC8}" destId="{67C395E3-DDC4-444F-8373-2532FA751769}" srcOrd="1" destOrd="0" presId="urn:microsoft.com/office/officeart/2005/8/layout/bProcess3"/>
    <dgm:cxn modelId="{57C3A084-49AC-4B9D-B70B-8AE6B89D9E9E}" type="presOf" srcId="{9716202A-FEA5-41F7-A95E-3822BA751424}" destId="{4D79CB22-DC16-46BD-A3D3-D083BA0DDAA3}" srcOrd="0" destOrd="0" presId="urn:microsoft.com/office/officeart/2005/8/layout/bProcess3"/>
    <dgm:cxn modelId="{A78C4428-5ADC-4494-87F8-2EAFC18DEEE5}" srcId="{D80C7829-8BBD-441D-890A-80AB758D6F9D}" destId="{9716202A-FEA5-41F7-A95E-3822BA751424}" srcOrd="7" destOrd="0" parTransId="{315FCC12-4208-4EE1-A02E-DFDF6200AB66}" sibTransId="{16C9D163-C231-4BB4-BDD5-71CE2518A496}"/>
    <dgm:cxn modelId="{463B8894-1684-4CCF-9D5E-470355F6325A}" type="presOf" srcId="{B50F0CDF-83E4-405E-A0EE-D0A16B950EB4}" destId="{0750EE32-49C8-4037-970B-A1DF0C2CE5C3}" srcOrd="1" destOrd="0" presId="urn:microsoft.com/office/officeart/2005/8/layout/bProcess3"/>
    <dgm:cxn modelId="{E7EB9177-ACD2-4354-8136-E3A1D398CE67}" type="presOf" srcId="{D80C7829-8BBD-441D-890A-80AB758D6F9D}" destId="{50102204-3CC0-4B47-BAB8-AFFE1602D595}" srcOrd="0" destOrd="0" presId="urn:microsoft.com/office/officeart/2005/8/layout/bProcess3"/>
    <dgm:cxn modelId="{BB2A3A22-FDA3-4EE0-A336-C98C41269004}" type="presOf" srcId="{46A6CCB7-FD8A-4FFE-9667-ED6914D2B961}" destId="{C0531286-18BF-4F2D-A0BD-D0E29A602CCA}" srcOrd="1" destOrd="0" presId="urn:microsoft.com/office/officeart/2005/8/layout/bProcess3"/>
    <dgm:cxn modelId="{AC8C812C-86CB-4EC6-88A1-EE47693B72C8}" type="presOf" srcId="{87881D79-E662-436C-BCA8-14632AF54A03}" destId="{C6B9C533-2A83-44DE-B544-4BD6747858D7}" srcOrd="0" destOrd="0" presId="urn:microsoft.com/office/officeart/2005/8/layout/bProcess3"/>
    <dgm:cxn modelId="{D4164488-0E3C-4490-BE0D-F351EA73F60D}" srcId="{D80C7829-8BBD-441D-890A-80AB758D6F9D}" destId="{5189BE5B-7FD3-4CD8-B79D-720F9A716F25}" srcOrd="1" destOrd="0" parTransId="{FC5B3DAC-A3D2-4E23-AD9B-0D0CB36483E0}" sibTransId="{BEF78151-8AA6-4B79-9A5A-2D115578CD58}"/>
    <dgm:cxn modelId="{0607F915-DF4B-4116-B0E6-BD36ADEEB342}" type="presOf" srcId="{BEF78151-8AA6-4B79-9A5A-2D115578CD58}" destId="{F47BFE07-43AE-4291-AFC3-B85952A7B0F1}" srcOrd="0" destOrd="0" presId="urn:microsoft.com/office/officeart/2005/8/layout/bProcess3"/>
    <dgm:cxn modelId="{09D7096C-1CB6-43A8-A8DD-8946CF76AFCE}" type="presOf" srcId="{43E9839E-DAEA-4335-82A3-D80DAC04D1D3}" destId="{180E2964-8F31-4D0F-8707-077F40EFB390}" srcOrd="0" destOrd="0" presId="urn:microsoft.com/office/officeart/2005/8/layout/bProcess3"/>
    <dgm:cxn modelId="{ABAC59B6-3C5E-4530-B0BF-52A5F6EA67AD}" srcId="{D80C7829-8BBD-441D-890A-80AB758D6F9D}" destId="{89F33EBE-96A9-4463-A4AC-B3D928853AE8}" srcOrd="6" destOrd="0" parTransId="{18104738-DC0E-4D09-9A3E-0E6AB838BF74}" sibTransId="{46A6CCB7-FD8A-4FFE-9667-ED6914D2B961}"/>
    <dgm:cxn modelId="{01B0D936-7ADA-4896-A539-3334139D6087}" srcId="{D80C7829-8BBD-441D-890A-80AB758D6F9D}" destId="{22A8C6D1-8255-4561-B151-16407A75D619}" srcOrd="5" destOrd="0" parTransId="{3EC67125-8483-444D-885E-EC6FDB11DDBB}" sibTransId="{E82BE7FF-4D47-4A03-99AA-2DF9D7B18BC8}"/>
    <dgm:cxn modelId="{E66E1F0A-1C29-48BC-95C1-3951463B00A9}" type="presOf" srcId="{50DE503C-B868-4F4F-8DA9-56286A5B591D}" destId="{61B6028B-545A-45C2-9F93-695F4AFD7618}" srcOrd="0" destOrd="0" presId="urn:microsoft.com/office/officeart/2005/8/layout/bProcess3"/>
    <dgm:cxn modelId="{FEC705FE-D5DE-4BB4-B6A0-E28449C7001D}" type="presOf" srcId="{A8E62586-4115-4136-ACF9-9DC7DAF09FA0}" destId="{485268D4-F67D-433D-9B44-D6A196501722}" srcOrd="0" destOrd="0" presId="urn:microsoft.com/office/officeart/2005/8/layout/bProcess3"/>
    <dgm:cxn modelId="{68574C3D-1EF9-43EC-9CE2-8197247091D9}" srcId="{D80C7829-8BBD-441D-890A-80AB758D6F9D}" destId="{F1582253-6887-4E5E-AD12-A3DEA45FE33D}" srcOrd="3" destOrd="0" parTransId="{5731F4C1-667A-45BC-880D-59B6F197C075}" sibTransId="{43E9839E-DAEA-4335-82A3-D80DAC04D1D3}"/>
    <dgm:cxn modelId="{53E2C2BE-0824-4477-8AA3-277E48F9B8CA}" type="presOf" srcId="{46A6CCB7-FD8A-4FFE-9667-ED6914D2B961}" destId="{A78B61A9-A3F8-4679-A8B9-6AF4C5B07C4B}" srcOrd="0" destOrd="0" presId="urn:microsoft.com/office/officeart/2005/8/layout/bProcess3"/>
    <dgm:cxn modelId="{53669E33-EE41-4007-BF25-71A610727515}" type="presOf" srcId="{F1582253-6887-4E5E-AD12-A3DEA45FE33D}" destId="{3722F8DE-A634-4D45-B3F0-C203352FBBEE}" srcOrd="0" destOrd="0" presId="urn:microsoft.com/office/officeart/2005/8/layout/bProcess3"/>
    <dgm:cxn modelId="{F35FC9EC-1993-4F8D-A5C7-46F3630FFE9C}" srcId="{D80C7829-8BBD-441D-890A-80AB758D6F9D}" destId="{9C5E4027-8E9E-4127-9FB5-790A0F5A6A20}" srcOrd="0" destOrd="0" parTransId="{80338F73-5F62-4163-B712-03F1C48F0DC2}" sibTransId="{A8E62586-4115-4136-ACF9-9DC7DAF09FA0}"/>
    <dgm:cxn modelId="{733E969A-A598-4960-823C-A908A63B033A}" type="presOf" srcId="{5189BE5B-7FD3-4CD8-B79D-720F9A716F25}" destId="{8E480D04-1062-4AA8-B35B-08AD1B5F4779}" srcOrd="0" destOrd="0" presId="urn:microsoft.com/office/officeart/2005/8/layout/bProcess3"/>
    <dgm:cxn modelId="{FD8C6352-437A-4727-9F4B-ACA4475CFBA3}" type="presOf" srcId="{A8E62586-4115-4136-ACF9-9DC7DAF09FA0}" destId="{271C6BBF-5A93-4BCE-9B33-C45A68F90FEB}" srcOrd="1" destOrd="0" presId="urn:microsoft.com/office/officeart/2005/8/layout/bProcess3"/>
    <dgm:cxn modelId="{9B825B69-C349-44DE-9906-923BDD2FEF46}" type="presOf" srcId="{8FC0CB4D-B6DF-4A37-AF1F-CC71F90BA0C1}" destId="{E2C5CBEC-63EC-44A4-A673-6E8D0FB1B95C}" srcOrd="0" destOrd="0" presId="urn:microsoft.com/office/officeart/2005/8/layout/bProcess3"/>
    <dgm:cxn modelId="{910209C1-3D6F-42A8-8723-DC693FEF8010}" type="presOf" srcId="{E82BE7FF-4D47-4A03-99AA-2DF9D7B18BC8}" destId="{254022F3-F164-452B-B529-9478DBFCB5C2}" srcOrd="0" destOrd="0" presId="urn:microsoft.com/office/officeart/2005/8/layout/bProcess3"/>
    <dgm:cxn modelId="{019C5305-1406-4424-9149-677ACA65AFB1}" type="presOf" srcId="{B50F0CDF-83E4-405E-A0EE-D0A16B950EB4}" destId="{ED01FBCD-D41B-459D-BC25-AEAAD115E909}" srcOrd="0" destOrd="0" presId="urn:microsoft.com/office/officeart/2005/8/layout/bProcess3"/>
    <dgm:cxn modelId="{1E9F5A49-E9A1-4C20-854B-8F70ABF8A283}" type="presOf" srcId="{43E9839E-DAEA-4335-82A3-D80DAC04D1D3}" destId="{D34780CB-0CB6-498C-A157-58777EDC4975}" srcOrd="1" destOrd="0" presId="urn:microsoft.com/office/officeart/2005/8/layout/bProcess3"/>
    <dgm:cxn modelId="{0A0438FA-0366-4E77-B816-AD27B26B6287}" type="presOf" srcId="{22A8C6D1-8255-4561-B151-16407A75D619}" destId="{95AD4B82-DA4F-4D8E-A9F5-8F52E3906493}" srcOrd="0" destOrd="0" presId="urn:microsoft.com/office/officeart/2005/8/layout/bProcess3"/>
    <dgm:cxn modelId="{6721FD07-3AA8-4A89-BCB6-5AC22BED9D8D}" type="presOf" srcId="{BEF78151-8AA6-4B79-9A5A-2D115578CD58}" destId="{F2E6AB70-7F8A-4E09-A160-A1D8C49F0828}" srcOrd="1" destOrd="0" presId="urn:microsoft.com/office/officeart/2005/8/layout/bProcess3"/>
    <dgm:cxn modelId="{E8F2A7D6-7682-42DC-9352-403B9CCF0A7D}" srcId="{D80C7829-8BBD-441D-890A-80AB758D6F9D}" destId="{87881D79-E662-436C-BCA8-14632AF54A03}" srcOrd="2" destOrd="0" parTransId="{B1732908-0777-4129-A410-AE25ED355374}" sibTransId="{8FC0CB4D-B6DF-4A37-AF1F-CC71F90BA0C1}"/>
    <dgm:cxn modelId="{F7D46120-BCB0-4CD3-BF92-A00BADF6F839}" srcId="{D80C7829-8BBD-441D-890A-80AB758D6F9D}" destId="{50DE503C-B868-4F4F-8DA9-56286A5B591D}" srcOrd="4" destOrd="0" parTransId="{4CF3C809-ADEB-464E-9425-23BA27BCE764}" sibTransId="{B50F0CDF-83E4-405E-A0EE-D0A16B950EB4}"/>
    <dgm:cxn modelId="{BF7B1664-F9E8-49DD-891B-D2CBDC8999DC}" type="presOf" srcId="{8FC0CB4D-B6DF-4A37-AF1F-CC71F90BA0C1}" destId="{66FD969D-715E-4490-9460-A836C2A8DBA2}" srcOrd="1" destOrd="0" presId="urn:microsoft.com/office/officeart/2005/8/layout/bProcess3"/>
    <dgm:cxn modelId="{11E60A35-1E58-43D5-BA84-BB1A0EB138E1}" type="presParOf" srcId="{50102204-3CC0-4B47-BAB8-AFFE1602D595}" destId="{0D945687-0B74-48A7-B645-0251A7B37467}" srcOrd="0" destOrd="0" presId="urn:microsoft.com/office/officeart/2005/8/layout/bProcess3"/>
    <dgm:cxn modelId="{EFEBA8B7-AA6D-4921-9BFB-20ED5ED0AB01}" type="presParOf" srcId="{50102204-3CC0-4B47-BAB8-AFFE1602D595}" destId="{485268D4-F67D-433D-9B44-D6A196501722}" srcOrd="1" destOrd="0" presId="urn:microsoft.com/office/officeart/2005/8/layout/bProcess3"/>
    <dgm:cxn modelId="{362696AD-A5A6-41EC-BF34-94D38241B05B}" type="presParOf" srcId="{485268D4-F67D-433D-9B44-D6A196501722}" destId="{271C6BBF-5A93-4BCE-9B33-C45A68F90FEB}" srcOrd="0" destOrd="0" presId="urn:microsoft.com/office/officeart/2005/8/layout/bProcess3"/>
    <dgm:cxn modelId="{62208F27-EBB6-4AEF-B42A-1B57826F41DF}" type="presParOf" srcId="{50102204-3CC0-4B47-BAB8-AFFE1602D595}" destId="{8E480D04-1062-4AA8-B35B-08AD1B5F4779}" srcOrd="2" destOrd="0" presId="urn:microsoft.com/office/officeart/2005/8/layout/bProcess3"/>
    <dgm:cxn modelId="{ADDDA78E-087B-4233-8827-6AF01544F527}" type="presParOf" srcId="{50102204-3CC0-4B47-BAB8-AFFE1602D595}" destId="{F47BFE07-43AE-4291-AFC3-B85952A7B0F1}" srcOrd="3" destOrd="0" presId="urn:microsoft.com/office/officeart/2005/8/layout/bProcess3"/>
    <dgm:cxn modelId="{3CF75DAD-A58C-4841-9DE4-FEF8F913E258}" type="presParOf" srcId="{F47BFE07-43AE-4291-AFC3-B85952A7B0F1}" destId="{F2E6AB70-7F8A-4E09-A160-A1D8C49F0828}" srcOrd="0" destOrd="0" presId="urn:microsoft.com/office/officeart/2005/8/layout/bProcess3"/>
    <dgm:cxn modelId="{475B3ABC-BDBD-4F45-B929-8CEF1B23884A}" type="presParOf" srcId="{50102204-3CC0-4B47-BAB8-AFFE1602D595}" destId="{C6B9C533-2A83-44DE-B544-4BD6747858D7}" srcOrd="4" destOrd="0" presId="urn:microsoft.com/office/officeart/2005/8/layout/bProcess3"/>
    <dgm:cxn modelId="{F24F36D1-32A4-4B3E-9E2B-9564608D8CFE}" type="presParOf" srcId="{50102204-3CC0-4B47-BAB8-AFFE1602D595}" destId="{E2C5CBEC-63EC-44A4-A673-6E8D0FB1B95C}" srcOrd="5" destOrd="0" presId="urn:microsoft.com/office/officeart/2005/8/layout/bProcess3"/>
    <dgm:cxn modelId="{B9F3C8E3-BB57-4327-B247-CC25790E5CF8}" type="presParOf" srcId="{E2C5CBEC-63EC-44A4-A673-6E8D0FB1B95C}" destId="{66FD969D-715E-4490-9460-A836C2A8DBA2}" srcOrd="0" destOrd="0" presId="urn:microsoft.com/office/officeart/2005/8/layout/bProcess3"/>
    <dgm:cxn modelId="{49943976-BD9B-48C7-93AA-6223C2D88090}" type="presParOf" srcId="{50102204-3CC0-4B47-BAB8-AFFE1602D595}" destId="{3722F8DE-A634-4D45-B3F0-C203352FBBEE}" srcOrd="6" destOrd="0" presId="urn:microsoft.com/office/officeart/2005/8/layout/bProcess3"/>
    <dgm:cxn modelId="{3776D5F6-78B6-4CA5-82BB-AA361E1A7D81}" type="presParOf" srcId="{50102204-3CC0-4B47-BAB8-AFFE1602D595}" destId="{180E2964-8F31-4D0F-8707-077F40EFB390}" srcOrd="7" destOrd="0" presId="urn:microsoft.com/office/officeart/2005/8/layout/bProcess3"/>
    <dgm:cxn modelId="{1EC07EDD-4AA1-48EE-A19A-AE368B1D5EAB}" type="presParOf" srcId="{180E2964-8F31-4D0F-8707-077F40EFB390}" destId="{D34780CB-0CB6-498C-A157-58777EDC4975}" srcOrd="0" destOrd="0" presId="urn:microsoft.com/office/officeart/2005/8/layout/bProcess3"/>
    <dgm:cxn modelId="{505DC4C8-5DDD-4BA8-82DD-A86BC7A07F05}" type="presParOf" srcId="{50102204-3CC0-4B47-BAB8-AFFE1602D595}" destId="{61B6028B-545A-45C2-9F93-695F4AFD7618}" srcOrd="8" destOrd="0" presId="urn:microsoft.com/office/officeart/2005/8/layout/bProcess3"/>
    <dgm:cxn modelId="{CA9B2D25-9504-4D2C-BDC3-449F3CFE9110}" type="presParOf" srcId="{50102204-3CC0-4B47-BAB8-AFFE1602D595}" destId="{ED01FBCD-D41B-459D-BC25-AEAAD115E909}" srcOrd="9" destOrd="0" presId="urn:microsoft.com/office/officeart/2005/8/layout/bProcess3"/>
    <dgm:cxn modelId="{1D44A398-71B6-416F-AAC9-47364187B8D6}" type="presParOf" srcId="{ED01FBCD-D41B-459D-BC25-AEAAD115E909}" destId="{0750EE32-49C8-4037-970B-A1DF0C2CE5C3}" srcOrd="0" destOrd="0" presId="urn:microsoft.com/office/officeart/2005/8/layout/bProcess3"/>
    <dgm:cxn modelId="{77823B3F-AC4D-4A49-B1D9-7CDD7F13EED7}" type="presParOf" srcId="{50102204-3CC0-4B47-BAB8-AFFE1602D595}" destId="{95AD4B82-DA4F-4D8E-A9F5-8F52E3906493}" srcOrd="10" destOrd="0" presId="urn:microsoft.com/office/officeart/2005/8/layout/bProcess3"/>
    <dgm:cxn modelId="{4A9854E0-1E76-450F-A600-75C29CCED5D1}" type="presParOf" srcId="{50102204-3CC0-4B47-BAB8-AFFE1602D595}" destId="{254022F3-F164-452B-B529-9478DBFCB5C2}" srcOrd="11" destOrd="0" presId="urn:microsoft.com/office/officeart/2005/8/layout/bProcess3"/>
    <dgm:cxn modelId="{B9399DE9-62F4-42F8-8521-F0575131E1E2}" type="presParOf" srcId="{254022F3-F164-452B-B529-9478DBFCB5C2}" destId="{67C395E3-DDC4-444F-8373-2532FA751769}" srcOrd="0" destOrd="0" presId="urn:microsoft.com/office/officeart/2005/8/layout/bProcess3"/>
    <dgm:cxn modelId="{E97C34AF-BE76-4410-B464-0F4FDC9E76ED}" type="presParOf" srcId="{50102204-3CC0-4B47-BAB8-AFFE1602D595}" destId="{2558613A-FA9E-4EFB-AE49-E1E3CEE45B77}" srcOrd="12" destOrd="0" presId="urn:microsoft.com/office/officeart/2005/8/layout/bProcess3"/>
    <dgm:cxn modelId="{67579722-8573-4B57-8B99-C31CEB5DAD27}" type="presParOf" srcId="{50102204-3CC0-4B47-BAB8-AFFE1602D595}" destId="{A78B61A9-A3F8-4679-A8B9-6AF4C5B07C4B}" srcOrd="13" destOrd="0" presId="urn:microsoft.com/office/officeart/2005/8/layout/bProcess3"/>
    <dgm:cxn modelId="{F06DDF41-4FB3-4DFD-B1FD-D471755589C1}" type="presParOf" srcId="{A78B61A9-A3F8-4679-A8B9-6AF4C5B07C4B}" destId="{C0531286-18BF-4F2D-A0BD-D0E29A602CCA}" srcOrd="0" destOrd="0" presId="urn:microsoft.com/office/officeart/2005/8/layout/bProcess3"/>
    <dgm:cxn modelId="{D20A6BE0-3D84-474B-9539-7C0A501FBCEA}" type="presParOf" srcId="{50102204-3CC0-4B47-BAB8-AFFE1602D595}" destId="{4D79CB22-DC16-46BD-A3D3-D083BA0DDAA3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268D4-F67D-433D-9B44-D6A196501722}">
      <dsp:nvSpPr>
        <dsp:cNvPr id="0" name=""/>
        <dsp:cNvSpPr/>
      </dsp:nvSpPr>
      <dsp:spPr>
        <a:xfrm>
          <a:off x="2303457" y="1007518"/>
          <a:ext cx="5054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9818" y="45720"/>
              </a:lnTo>
              <a:lnTo>
                <a:pt x="269818" y="48498"/>
              </a:lnTo>
              <a:lnTo>
                <a:pt x="505437" y="4849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542774" y="1050586"/>
        <a:ext cx="26802" cy="5304"/>
      </dsp:txXfrm>
    </dsp:sp>
    <dsp:sp modelId="{0D945687-0B74-48A7-B645-0251A7B37467}">
      <dsp:nvSpPr>
        <dsp:cNvPr id="0" name=""/>
        <dsp:cNvSpPr/>
      </dsp:nvSpPr>
      <dsp:spPr>
        <a:xfrm>
          <a:off x="1305" y="362052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8</a:t>
          </a:r>
          <a:r>
            <a:rPr lang="zh-TW" altLang="en-US" sz="2800" kern="1200" dirty="0" smtClean="0"/>
            <a:t>：</a:t>
          </a:r>
          <a:r>
            <a:rPr lang="en-US" altLang="zh-TW" sz="2800" kern="1200" dirty="0" smtClean="0"/>
            <a:t>30</a:t>
          </a:r>
          <a:r>
            <a:rPr lang="zh-TW" altLang="en-US" sz="2800" kern="1200" dirty="0" smtClean="0"/>
            <a:t>起床</a:t>
          </a:r>
          <a:endParaRPr lang="zh-TW" altLang="en-US" sz="2800" kern="1200" dirty="0"/>
        </a:p>
      </dsp:txBody>
      <dsp:txXfrm>
        <a:off x="1305" y="362052"/>
        <a:ext cx="2303951" cy="1382370"/>
      </dsp:txXfrm>
    </dsp:sp>
    <dsp:sp modelId="{F47BFE07-43AE-4291-AFC3-B85952A7B0F1}">
      <dsp:nvSpPr>
        <dsp:cNvPr id="0" name=""/>
        <dsp:cNvSpPr/>
      </dsp:nvSpPr>
      <dsp:spPr>
        <a:xfrm>
          <a:off x="5143445" y="1010296"/>
          <a:ext cx="5162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624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387895" y="1053364"/>
        <a:ext cx="27342" cy="5304"/>
      </dsp:txXfrm>
    </dsp:sp>
    <dsp:sp modelId="{8E480D04-1062-4AA8-B35B-08AD1B5F4779}">
      <dsp:nvSpPr>
        <dsp:cNvPr id="0" name=""/>
        <dsp:cNvSpPr/>
      </dsp:nvSpPr>
      <dsp:spPr>
        <a:xfrm>
          <a:off x="2841294" y="364831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碰碰車</a:t>
          </a:r>
          <a:endParaRPr lang="zh-TW" altLang="en-US" sz="2800" kern="1200" dirty="0"/>
        </a:p>
      </dsp:txBody>
      <dsp:txXfrm>
        <a:off x="2841294" y="364831"/>
        <a:ext cx="2303951" cy="1382370"/>
      </dsp:txXfrm>
    </dsp:sp>
    <dsp:sp modelId="{E2C5CBEC-63EC-44A4-A673-6E8D0FB1B95C}">
      <dsp:nvSpPr>
        <dsp:cNvPr id="0" name=""/>
        <dsp:cNvSpPr/>
      </dsp:nvSpPr>
      <dsp:spPr>
        <a:xfrm>
          <a:off x="7994239" y="1010296"/>
          <a:ext cx="4823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287" y="45720"/>
              </a:lnTo>
              <a:lnTo>
                <a:pt x="258287" y="62640"/>
              </a:lnTo>
              <a:lnTo>
                <a:pt x="482374" y="6264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222595" y="1053364"/>
        <a:ext cx="25662" cy="5304"/>
      </dsp:txXfrm>
    </dsp:sp>
    <dsp:sp modelId="{C6B9C533-2A83-44DE-B544-4BD6747858D7}">
      <dsp:nvSpPr>
        <dsp:cNvPr id="0" name=""/>
        <dsp:cNvSpPr/>
      </dsp:nvSpPr>
      <dsp:spPr>
        <a:xfrm>
          <a:off x="5692088" y="364831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小飛龍</a:t>
          </a:r>
          <a:endParaRPr lang="zh-TW" altLang="en-US" sz="2800" kern="1200" dirty="0"/>
        </a:p>
      </dsp:txBody>
      <dsp:txXfrm>
        <a:off x="5692088" y="364831"/>
        <a:ext cx="2303951" cy="1382370"/>
      </dsp:txXfrm>
    </dsp:sp>
    <dsp:sp modelId="{180E2964-8F31-4D0F-8707-077F40EFB390}">
      <dsp:nvSpPr>
        <dsp:cNvPr id="0" name=""/>
        <dsp:cNvSpPr/>
      </dsp:nvSpPr>
      <dsp:spPr>
        <a:xfrm>
          <a:off x="1159409" y="1762322"/>
          <a:ext cx="8501580" cy="482388"/>
        </a:xfrm>
        <a:custGeom>
          <a:avLst/>
          <a:gdLst/>
          <a:ahLst/>
          <a:cxnLst/>
          <a:rect l="0" t="0" r="0" b="0"/>
          <a:pathLst>
            <a:path>
              <a:moveTo>
                <a:pt x="8501580" y="0"/>
              </a:moveTo>
              <a:lnTo>
                <a:pt x="8501580" y="258294"/>
              </a:lnTo>
              <a:lnTo>
                <a:pt x="0" y="258294"/>
              </a:lnTo>
              <a:lnTo>
                <a:pt x="0" y="48238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97273" y="2000864"/>
        <a:ext cx="425852" cy="5304"/>
      </dsp:txXfrm>
    </dsp:sp>
    <dsp:sp modelId="{3722F8DE-A634-4D45-B3F0-C203352FBBEE}">
      <dsp:nvSpPr>
        <dsp:cNvPr id="0" name=""/>
        <dsp:cNvSpPr/>
      </dsp:nvSpPr>
      <dsp:spPr>
        <a:xfrm>
          <a:off x="8509014" y="381751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尋寶船</a:t>
          </a:r>
          <a:endParaRPr lang="zh-TW" altLang="en-US" sz="2800" kern="1200" dirty="0"/>
        </a:p>
      </dsp:txBody>
      <dsp:txXfrm>
        <a:off x="8509014" y="381751"/>
        <a:ext cx="2303951" cy="1382370"/>
      </dsp:txXfrm>
    </dsp:sp>
    <dsp:sp modelId="{ED01FBCD-D41B-459D-BC25-AEAAD115E909}">
      <dsp:nvSpPr>
        <dsp:cNvPr id="0" name=""/>
        <dsp:cNvSpPr/>
      </dsp:nvSpPr>
      <dsp:spPr>
        <a:xfrm>
          <a:off x="2309585" y="2922576"/>
          <a:ext cx="6119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3097" y="45720"/>
              </a:lnTo>
              <a:lnTo>
                <a:pt x="323097" y="47392"/>
              </a:lnTo>
              <a:lnTo>
                <a:pt x="611995" y="4739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599518" y="2965644"/>
        <a:ext cx="32129" cy="5304"/>
      </dsp:txXfrm>
    </dsp:sp>
    <dsp:sp modelId="{61B6028B-545A-45C2-9F93-695F4AFD7618}">
      <dsp:nvSpPr>
        <dsp:cNvPr id="0" name=""/>
        <dsp:cNvSpPr/>
      </dsp:nvSpPr>
      <dsp:spPr>
        <a:xfrm>
          <a:off x="7434" y="2277110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旋轉咖啡杯</a:t>
          </a:r>
          <a:endParaRPr lang="zh-TW" altLang="en-US" sz="3200" kern="1200" dirty="0"/>
        </a:p>
      </dsp:txBody>
      <dsp:txXfrm>
        <a:off x="7434" y="2277110"/>
        <a:ext cx="2303951" cy="1382370"/>
      </dsp:txXfrm>
    </dsp:sp>
    <dsp:sp modelId="{254022F3-F164-452B-B529-9478DBFCB5C2}">
      <dsp:nvSpPr>
        <dsp:cNvPr id="0" name=""/>
        <dsp:cNvSpPr/>
      </dsp:nvSpPr>
      <dsp:spPr>
        <a:xfrm>
          <a:off x="5256131" y="2922576"/>
          <a:ext cx="3866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7392"/>
              </a:moveTo>
              <a:lnTo>
                <a:pt x="210411" y="47392"/>
              </a:lnTo>
              <a:lnTo>
                <a:pt x="210411" y="45720"/>
              </a:lnTo>
              <a:lnTo>
                <a:pt x="38662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439012" y="2965644"/>
        <a:ext cx="20861" cy="5304"/>
      </dsp:txXfrm>
    </dsp:sp>
    <dsp:sp modelId="{95AD4B82-DA4F-4D8E-A9F5-8F52E3906493}">
      <dsp:nvSpPr>
        <dsp:cNvPr id="0" name=""/>
        <dsp:cNvSpPr/>
      </dsp:nvSpPr>
      <dsp:spPr>
        <a:xfrm>
          <a:off x="2953980" y="2278783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吼吼樹屋</a:t>
          </a:r>
          <a:endParaRPr lang="zh-TW" altLang="en-US" sz="2800" kern="1200" dirty="0"/>
        </a:p>
      </dsp:txBody>
      <dsp:txXfrm>
        <a:off x="2953980" y="2278783"/>
        <a:ext cx="2303951" cy="1382370"/>
      </dsp:txXfrm>
    </dsp:sp>
    <dsp:sp modelId="{A78B61A9-A3F8-4679-A8B9-6AF4C5B07C4B}">
      <dsp:nvSpPr>
        <dsp:cNvPr id="0" name=""/>
        <dsp:cNvSpPr/>
      </dsp:nvSpPr>
      <dsp:spPr>
        <a:xfrm>
          <a:off x="7977305" y="2922576"/>
          <a:ext cx="4993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9308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8213712" y="2965644"/>
        <a:ext cx="26495" cy="5304"/>
      </dsp:txXfrm>
    </dsp:sp>
    <dsp:sp modelId="{2558613A-FA9E-4EFB-AE49-E1E3CEE45B77}">
      <dsp:nvSpPr>
        <dsp:cNvPr id="0" name=""/>
        <dsp:cNvSpPr/>
      </dsp:nvSpPr>
      <dsp:spPr>
        <a:xfrm>
          <a:off x="5675154" y="2277110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午餐</a:t>
          </a:r>
          <a:endParaRPr lang="zh-TW" altLang="en-US" sz="3600" kern="1200" dirty="0"/>
        </a:p>
      </dsp:txBody>
      <dsp:txXfrm>
        <a:off x="5675154" y="2277110"/>
        <a:ext cx="2303951" cy="1382370"/>
      </dsp:txXfrm>
    </dsp:sp>
    <dsp:sp modelId="{4D79CB22-DC16-46BD-A3D3-D083BA0DDAA3}">
      <dsp:nvSpPr>
        <dsp:cNvPr id="0" name=""/>
        <dsp:cNvSpPr/>
      </dsp:nvSpPr>
      <dsp:spPr>
        <a:xfrm>
          <a:off x="8509014" y="2277110"/>
          <a:ext cx="2303951" cy="1382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放學</a:t>
          </a:r>
          <a:endParaRPr lang="en-US" altLang="zh-TW" sz="36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 dirty="0"/>
        </a:p>
      </dsp:txBody>
      <dsp:txXfrm>
        <a:off x="8509014" y="2277110"/>
        <a:ext cx="2303951" cy="1382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4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79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055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6154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193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630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4215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330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744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08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86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87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56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8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36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9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282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F20B7-FC49-4B9C-8E8C-9B0645598B41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F1BF-C5A4-48C3-9B0D-98F24776C3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9944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27714" y="822960"/>
            <a:ext cx="4136571" cy="897392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兒童新樂園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sz="6600" dirty="0" smtClean="0">
                <a:solidFill>
                  <a:schemeClr val="accent1">
                    <a:lumMod val="75000"/>
                  </a:schemeClr>
                </a:solidFill>
              </a:rPr>
              <a:t>作者：何何</a:t>
            </a:r>
            <a:endParaRPr lang="zh-TW" altLang="en-US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6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39097" y="738247"/>
            <a:ext cx="2259875" cy="1293028"/>
          </a:xfrm>
        </p:spPr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525737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366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32811" y="934190"/>
            <a:ext cx="1563188" cy="129302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價錢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680472"/>
              </p:ext>
            </p:extLst>
          </p:nvPr>
        </p:nvGraphicFramePr>
        <p:xfrm>
          <a:off x="685800" y="3365160"/>
          <a:ext cx="10820400" cy="2905012"/>
        </p:xfrm>
        <a:graphic>
          <a:graphicData uri="http://schemas.openxmlformats.org/drawingml/2006/table">
            <a:tbl>
              <a:tblPr/>
              <a:tblGrid>
                <a:gridCol w="1623060">
                  <a:extLst>
                    <a:ext uri="{9D8B030D-6E8A-4147-A177-3AD203B41FA5}">
                      <a16:colId xmlns:a16="http://schemas.microsoft.com/office/drawing/2014/main" val="619204717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1288795076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3331710173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697712659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4291942526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614296491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2953552804"/>
                    </a:ext>
                  </a:extLst>
                </a:gridCol>
              </a:tblGrid>
              <a:tr h="54704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票</a:t>
                      </a:r>
                      <a:r>
                        <a:rPr lang="zh-TW" altLang="en-US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種</a:t>
                      </a:r>
                      <a:r>
                        <a:rPr lang="en-US" altLang="zh-TW" b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000000000000000</a:t>
                      </a:r>
                      <a:endParaRPr lang="zh-TW" altLang="en-US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593750"/>
                  </a:ext>
                </a:extLst>
              </a:tr>
              <a:tr h="13581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366342"/>
                  </a:ext>
                </a:extLst>
              </a:tr>
              <a:tr h="999777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票價</a:t>
                      </a:r>
                      <a:b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30</a:t>
                      </a:r>
                      <a: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人</a:t>
                      </a:r>
                      <a:b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30 (7</a:t>
                      </a:r>
                      <a:r>
                        <a:rPr lang="zh-TW" altLang="en-US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項</a:t>
                      </a:r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917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79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74720" y="764373"/>
            <a:ext cx="3422469" cy="1293028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5334000" cy="105809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咖啡杯會以公轉及自轉</a:t>
            </a:r>
            <a:r>
              <a:rPr lang="en-US" altLang="zh-TW" sz="4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360</a:t>
            </a:r>
            <a:r>
              <a:rPr lang="zh-TW" altLang="en-US" sz="4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度旋轉，全新的彩繪外表更炫麗耀眼</a:t>
            </a:r>
            <a:r>
              <a:rPr lang="en-US" altLang="zh-TW" sz="4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!</a:t>
            </a:r>
            <a:endParaRPr lang="zh-TW" altLang="en-US" sz="4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050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777331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18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33703" y="476990"/>
            <a:ext cx="2299063" cy="1293028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資料來源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</a:rPr>
              <a:t>兒童新樂園</a:t>
            </a:r>
            <a:r>
              <a:rPr lang="en-US" altLang="zh-TW" sz="3600" dirty="0">
                <a:solidFill>
                  <a:schemeClr val="accent1"/>
                </a:solidFill>
              </a:rPr>
              <a:t>https://www.tcap.taipei/cp.aspx?n=57F1A46B66881160</a:t>
            </a:r>
            <a:endParaRPr lang="zh-TW" altLang="en-US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18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76056" y="980725"/>
            <a:ext cx="4260669" cy="521503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r>
              <a:rPr lang="zh-TW" altLang="en-US" b="1" dirty="0" smtClean="0"/>
              <a:t> 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9714" y="2052501"/>
            <a:ext cx="9731829" cy="458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28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60</TotalTime>
  <Words>152</Words>
  <Application>Microsoft Office PowerPoint</Application>
  <PresentationFormat>寬螢幕</PresentationFormat>
  <Paragraphs>34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0" baseType="lpstr">
      <vt:lpstr>新細明體</vt:lpstr>
      <vt:lpstr>Arial</vt:lpstr>
      <vt:lpstr>Century Gothic</vt:lpstr>
      <vt:lpstr>飛機雲</vt:lpstr>
      <vt:lpstr>兒童新樂園</vt:lpstr>
      <vt:lpstr>行程規劃</vt:lpstr>
      <vt:lpstr>價錢</vt:lpstr>
      <vt:lpstr>轉轉咖啡杯</vt:lpstr>
      <vt:lpstr>資料來源</vt:lpstr>
      <vt:lpstr>兒童新樂園微電影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2022-01-03T03:36:27Z</dcterms:created>
  <dcterms:modified xsi:type="dcterms:W3CDTF">2022-01-17T04:00:14Z</dcterms:modified>
</cp:coreProperties>
</file>