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2367B5-A248-4789-A38E-715B23F0056A}" type="doc">
      <dgm:prSet loTypeId="urn:microsoft.com/office/officeart/2005/8/layout/bProcess4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193696F-A9F8-4A9B-8A4F-240CC3295344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8:30</a:t>
          </a:r>
          <a:r>
            <a:rPr lang="zh-TW" altLang="en-US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起床</a:t>
          </a:r>
          <a:endParaRPr lang="zh-TW" altLang="en-US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5AEF600D-8829-4F8F-B474-E731259281BE}" type="parTrans" cxnId="{B6950323-9891-4516-8FDA-1BDEABF55450}">
      <dgm:prSet/>
      <dgm:spPr/>
      <dgm:t>
        <a:bodyPr/>
        <a:lstStyle/>
        <a:p>
          <a:endParaRPr lang="zh-TW" altLang="en-US"/>
        </a:p>
      </dgm:t>
    </dgm:pt>
    <dgm:pt modelId="{ED7FA70D-6FD7-4819-AAB2-3657798365B3}" type="sibTrans" cxnId="{B6950323-9891-4516-8FDA-1BDEABF55450}">
      <dgm:prSet/>
      <dgm:spPr/>
      <dgm:t>
        <a:bodyPr/>
        <a:lstStyle/>
        <a:p>
          <a:endParaRPr lang="zh-TW" altLang="en-US"/>
        </a:p>
      </dgm:t>
    </dgm:pt>
    <dgm:pt modelId="{E25F8C36-D923-4AAF-B540-3A1B26839FEC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碰碰車</a:t>
          </a:r>
          <a:endParaRPr lang="zh-TW" altLang="en-US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D21781AC-B999-4BD9-AF83-C8F1BDBDFAE5}" type="parTrans" cxnId="{62B59EB0-1C38-4DFE-9902-04A36AD7FCD6}">
      <dgm:prSet/>
      <dgm:spPr/>
      <dgm:t>
        <a:bodyPr/>
        <a:lstStyle/>
        <a:p>
          <a:endParaRPr lang="zh-TW" altLang="en-US"/>
        </a:p>
      </dgm:t>
    </dgm:pt>
    <dgm:pt modelId="{ABD65797-6F27-4CAB-A417-43F0C6DE5AFF}" type="sibTrans" cxnId="{62B59EB0-1C38-4DFE-9902-04A36AD7FCD6}">
      <dgm:prSet/>
      <dgm:spPr/>
      <dgm:t>
        <a:bodyPr/>
        <a:lstStyle/>
        <a:p>
          <a:endParaRPr lang="zh-TW" altLang="en-US"/>
        </a:p>
      </dgm:t>
    </dgm:pt>
    <dgm:pt modelId="{5EADF54B-D0C4-4D5B-8025-8505B2E1DF79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小飛龍</a:t>
          </a:r>
          <a:endParaRPr lang="zh-TW" altLang="en-US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0E2D40E5-ACBF-4D5E-B5D4-AE51D088D36D}" type="parTrans" cxnId="{BC38D9DD-3068-44AD-AC24-8030CAFC65CC}">
      <dgm:prSet/>
      <dgm:spPr/>
      <dgm:t>
        <a:bodyPr/>
        <a:lstStyle/>
        <a:p>
          <a:endParaRPr lang="zh-TW" altLang="en-US"/>
        </a:p>
      </dgm:t>
    </dgm:pt>
    <dgm:pt modelId="{7F22EC77-3854-4642-AC93-3555B6735996}" type="sibTrans" cxnId="{BC38D9DD-3068-44AD-AC24-8030CAFC65CC}">
      <dgm:prSet/>
      <dgm:spPr/>
      <dgm:t>
        <a:bodyPr/>
        <a:lstStyle/>
        <a:p>
          <a:endParaRPr lang="zh-TW" altLang="en-US"/>
        </a:p>
      </dgm:t>
    </dgm:pt>
    <dgm:pt modelId="{F3B24F98-ABC9-47D2-A2DF-A6F8FCBC5599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尋寶船</a:t>
          </a:r>
          <a:endParaRPr lang="zh-TW" altLang="en-US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AFDE375F-9C7A-486A-986F-614C60F72AAB}" type="parTrans" cxnId="{546AF4B2-05C0-460E-AA0A-604DDE8A26CC}">
      <dgm:prSet/>
      <dgm:spPr/>
      <dgm:t>
        <a:bodyPr/>
        <a:lstStyle/>
        <a:p>
          <a:endParaRPr lang="zh-TW" altLang="en-US"/>
        </a:p>
      </dgm:t>
    </dgm:pt>
    <dgm:pt modelId="{187F7262-8810-4517-9E44-612CA6E31916}" type="sibTrans" cxnId="{546AF4B2-05C0-460E-AA0A-604DDE8A26CC}">
      <dgm:prSet/>
      <dgm:spPr/>
      <dgm:t>
        <a:bodyPr/>
        <a:lstStyle/>
        <a:p>
          <a:endParaRPr lang="zh-TW" altLang="en-US"/>
        </a:p>
      </dgm:t>
    </dgm:pt>
    <dgm:pt modelId="{E757B97B-D1E9-4AFF-89FC-3E307A400E0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戰火金剛</a:t>
          </a:r>
          <a:endParaRPr lang="zh-TW" altLang="en-US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4EAF36A9-9296-4C9C-A7B1-59587C150EB8}" type="parTrans" cxnId="{D30F8F5D-D7E9-41B6-B381-8C54E425C9FB}">
      <dgm:prSet/>
      <dgm:spPr/>
      <dgm:t>
        <a:bodyPr/>
        <a:lstStyle/>
        <a:p>
          <a:endParaRPr lang="zh-TW" altLang="en-US"/>
        </a:p>
      </dgm:t>
    </dgm:pt>
    <dgm:pt modelId="{6D1FF4D4-C5E3-420F-9180-3AFE585C2EFD}" type="sibTrans" cxnId="{D30F8F5D-D7E9-41B6-B381-8C54E425C9FB}">
      <dgm:prSet/>
      <dgm:spPr/>
      <dgm:t>
        <a:bodyPr/>
        <a:lstStyle/>
        <a:p>
          <a:endParaRPr lang="zh-TW" altLang="en-US"/>
        </a:p>
      </dgm:t>
    </dgm:pt>
    <dgm:pt modelId="{BEA29089-A63A-42A7-8D7A-0DD8A7FED091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吼吼樹屋</a:t>
          </a:r>
          <a:endParaRPr lang="zh-TW" altLang="en-US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DD4D0590-D90C-4654-86EC-1AC2D7180303}" type="parTrans" cxnId="{CD8210C9-DDF8-41B0-959D-352F83883001}">
      <dgm:prSet/>
      <dgm:spPr/>
      <dgm:t>
        <a:bodyPr/>
        <a:lstStyle/>
        <a:p>
          <a:endParaRPr lang="zh-TW" altLang="en-US"/>
        </a:p>
      </dgm:t>
    </dgm:pt>
    <dgm:pt modelId="{77271777-00BB-4AD3-B717-4C172F51373C}" type="sibTrans" cxnId="{CD8210C9-DDF8-41B0-959D-352F83883001}">
      <dgm:prSet/>
      <dgm:spPr/>
      <dgm:t>
        <a:bodyPr/>
        <a:lstStyle/>
        <a:p>
          <a:endParaRPr lang="zh-TW" altLang="en-US"/>
        </a:p>
      </dgm:t>
    </dgm:pt>
    <dgm:pt modelId="{7BDE788B-39CB-4E75-BD1C-50F62AEB8999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摩天輪</a:t>
          </a:r>
          <a:endParaRPr lang="zh-TW" altLang="en-US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80B69BB1-9BB4-468B-ABCE-0BCCAEB1F541}" type="parTrans" cxnId="{5CB253BA-409B-43A2-8A23-1CF096550991}">
      <dgm:prSet/>
      <dgm:spPr/>
      <dgm:t>
        <a:bodyPr/>
        <a:lstStyle/>
        <a:p>
          <a:endParaRPr lang="zh-TW" altLang="en-US"/>
        </a:p>
      </dgm:t>
    </dgm:pt>
    <dgm:pt modelId="{7EFC7935-E4B9-4D45-82E7-C15F1B1F627F}" type="sibTrans" cxnId="{5CB253BA-409B-43A2-8A23-1CF096550991}">
      <dgm:prSet/>
      <dgm:spPr/>
      <dgm:t>
        <a:bodyPr/>
        <a:lstStyle/>
        <a:p>
          <a:endParaRPr lang="zh-TW" altLang="en-US"/>
        </a:p>
      </dgm:t>
    </dgm:pt>
    <dgm:pt modelId="{2CDA5255-4E60-4889-9A0E-627CA3026957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星際飛車</a:t>
          </a:r>
          <a:endParaRPr lang="zh-TW" altLang="en-US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48794754-BC91-42EE-8263-4B2C5713C786}" type="parTrans" cxnId="{A1BAF64E-60EE-48CA-9416-75364FF4396C}">
      <dgm:prSet/>
      <dgm:spPr/>
      <dgm:t>
        <a:bodyPr/>
        <a:lstStyle/>
        <a:p>
          <a:endParaRPr lang="zh-TW" altLang="en-US"/>
        </a:p>
      </dgm:t>
    </dgm:pt>
    <dgm:pt modelId="{7AECFABB-63FC-46B6-BA23-FB5351DC902B}" type="sibTrans" cxnId="{A1BAF64E-60EE-48CA-9416-75364FF4396C}">
      <dgm:prSet/>
      <dgm:spPr/>
      <dgm:t>
        <a:bodyPr/>
        <a:lstStyle/>
        <a:p>
          <a:endParaRPr lang="zh-TW" altLang="en-US"/>
        </a:p>
      </dgm:t>
    </dgm:pt>
    <dgm:pt modelId="{17C7AD92-8FAA-45B5-BF6B-8A2ED708F6AF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旋轉咖啡杯</a:t>
          </a:r>
          <a:endParaRPr lang="zh-TW" altLang="en-US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37D47EA0-C928-42AF-AD31-4E590C28EB3F}" type="parTrans" cxnId="{5D6849E0-8608-494A-B19B-8050AB20CD40}">
      <dgm:prSet/>
      <dgm:spPr/>
      <dgm:t>
        <a:bodyPr/>
        <a:lstStyle/>
        <a:p>
          <a:endParaRPr lang="zh-TW" altLang="en-US"/>
        </a:p>
      </dgm:t>
    </dgm:pt>
    <dgm:pt modelId="{61BEB9A5-116E-41F2-AC84-1390D6539D4C}" type="sibTrans" cxnId="{5D6849E0-8608-494A-B19B-8050AB20CD40}">
      <dgm:prSet/>
      <dgm:spPr/>
      <dgm:t>
        <a:bodyPr/>
        <a:lstStyle/>
        <a:p>
          <a:endParaRPr lang="zh-TW" altLang="en-US"/>
        </a:p>
      </dgm:t>
    </dgm:pt>
    <dgm:pt modelId="{F3AE3C2B-7EE5-4C81-840C-38C78AA8267D}" type="pres">
      <dgm:prSet presAssocID="{822367B5-A248-4789-A38E-715B23F0056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1FF64503-2ADD-43F7-A20B-F1838E20D3BD}" type="pres">
      <dgm:prSet presAssocID="{3193696F-A9F8-4A9B-8A4F-240CC3295344}" presName="compNode" presStyleCnt="0"/>
      <dgm:spPr/>
    </dgm:pt>
    <dgm:pt modelId="{E0538BE5-E36D-44C0-AD2B-B89BB0E0E7FF}" type="pres">
      <dgm:prSet presAssocID="{3193696F-A9F8-4A9B-8A4F-240CC3295344}" presName="dummyConnPt" presStyleCnt="0"/>
      <dgm:spPr/>
    </dgm:pt>
    <dgm:pt modelId="{57FA552D-90DC-469A-9F4E-348E68DA3921}" type="pres">
      <dgm:prSet presAssocID="{3193696F-A9F8-4A9B-8A4F-240CC3295344}" presName="node" presStyleLbl="node1" presStyleIdx="0" presStyleCnt="9" custScaleY="9802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8E55EF-8E67-4330-9970-EC0873FFE5CB}" type="pres">
      <dgm:prSet presAssocID="{ED7FA70D-6FD7-4819-AAB2-3657798365B3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6C9B16A2-5AE4-414F-881C-3CCD846EAFC6}" type="pres">
      <dgm:prSet presAssocID="{E25F8C36-D923-4AAF-B540-3A1B26839FEC}" presName="compNode" presStyleCnt="0"/>
      <dgm:spPr/>
    </dgm:pt>
    <dgm:pt modelId="{3A48B20B-D3FD-4F31-9F06-5032287EFB0A}" type="pres">
      <dgm:prSet presAssocID="{E25F8C36-D923-4AAF-B540-3A1B26839FEC}" presName="dummyConnPt" presStyleCnt="0"/>
      <dgm:spPr/>
    </dgm:pt>
    <dgm:pt modelId="{8D94810A-EA64-4F52-8EA4-676D93CF3E99}" type="pres">
      <dgm:prSet presAssocID="{E25F8C36-D923-4AAF-B540-3A1B26839FEC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25A526-87F4-451A-B826-6295F6B5ECBB}" type="pres">
      <dgm:prSet presAssocID="{ABD65797-6F27-4CAB-A417-43F0C6DE5AFF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A80CB121-846F-4F65-A1CA-4663F542CEA1}" type="pres">
      <dgm:prSet presAssocID="{5EADF54B-D0C4-4D5B-8025-8505B2E1DF79}" presName="compNode" presStyleCnt="0"/>
      <dgm:spPr/>
    </dgm:pt>
    <dgm:pt modelId="{C559205D-D8CF-466D-A3AB-29DAE4EC3D91}" type="pres">
      <dgm:prSet presAssocID="{5EADF54B-D0C4-4D5B-8025-8505B2E1DF79}" presName="dummyConnPt" presStyleCnt="0"/>
      <dgm:spPr/>
    </dgm:pt>
    <dgm:pt modelId="{1E50DE25-391A-486E-A44C-B1ACEF85E07A}" type="pres">
      <dgm:prSet presAssocID="{5EADF54B-D0C4-4D5B-8025-8505B2E1DF79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AFD722-B242-4AE5-8C6D-A6AA5BB0C690}" type="pres">
      <dgm:prSet presAssocID="{7F22EC77-3854-4642-AC93-3555B6735996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39BC19AE-1B82-4A89-A450-85F11ED2C666}" type="pres">
      <dgm:prSet presAssocID="{F3B24F98-ABC9-47D2-A2DF-A6F8FCBC5599}" presName="compNode" presStyleCnt="0"/>
      <dgm:spPr/>
    </dgm:pt>
    <dgm:pt modelId="{CA50639A-07EA-4868-BD8F-FDE93338BD0F}" type="pres">
      <dgm:prSet presAssocID="{F3B24F98-ABC9-47D2-A2DF-A6F8FCBC5599}" presName="dummyConnPt" presStyleCnt="0"/>
      <dgm:spPr/>
    </dgm:pt>
    <dgm:pt modelId="{E4C6F68C-9D32-4746-AEFE-790F244E3998}" type="pres">
      <dgm:prSet presAssocID="{F3B24F98-ABC9-47D2-A2DF-A6F8FCBC5599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1E077E-7568-4A57-8275-E249F2199F41}" type="pres">
      <dgm:prSet presAssocID="{187F7262-8810-4517-9E44-612CA6E31916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F7DAF63D-6A1D-4251-8F29-D79160B8C5ED}" type="pres">
      <dgm:prSet presAssocID="{E757B97B-D1E9-4AFF-89FC-3E307A400E0D}" presName="compNode" presStyleCnt="0"/>
      <dgm:spPr/>
    </dgm:pt>
    <dgm:pt modelId="{26E703F6-2A5B-4CE3-82DE-EF70F646524F}" type="pres">
      <dgm:prSet presAssocID="{E757B97B-D1E9-4AFF-89FC-3E307A400E0D}" presName="dummyConnPt" presStyleCnt="0"/>
      <dgm:spPr/>
    </dgm:pt>
    <dgm:pt modelId="{164192D3-F7AC-4CFF-A946-FFB356D0B700}" type="pres">
      <dgm:prSet presAssocID="{E757B97B-D1E9-4AFF-89FC-3E307A400E0D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0775D5-C4DD-49BD-8D06-A2F92B47A47D}" type="pres">
      <dgm:prSet presAssocID="{6D1FF4D4-C5E3-420F-9180-3AFE585C2EFD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0D58F4F2-0517-49F8-AC18-D6842E246894}" type="pres">
      <dgm:prSet presAssocID="{BEA29089-A63A-42A7-8D7A-0DD8A7FED091}" presName="compNode" presStyleCnt="0"/>
      <dgm:spPr/>
    </dgm:pt>
    <dgm:pt modelId="{4720335F-6558-4A55-9F17-C04945D3808E}" type="pres">
      <dgm:prSet presAssocID="{BEA29089-A63A-42A7-8D7A-0DD8A7FED091}" presName="dummyConnPt" presStyleCnt="0"/>
      <dgm:spPr/>
    </dgm:pt>
    <dgm:pt modelId="{5405D6E3-CC55-4BBF-A57B-2BFC2E9B24DD}" type="pres">
      <dgm:prSet presAssocID="{BEA29089-A63A-42A7-8D7A-0DD8A7FED091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2AB050-B4EE-47CB-B891-CEC8D52C5C89}" type="pres">
      <dgm:prSet presAssocID="{77271777-00BB-4AD3-B717-4C172F51373C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453DF8E9-93B7-4390-975F-937544565965}" type="pres">
      <dgm:prSet presAssocID="{7BDE788B-39CB-4E75-BD1C-50F62AEB8999}" presName="compNode" presStyleCnt="0"/>
      <dgm:spPr/>
    </dgm:pt>
    <dgm:pt modelId="{EF3A3933-60E1-4C29-9A51-85DE6E5D3F73}" type="pres">
      <dgm:prSet presAssocID="{7BDE788B-39CB-4E75-BD1C-50F62AEB8999}" presName="dummyConnPt" presStyleCnt="0"/>
      <dgm:spPr/>
    </dgm:pt>
    <dgm:pt modelId="{2F95F6C4-53BB-4F11-881D-7A4CBAB4E1BF}" type="pres">
      <dgm:prSet presAssocID="{7BDE788B-39CB-4E75-BD1C-50F62AEB8999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84E4E6-E370-4B7B-8C57-10393D065EFF}" type="pres">
      <dgm:prSet presAssocID="{7EFC7935-E4B9-4D45-82E7-C15F1B1F627F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E25BC1E7-421F-4E9A-80D7-3B3D85B67E9E}" type="pres">
      <dgm:prSet presAssocID="{2CDA5255-4E60-4889-9A0E-627CA3026957}" presName="compNode" presStyleCnt="0"/>
      <dgm:spPr/>
    </dgm:pt>
    <dgm:pt modelId="{F2AC94AD-0DFA-4EED-861C-AFFBDB4C7865}" type="pres">
      <dgm:prSet presAssocID="{2CDA5255-4E60-4889-9A0E-627CA3026957}" presName="dummyConnPt" presStyleCnt="0"/>
      <dgm:spPr/>
    </dgm:pt>
    <dgm:pt modelId="{3196B673-53D9-4EA6-B809-DB6A652A66D1}" type="pres">
      <dgm:prSet presAssocID="{2CDA5255-4E60-4889-9A0E-627CA3026957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B517D6-2BFE-4FB8-B164-E0BF9A3A3DE7}" type="pres">
      <dgm:prSet presAssocID="{7AECFABB-63FC-46B6-BA23-FB5351DC902B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0FD8B9EB-63EA-4701-B712-7889505D0220}" type="pres">
      <dgm:prSet presAssocID="{17C7AD92-8FAA-45B5-BF6B-8A2ED708F6AF}" presName="compNode" presStyleCnt="0"/>
      <dgm:spPr/>
    </dgm:pt>
    <dgm:pt modelId="{94C217D5-4171-4B23-8EC1-12143DF19850}" type="pres">
      <dgm:prSet presAssocID="{17C7AD92-8FAA-45B5-BF6B-8A2ED708F6AF}" presName="dummyConnPt" presStyleCnt="0"/>
      <dgm:spPr/>
    </dgm:pt>
    <dgm:pt modelId="{3126EFEF-FB8D-4C4B-B46F-2DC04EE7DD2F}" type="pres">
      <dgm:prSet presAssocID="{17C7AD92-8FAA-45B5-BF6B-8A2ED708F6AF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1DB5798-1F48-4880-B4E1-CE1A8F58C9B4}" type="presOf" srcId="{7BDE788B-39CB-4E75-BD1C-50F62AEB8999}" destId="{2F95F6C4-53BB-4F11-881D-7A4CBAB4E1BF}" srcOrd="0" destOrd="0" presId="urn:microsoft.com/office/officeart/2005/8/layout/bProcess4"/>
    <dgm:cxn modelId="{6CBED086-9518-4233-9936-E55FB30C5975}" type="presOf" srcId="{187F7262-8810-4517-9E44-612CA6E31916}" destId="{D51E077E-7568-4A57-8275-E249F2199F41}" srcOrd="0" destOrd="0" presId="urn:microsoft.com/office/officeart/2005/8/layout/bProcess4"/>
    <dgm:cxn modelId="{1134587D-5650-4AAC-AB13-B25F69E1C409}" type="presOf" srcId="{E25F8C36-D923-4AAF-B540-3A1B26839FEC}" destId="{8D94810A-EA64-4F52-8EA4-676D93CF3E99}" srcOrd="0" destOrd="0" presId="urn:microsoft.com/office/officeart/2005/8/layout/bProcess4"/>
    <dgm:cxn modelId="{255C5647-D341-49B8-A28B-E15EEEFE4F86}" type="presOf" srcId="{5EADF54B-D0C4-4D5B-8025-8505B2E1DF79}" destId="{1E50DE25-391A-486E-A44C-B1ACEF85E07A}" srcOrd="0" destOrd="0" presId="urn:microsoft.com/office/officeart/2005/8/layout/bProcess4"/>
    <dgm:cxn modelId="{B6950323-9891-4516-8FDA-1BDEABF55450}" srcId="{822367B5-A248-4789-A38E-715B23F0056A}" destId="{3193696F-A9F8-4A9B-8A4F-240CC3295344}" srcOrd="0" destOrd="0" parTransId="{5AEF600D-8829-4F8F-B474-E731259281BE}" sibTransId="{ED7FA70D-6FD7-4819-AAB2-3657798365B3}"/>
    <dgm:cxn modelId="{910C5F80-E2F4-4027-A955-814569AE8B16}" type="presOf" srcId="{ABD65797-6F27-4CAB-A417-43F0C6DE5AFF}" destId="{3225A526-87F4-451A-B826-6295F6B5ECBB}" srcOrd="0" destOrd="0" presId="urn:microsoft.com/office/officeart/2005/8/layout/bProcess4"/>
    <dgm:cxn modelId="{5A745C9A-734A-4817-9448-483C276008BE}" type="presOf" srcId="{2CDA5255-4E60-4889-9A0E-627CA3026957}" destId="{3196B673-53D9-4EA6-B809-DB6A652A66D1}" srcOrd="0" destOrd="0" presId="urn:microsoft.com/office/officeart/2005/8/layout/bProcess4"/>
    <dgm:cxn modelId="{E11D1648-04D3-4FB8-8C40-E55303DB2730}" type="presOf" srcId="{6D1FF4D4-C5E3-420F-9180-3AFE585C2EFD}" destId="{A60775D5-C4DD-49BD-8D06-A2F92B47A47D}" srcOrd="0" destOrd="0" presId="urn:microsoft.com/office/officeart/2005/8/layout/bProcess4"/>
    <dgm:cxn modelId="{546AF4B2-05C0-460E-AA0A-604DDE8A26CC}" srcId="{822367B5-A248-4789-A38E-715B23F0056A}" destId="{F3B24F98-ABC9-47D2-A2DF-A6F8FCBC5599}" srcOrd="3" destOrd="0" parTransId="{AFDE375F-9C7A-486A-986F-614C60F72AAB}" sibTransId="{187F7262-8810-4517-9E44-612CA6E31916}"/>
    <dgm:cxn modelId="{04E7C3E9-FB9C-436C-93E3-522C3721FD09}" type="presOf" srcId="{7F22EC77-3854-4642-AC93-3555B6735996}" destId="{EEAFD722-B242-4AE5-8C6D-A6AA5BB0C690}" srcOrd="0" destOrd="0" presId="urn:microsoft.com/office/officeart/2005/8/layout/bProcess4"/>
    <dgm:cxn modelId="{66B5BFC7-3309-4E35-9A8C-412AA751DF55}" type="presOf" srcId="{17C7AD92-8FAA-45B5-BF6B-8A2ED708F6AF}" destId="{3126EFEF-FB8D-4C4B-B46F-2DC04EE7DD2F}" srcOrd="0" destOrd="0" presId="urn:microsoft.com/office/officeart/2005/8/layout/bProcess4"/>
    <dgm:cxn modelId="{F8D552E4-3539-4AC2-A699-951410E519AC}" type="presOf" srcId="{E757B97B-D1E9-4AFF-89FC-3E307A400E0D}" destId="{164192D3-F7AC-4CFF-A946-FFB356D0B700}" srcOrd="0" destOrd="0" presId="urn:microsoft.com/office/officeart/2005/8/layout/bProcess4"/>
    <dgm:cxn modelId="{A1BAF64E-60EE-48CA-9416-75364FF4396C}" srcId="{822367B5-A248-4789-A38E-715B23F0056A}" destId="{2CDA5255-4E60-4889-9A0E-627CA3026957}" srcOrd="7" destOrd="0" parTransId="{48794754-BC91-42EE-8263-4B2C5713C786}" sibTransId="{7AECFABB-63FC-46B6-BA23-FB5351DC902B}"/>
    <dgm:cxn modelId="{BC38D9DD-3068-44AD-AC24-8030CAFC65CC}" srcId="{822367B5-A248-4789-A38E-715B23F0056A}" destId="{5EADF54B-D0C4-4D5B-8025-8505B2E1DF79}" srcOrd="2" destOrd="0" parTransId="{0E2D40E5-ACBF-4D5E-B5D4-AE51D088D36D}" sibTransId="{7F22EC77-3854-4642-AC93-3555B6735996}"/>
    <dgm:cxn modelId="{CD8210C9-DDF8-41B0-959D-352F83883001}" srcId="{822367B5-A248-4789-A38E-715B23F0056A}" destId="{BEA29089-A63A-42A7-8D7A-0DD8A7FED091}" srcOrd="5" destOrd="0" parTransId="{DD4D0590-D90C-4654-86EC-1AC2D7180303}" sibTransId="{77271777-00BB-4AD3-B717-4C172F51373C}"/>
    <dgm:cxn modelId="{5CB253BA-409B-43A2-8A23-1CF096550991}" srcId="{822367B5-A248-4789-A38E-715B23F0056A}" destId="{7BDE788B-39CB-4E75-BD1C-50F62AEB8999}" srcOrd="6" destOrd="0" parTransId="{80B69BB1-9BB4-468B-ABCE-0BCCAEB1F541}" sibTransId="{7EFC7935-E4B9-4D45-82E7-C15F1B1F627F}"/>
    <dgm:cxn modelId="{DB5DBBB4-3382-42A9-830C-EB4163AE06F0}" type="presOf" srcId="{3193696F-A9F8-4A9B-8A4F-240CC3295344}" destId="{57FA552D-90DC-469A-9F4E-348E68DA3921}" srcOrd="0" destOrd="0" presId="urn:microsoft.com/office/officeart/2005/8/layout/bProcess4"/>
    <dgm:cxn modelId="{266D15E8-E73C-4642-A85F-F1B2AF28F2B5}" type="presOf" srcId="{ED7FA70D-6FD7-4819-AAB2-3657798365B3}" destId="{258E55EF-8E67-4330-9970-EC0873FFE5CB}" srcOrd="0" destOrd="0" presId="urn:microsoft.com/office/officeart/2005/8/layout/bProcess4"/>
    <dgm:cxn modelId="{57BC7D8C-CF08-485C-9B3B-1800526BF5FE}" type="presOf" srcId="{7EFC7935-E4B9-4D45-82E7-C15F1B1F627F}" destId="{3E84E4E6-E370-4B7B-8C57-10393D065EFF}" srcOrd="0" destOrd="0" presId="urn:microsoft.com/office/officeart/2005/8/layout/bProcess4"/>
    <dgm:cxn modelId="{5D6849E0-8608-494A-B19B-8050AB20CD40}" srcId="{822367B5-A248-4789-A38E-715B23F0056A}" destId="{17C7AD92-8FAA-45B5-BF6B-8A2ED708F6AF}" srcOrd="8" destOrd="0" parTransId="{37D47EA0-C928-42AF-AD31-4E590C28EB3F}" sibTransId="{61BEB9A5-116E-41F2-AC84-1390D6539D4C}"/>
    <dgm:cxn modelId="{66D70708-98CB-48B5-BCD8-4A9A7D08A1C9}" type="presOf" srcId="{BEA29089-A63A-42A7-8D7A-0DD8A7FED091}" destId="{5405D6E3-CC55-4BBF-A57B-2BFC2E9B24DD}" srcOrd="0" destOrd="0" presId="urn:microsoft.com/office/officeart/2005/8/layout/bProcess4"/>
    <dgm:cxn modelId="{CED83FA1-646E-4E48-8FBF-A9A22A60F086}" type="presOf" srcId="{7AECFABB-63FC-46B6-BA23-FB5351DC902B}" destId="{90B517D6-2BFE-4FB8-B164-E0BF9A3A3DE7}" srcOrd="0" destOrd="0" presId="urn:microsoft.com/office/officeart/2005/8/layout/bProcess4"/>
    <dgm:cxn modelId="{62B59EB0-1C38-4DFE-9902-04A36AD7FCD6}" srcId="{822367B5-A248-4789-A38E-715B23F0056A}" destId="{E25F8C36-D923-4AAF-B540-3A1B26839FEC}" srcOrd="1" destOrd="0" parTransId="{D21781AC-B999-4BD9-AF83-C8F1BDBDFAE5}" sibTransId="{ABD65797-6F27-4CAB-A417-43F0C6DE5AFF}"/>
    <dgm:cxn modelId="{BB2B60E2-296A-444F-A1A0-E5C434BC0DE5}" type="presOf" srcId="{77271777-00BB-4AD3-B717-4C172F51373C}" destId="{E62AB050-B4EE-47CB-B891-CEC8D52C5C89}" srcOrd="0" destOrd="0" presId="urn:microsoft.com/office/officeart/2005/8/layout/bProcess4"/>
    <dgm:cxn modelId="{D30F8F5D-D7E9-41B6-B381-8C54E425C9FB}" srcId="{822367B5-A248-4789-A38E-715B23F0056A}" destId="{E757B97B-D1E9-4AFF-89FC-3E307A400E0D}" srcOrd="4" destOrd="0" parTransId="{4EAF36A9-9296-4C9C-A7B1-59587C150EB8}" sibTransId="{6D1FF4D4-C5E3-420F-9180-3AFE585C2EFD}"/>
    <dgm:cxn modelId="{F2294699-23FA-4F6A-8316-70429F3408CC}" type="presOf" srcId="{F3B24F98-ABC9-47D2-A2DF-A6F8FCBC5599}" destId="{E4C6F68C-9D32-4746-AEFE-790F244E3998}" srcOrd="0" destOrd="0" presId="urn:microsoft.com/office/officeart/2005/8/layout/bProcess4"/>
    <dgm:cxn modelId="{E0D58758-B5CD-4739-B1D0-5E4C50F75D72}" type="presOf" srcId="{822367B5-A248-4789-A38E-715B23F0056A}" destId="{F3AE3C2B-7EE5-4C81-840C-38C78AA8267D}" srcOrd="0" destOrd="0" presId="urn:microsoft.com/office/officeart/2005/8/layout/bProcess4"/>
    <dgm:cxn modelId="{1B1F7D27-FCC4-4D08-BB30-7A03AA797AC1}" type="presParOf" srcId="{F3AE3C2B-7EE5-4C81-840C-38C78AA8267D}" destId="{1FF64503-2ADD-43F7-A20B-F1838E20D3BD}" srcOrd="0" destOrd="0" presId="urn:microsoft.com/office/officeart/2005/8/layout/bProcess4"/>
    <dgm:cxn modelId="{A016E3D1-1652-4FF1-9887-35D04F32B57D}" type="presParOf" srcId="{1FF64503-2ADD-43F7-A20B-F1838E20D3BD}" destId="{E0538BE5-E36D-44C0-AD2B-B89BB0E0E7FF}" srcOrd="0" destOrd="0" presId="urn:microsoft.com/office/officeart/2005/8/layout/bProcess4"/>
    <dgm:cxn modelId="{478791A6-A84D-4A3D-963C-2772C5AEDDE2}" type="presParOf" srcId="{1FF64503-2ADD-43F7-A20B-F1838E20D3BD}" destId="{57FA552D-90DC-469A-9F4E-348E68DA3921}" srcOrd="1" destOrd="0" presId="urn:microsoft.com/office/officeart/2005/8/layout/bProcess4"/>
    <dgm:cxn modelId="{F2D22F61-85AB-4A85-AA44-7F09DCC47D4D}" type="presParOf" srcId="{F3AE3C2B-7EE5-4C81-840C-38C78AA8267D}" destId="{258E55EF-8E67-4330-9970-EC0873FFE5CB}" srcOrd="1" destOrd="0" presId="urn:microsoft.com/office/officeart/2005/8/layout/bProcess4"/>
    <dgm:cxn modelId="{EF6569B2-B83A-4015-92AB-D72A1BD150F1}" type="presParOf" srcId="{F3AE3C2B-7EE5-4C81-840C-38C78AA8267D}" destId="{6C9B16A2-5AE4-414F-881C-3CCD846EAFC6}" srcOrd="2" destOrd="0" presId="urn:microsoft.com/office/officeart/2005/8/layout/bProcess4"/>
    <dgm:cxn modelId="{23326554-EB85-45E6-A7E5-55B1145FE04E}" type="presParOf" srcId="{6C9B16A2-5AE4-414F-881C-3CCD846EAFC6}" destId="{3A48B20B-D3FD-4F31-9F06-5032287EFB0A}" srcOrd="0" destOrd="0" presId="urn:microsoft.com/office/officeart/2005/8/layout/bProcess4"/>
    <dgm:cxn modelId="{2D3491CD-041D-40AE-BC14-2C1136629FF8}" type="presParOf" srcId="{6C9B16A2-5AE4-414F-881C-3CCD846EAFC6}" destId="{8D94810A-EA64-4F52-8EA4-676D93CF3E99}" srcOrd="1" destOrd="0" presId="urn:microsoft.com/office/officeart/2005/8/layout/bProcess4"/>
    <dgm:cxn modelId="{8662EE9F-DF02-4E83-B53B-CBC2A5E881E4}" type="presParOf" srcId="{F3AE3C2B-7EE5-4C81-840C-38C78AA8267D}" destId="{3225A526-87F4-451A-B826-6295F6B5ECBB}" srcOrd="3" destOrd="0" presId="urn:microsoft.com/office/officeart/2005/8/layout/bProcess4"/>
    <dgm:cxn modelId="{5F8BFBC9-CC75-439B-9CA1-67F8D8B37ECA}" type="presParOf" srcId="{F3AE3C2B-7EE5-4C81-840C-38C78AA8267D}" destId="{A80CB121-846F-4F65-A1CA-4663F542CEA1}" srcOrd="4" destOrd="0" presId="urn:microsoft.com/office/officeart/2005/8/layout/bProcess4"/>
    <dgm:cxn modelId="{DFE5CE81-335E-4862-A5A7-A6863534C114}" type="presParOf" srcId="{A80CB121-846F-4F65-A1CA-4663F542CEA1}" destId="{C559205D-D8CF-466D-A3AB-29DAE4EC3D91}" srcOrd="0" destOrd="0" presId="urn:microsoft.com/office/officeart/2005/8/layout/bProcess4"/>
    <dgm:cxn modelId="{B18B4E14-6567-44C1-BB75-D707017AB368}" type="presParOf" srcId="{A80CB121-846F-4F65-A1CA-4663F542CEA1}" destId="{1E50DE25-391A-486E-A44C-B1ACEF85E07A}" srcOrd="1" destOrd="0" presId="urn:microsoft.com/office/officeart/2005/8/layout/bProcess4"/>
    <dgm:cxn modelId="{E43710FB-63C2-4AFE-9911-EACBAD484F54}" type="presParOf" srcId="{F3AE3C2B-7EE5-4C81-840C-38C78AA8267D}" destId="{EEAFD722-B242-4AE5-8C6D-A6AA5BB0C690}" srcOrd="5" destOrd="0" presId="urn:microsoft.com/office/officeart/2005/8/layout/bProcess4"/>
    <dgm:cxn modelId="{797E6190-8CC0-463D-B4B9-513987FD5F2E}" type="presParOf" srcId="{F3AE3C2B-7EE5-4C81-840C-38C78AA8267D}" destId="{39BC19AE-1B82-4A89-A450-85F11ED2C666}" srcOrd="6" destOrd="0" presId="urn:microsoft.com/office/officeart/2005/8/layout/bProcess4"/>
    <dgm:cxn modelId="{D17D92C6-CFED-49DD-9524-25BBD3C1E9A9}" type="presParOf" srcId="{39BC19AE-1B82-4A89-A450-85F11ED2C666}" destId="{CA50639A-07EA-4868-BD8F-FDE93338BD0F}" srcOrd="0" destOrd="0" presId="urn:microsoft.com/office/officeart/2005/8/layout/bProcess4"/>
    <dgm:cxn modelId="{BBF1F313-D39A-4B77-82D5-04678EAD8F28}" type="presParOf" srcId="{39BC19AE-1B82-4A89-A450-85F11ED2C666}" destId="{E4C6F68C-9D32-4746-AEFE-790F244E3998}" srcOrd="1" destOrd="0" presId="urn:microsoft.com/office/officeart/2005/8/layout/bProcess4"/>
    <dgm:cxn modelId="{0433B524-E052-4C17-90CF-9FA242F3FCA0}" type="presParOf" srcId="{F3AE3C2B-7EE5-4C81-840C-38C78AA8267D}" destId="{D51E077E-7568-4A57-8275-E249F2199F41}" srcOrd="7" destOrd="0" presId="urn:microsoft.com/office/officeart/2005/8/layout/bProcess4"/>
    <dgm:cxn modelId="{0E2C611A-D02B-4F25-9018-A61A473BB0FA}" type="presParOf" srcId="{F3AE3C2B-7EE5-4C81-840C-38C78AA8267D}" destId="{F7DAF63D-6A1D-4251-8F29-D79160B8C5ED}" srcOrd="8" destOrd="0" presId="urn:microsoft.com/office/officeart/2005/8/layout/bProcess4"/>
    <dgm:cxn modelId="{8AD0452A-98FF-463E-BB4C-9E8A24922DC4}" type="presParOf" srcId="{F7DAF63D-6A1D-4251-8F29-D79160B8C5ED}" destId="{26E703F6-2A5B-4CE3-82DE-EF70F646524F}" srcOrd="0" destOrd="0" presId="urn:microsoft.com/office/officeart/2005/8/layout/bProcess4"/>
    <dgm:cxn modelId="{E915F336-4336-44BA-B3C8-3F96581E5487}" type="presParOf" srcId="{F7DAF63D-6A1D-4251-8F29-D79160B8C5ED}" destId="{164192D3-F7AC-4CFF-A946-FFB356D0B700}" srcOrd="1" destOrd="0" presId="urn:microsoft.com/office/officeart/2005/8/layout/bProcess4"/>
    <dgm:cxn modelId="{70420223-8834-4B6F-A5CB-09ED7E525E41}" type="presParOf" srcId="{F3AE3C2B-7EE5-4C81-840C-38C78AA8267D}" destId="{A60775D5-C4DD-49BD-8D06-A2F92B47A47D}" srcOrd="9" destOrd="0" presId="urn:microsoft.com/office/officeart/2005/8/layout/bProcess4"/>
    <dgm:cxn modelId="{AE4CED3A-C60A-4839-9565-89743CF7294C}" type="presParOf" srcId="{F3AE3C2B-7EE5-4C81-840C-38C78AA8267D}" destId="{0D58F4F2-0517-49F8-AC18-D6842E246894}" srcOrd="10" destOrd="0" presId="urn:microsoft.com/office/officeart/2005/8/layout/bProcess4"/>
    <dgm:cxn modelId="{849626C4-366E-4F93-86B6-0251F0068CBE}" type="presParOf" srcId="{0D58F4F2-0517-49F8-AC18-D6842E246894}" destId="{4720335F-6558-4A55-9F17-C04945D3808E}" srcOrd="0" destOrd="0" presId="urn:microsoft.com/office/officeart/2005/8/layout/bProcess4"/>
    <dgm:cxn modelId="{0C541019-7053-482C-AFFD-EC39EB44B066}" type="presParOf" srcId="{0D58F4F2-0517-49F8-AC18-D6842E246894}" destId="{5405D6E3-CC55-4BBF-A57B-2BFC2E9B24DD}" srcOrd="1" destOrd="0" presId="urn:microsoft.com/office/officeart/2005/8/layout/bProcess4"/>
    <dgm:cxn modelId="{2794C263-60DD-4D68-9B42-581CF7DFCAD0}" type="presParOf" srcId="{F3AE3C2B-7EE5-4C81-840C-38C78AA8267D}" destId="{E62AB050-B4EE-47CB-B891-CEC8D52C5C89}" srcOrd="11" destOrd="0" presId="urn:microsoft.com/office/officeart/2005/8/layout/bProcess4"/>
    <dgm:cxn modelId="{C3B3F15C-1AAF-4543-AF60-C606B1D22C45}" type="presParOf" srcId="{F3AE3C2B-7EE5-4C81-840C-38C78AA8267D}" destId="{453DF8E9-93B7-4390-975F-937544565965}" srcOrd="12" destOrd="0" presId="urn:microsoft.com/office/officeart/2005/8/layout/bProcess4"/>
    <dgm:cxn modelId="{99B7544A-E0CD-4ABD-9C43-D5A5314164E7}" type="presParOf" srcId="{453DF8E9-93B7-4390-975F-937544565965}" destId="{EF3A3933-60E1-4C29-9A51-85DE6E5D3F73}" srcOrd="0" destOrd="0" presId="urn:microsoft.com/office/officeart/2005/8/layout/bProcess4"/>
    <dgm:cxn modelId="{265B05CF-8AFD-4959-BB74-57973C88C167}" type="presParOf" srcId="{453DF8E9-93B7-4390-975F-937544565965}" destId="{2F95F6C4-53BB-4F11-881D-7A4CBAB4E1BF}" srcOrd="1" destOrd="0" presId="urn:microsoft.com/office/officeart/2005/8/layout/bProcess4"/>
    <dgm:cxn modelId="{6F5129A4-AFB2-408A-933C-F5087819103F}" type="presParOf" srcId="{F3AE3C2B-7EE5-4C81-840C-38C78AA8267D}" destId="{3E84E4E6-E370-4B7B-8C57-10393D065EFF}" srcOrd="13" destOrd="0" presId="urn:microsoft.com/office/officeart/2005/8/layout/bProcess4"/>
    <dgm:cxn modelId="{7E779587-FCB7-4C5F-8156-7C00DFDF5E9D}" type="presParOf" srcId="{F3AE3C2B-7EE5-4C81-840C-38C78AA8267D}" destId="{E25BC1E7-421F-4E9A-80D7-3B3D85B67E9E}" srcOrd="14" destOrd="0" presId="urn:microsoft.com/office/officeart/2005/8/layout/bProcess4"/>
    <dgm:cxn modelId="{047C3565-BFA6-453E-8B0E-5499D6C43423}" type="presParOf" srcId="{E25BC1E7-421F-4E9A-80D7-3B3D85B67E9E}" destId="{F2AC94AD-0DFA-4EED-861C-AFFBDB4C7865}" srcOrd="0" destOrd="0" presId="urn:microsoft.com/office/officeart/2005/8/layout/bProcess4"/>
    <dgm:cxn modelId="{181BE69A-3CAC-4820-9BDC-9D54C59631BA}" type="presParOf" srcId="{E25BC1E7-421F-4E9A-80D7-3B3D85B67E9E}" destId="{3196B673-53D9-4EA6-B809-DB6A652A66D1}" srcOrd="1" destOrd="0" presId="urn:microsoft.com/office/officeart/2005/8/layout/bProcess4"/>
    <dgm:cxn modelId="{177AF336-95D0-4E4C-B12E-FAC2C69F114D}" type="presParOf" srcId="{F3AE3C2B-7EE5-4C81-840C-38C78AA8267D}" destId="{90B517D6-2BFE-4FB8-B164-E0BF9A3A3DE7}" srcOrd="15" destOrd="0" presId="urn:microsoft.com/office/officeart/2005/8/layout/bProcess4"/>
    <dgm:cxn modelId="{197C4823-9A89-4910-93D8-4225EF861C14}" type="presParOf" srcId="{F3AE3C2B-7EE5-4C81-840C-38C78AA8267D}" destId="{0FD8B9EB-63EA-4701-B712-7889505D0220}" srcOrd="16" destOrd="0" presId="urn:microsoft.com/office/officeart/2005/8/layout/bProcess4"/>
    <dgm:cxn modelId="{152182EE-6439-46F8-AE05-DF4BAD8C2660}" type="presParOf" srcId="{0FD8B9EB-63EA-4701-B712-7889505D0220}" destId="{94C217D5-4171-4B23-8EC1-12143DF19850}" srcOrd="0" destOrd="0" presId="urn:microsoft.com/office/officeart/2005/8/layout/bProcess4"/>
    <dgm:cxn modelId="{4B85D3DD-8DE8-4B53-9AE5-11A13CC94ED6}" type="presParOf" srcId="{0FD8B9EB-63EA-4701-B712-7889505D0220}" destId="{3126EFEF-FB8D-4C4B-B46F-2DC04EE7DD2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8E55EF-8E67-4330-9970-EC0873FFE5CB}">
      <dsp:nvSpPr>
        <dsp:cNvPr id="0" name=""/>
        <dsp:cNvSpPr/>
      </dsp:nvSpPr>
      <dsp:spPr>
        <a:xfrm rot="5400000">
          <a:off x="784133" y="1083077"/>
          <a:ext cx="1672483" cy="20321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FA552D-90DC-469A-9F4E-348E68DA3921}">
      <dsp:nvSpPr>
        <dsp:cNvPr id="0" name=""/>
        <dsp:cNvSpPr/>
      </dsp:nvSpPr>
      <dsp:spPr>
        <a:xfrm>
          <a:off x="1164949" y="26823"/>
          <a:ext cx="2257944" cy="13280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8:30</a:t>
          </a:r>
          <a:r>
            <a:rPr lang="zh-TW" altLang="en-US" sz="3400" kern="1200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起床</a:t>
          </a:r>
          <a:endParaRPr lang="zh-TW" altLang="en-US" sz="3400" kern="1200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1203845" y="65719"/>
        <a:ext cx="2180152" cy="1250218"/>
      </dsp:txXfrm>
    </dsp:sp>
    <dsp:sp modelId="{3225A526-87F4-451A-B826-6295F6B5ECBB}">
      <dsp:nvSpPr>
        <dsp:cNvPr id="0" name=""/>
        <dsp:cNvSpPr/>
      </dsp:nvSpPr>
      <dsp:spPr>
        <a:xfrm rot="5400000">
          <a:off x="777482" y="2769885"/>
          <a:ext cx="1685785" cy="203215"/>
        </a:xfrm>
        <a:prstGeom prst="rect">
          <a:avLst/>
        </a:prstGeom>
        <a:gradFill rotWithShape="0">
          <a:gsLst>
            <a:gs pos="0">
              <a:schemeClr val="accent4">
                <a:hueOff val="612971"/>
                <a:satOff val="269"/>
                <a:lumOff val="-784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612971"/>
                <a:satOff val="269"/>
                <a:lumOff val="-784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612971"/>
                <a:satOff val="269"/>
                <a:lumOff val="-784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94810A-EA64-4F52-8EA4-676D93CF3E99}">
      <dsp:nvSpPr>
        <dsp:cNvPr id="0" name=""/>
        <dsp:cNvSpPr/>
      </dsp:nvSpPr>
      <dsp:spPr>
        <a:xfrm>
          <a:off x="1164949" y="1693525"/>
          <a:ext cx="2257944" cy="13547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36350"/>
                <a:satOff val="235"/>
                <a:lumOff val="-686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536350"/>
                <a:satOff val="235"/>
                <a:lumOff val="-686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536350"/>
                <a:satOff val="235"/>
                <a:lumOff val="-686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碰碰車</a:t>
          </a:r>
          <a:endParaRPr lang="zh-TW" altLang="en-US" sz="3400" kern="1200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1204629" y="1733205"/>
        <a:ext cx="2178584" cy="1275406"/>
      </dsp:txXfrm>
    </dsp:sp>
    <dsp:sp modelId="{EEAFD722-B242-4AE5-8C6D-A6AA5BB0C690}">
      <dsp:nvSpPr>
        <dsp:cNvPr id="0" name=""/>
        <dsp:cNvSpPr/>
      </dsp:nvSpPr>
      <dsp:spPr>
        <a:xfrm>
          <a:off x="1624211" y="3616614"/>
          <a:ext cx="2995393" cy="203215"/>
        </a:xfrm>
        <a:prstGeom prst="rect">
          <a:avLst/>
        </a:prstGeom>
        <a:gradFill rotWithShape="0">
          <a:gsLst>
            <a:gs pos="0">
              <a:schemeClr val="accent4">
                <a:hueOff val="1225943"/>
                <a:satOff val="538"/>
                <a:lumOff val="-1569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1225943"/>
                <a:satOff val="538"/>
                <a:lumOff val="-1569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1225943"/>
                <a:satOff val="538"/>
                <a:lumOff val="-1569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50DE25-391A-486E-A44C-B1ACEF85E07A}">
      <dsp:nvSpPr>
        <dsp:cNvPr id="0" name=""/>
        <dsp:cNvSpPr/>
      </dsp:nvSpPr>
      <dsp:spPr>
        <a:xfrm>
          <a:off x="1164949" y="3386983"/>
          <a:ext cx="2257944" cy="13547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72700"/>
                <a:satOff val="471"/>
                <a:lumOff val="-1372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1072700"/>
                <a:satOff val="471"/>
                <a:lumOff val="-1372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1072700"/>
                <a:satOff val="471"/>
                <a:lumOff val="-1372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小飛龍</a:t>
          </a:r>
          <a:endParaRPr lang="zh-TW" altLang="en-US" sz="3400" kern="1200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1204629" y="3426663"/>
        <a:ext cx="2178584" cy="1275406"/>
      </dsp:txXfrm>
    </dsp:sp>
    <dsp:sp modelId="{D51E077E-7568-4A57-8275-E249F2199F41}">
      <dsp:nvSpPr>
        <dsp:cNvPr id="0" name=""/>
        <dsp:cNvSpPr/>
      </dsp:nvSpPr>
      <dsp:spPr>
        <a:xfrm rot="16200000">
          <a:off x="3780548" y="2769885"/>
          <a:ext cx="1685785" cy="203215"/>
        </a:xfrm>
        <a:prstGeom prst="rect">
          <a:avLst/>
        </a:prstGeom>
        <a:gradFill rotWithShape="0">
          <a:gsLst>
            <a:gs pos="0">
              <a:schemeClr val="accent4">
                <a:hueOff val="1838914"/>
                <a:satOff val="807"/>
                <a:lumOff val="-2353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1838914"/>
                <a:satOff val="807"/>
                <a:lumOff val="-2353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1838914"/>
                <a:satOff val="807"/>
                <a:lumOff val="-2353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C6F68C-9D32-4746-AEFE-790F244E3998}">
      <dsp:nvSpPr>
        <dsp:cNvPr id="0" name=""/>
        <dsp:cNvSpPr/>
      </dsp:nvSpPr>
      <dsp:spPr>
        <a:xfrm>
          <a:off x="4168016" y="3386983"/>
          <a:ext cx="2257944" cy="13547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609050"/>
                <a:satOff val="706"/>
                <a:lumOff val="-2059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1609050"/>
                <a:satOff val="706"/>
                <a:lumOff val="-2059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1609050"/>
                <a:satOff val="706"/>
                <a:lumOff val="-2059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尋寶船</a:t>
          </a:r>
          <a:endParaRPr lang="zh-TW" altLang="en-US" sz="3400" kern="1200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4207696" y="3426663"/>
        <a:ext cx="2178584" cy="1275406"/>
      </dsp:txXfrm>
    </dsp:sp>
    <dsp:sp modelId="{A60775D5-C4DD-49BD-8D06-A2F92B47A47D}">
      <dsp:nvSpPr>
        <dsp:cNvPr id="0" name=""/>
        <dsp:cNvSpPr/>
      </dsp:nvSpPr>
      <dsp:spPr>
        <a:xfrm rot="16200000">
          <a:off x="3780548" y="1076426"/>
          <a:ext cx="1685785" cy="203215"/>
        </a:xfrm>
        <a:prstGeom prst="rect">
          <a:avLst/>
        </a:prstGeom>
        <a:gradFill rotWithShape="0">
          <a:gsLst>
            <a:gs pos="0">
              <a:schemeClr val="accent4">
                <a:hueOff val="2451886"/>
                <a:satOff val="1076"/>
                <a:lumOff val="-3137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2451886"/>
                <a:satOff val="1076"/>
                <a:lumOff val="-3137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2451886"/>
                <a:satOff val="1076"/>
                <a:lumOff val="-3137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4192D3-F7AC-4CFF-A946-FFB356D0B700}">
      <dsp:nvSpPr>
        <dsp:cNvPr id="0" name=""/>
        <dsp:cNvSpPr/>
      </dsp:nvSpPr>
      <dsp:spPr>
        <a:xfrm>
          <a:off x="4168016" y="1693525"/>
          <a:ext cx="2257944" cy="13547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145400"/>
                <a:satOff val="942"/>
                <a:lumOff val="-2745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2145400"/>
                <a:satOff val="942"/>
                <a:lumOff val="-2745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2145400"/>
                <a:satOff val="942"/>
                <a:lumOff val="-2745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戰火金剛</a:t>
          </a:r>
          <a:endParaRPr lang="zh-TW" altLang="en-US" sz="3400" kern="1200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4207696" y="1733205"/>
        <a:ext cx="2178584" cy="1275406"/>
      </dsp:txXfrm>
    </dsp:sp>
    <dsp:sp modelId="{E62AB050-B4EE-47CB-B891-CEC8D52C5C89}">
      <dsp:nvSpPr>
        <dsp:cNvPr id="0" name=""/>
        <dsp:cNvSpPr/>
      </dsp:nvSpPr>
      <dsp:spPr>
        <a:xfrm>
          <a:off x="4627277" y="229697"/>
          <a:ext cx="2995393" cy="203215"/>
        </a:xfrm>
        <a:prstGeom prst="rect">
          <a:avLst/>
        </a:prstGeom>
        <a:gradFill rotWithShape="0">
          <a:gsLst>
            <a:gs pos="0">
              <a:schemeClr val="accent4">
                <a:hueOff val="3064857"/>
                <a:satOff val="1345"/>
                <a:lumOff val="-3921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3064857"/>
                <a:satOff val="1345"/>
                <a:lumOff val="-3921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3064857"/>
                <a:satOff val="1345"/>
                <a:lumOff val="-3921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05D6E3-CC55-4BBF-A57B-2BFC2E9B24DD}">
      <dsp:nvSpPr>
        <dsp:cNvPr id="0" name=""/>
        <dsp:cNvSpPr/>
      </dsp:nvSpPr>
      <dsp:spPr>
        <a:xfrm>
          <a:off x="4168016" y="66"/>
          <a:ext cx="2257944" cy="13547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681750"/>
                <a:satOff val="1177"/>
                <a:lumOff val="-3431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2681750"/>
                <a:satOff val="1177"/>
                <a:lumOff val="-3431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2681750"/>
                <a:satOff val="1177"/>
                <a:lumOff val="-3431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吼吼樹屋</a:t>
          </a:r>
          <a:endParaRPr lang="zh-TW" altLang="en-US" sz="3400" kern="1200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4207696" y="39746"/>
        <a:ext cx="2178584" cy="1275406"/>
      </dsp:txXfrm>
    </dsp:sp>
    <dsp:sp modelId="{3E84E4E6-E370-4B7B-8C57-10393D065EFF}">
      <dsp:nvSpPr>
        <dsp:cNvPr id="0" name=""/>
        <dsp:cNvSpPr/>
      </dsp:nvSpPr>
      <dsp:spPr>
        <a:xfrm rot="5400000">
          <a:off x="6783615" y="1076426"/>
          <a:ext cx="1685785" cy="203215"/>
        </a:xfrm>
        <a:prstGeom prst="rect">
          <a:avLst/>
        </a:prstGeom>
        <a:gradFill rotWithShape="0">
          <a:gsLst>
            <a:gs pos="0">
              <a:schemeClr val="accent4">
                <a:hueOff val="3677829"/>
                <a:satOff val="1614"/>
                <a:lumOff val="-4706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3677829"/>
                <a:satOff val="1614"/>
                <a:lumOff val="-4706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3677829"/>
                <a:satOff val="1614"/>
                <a:lumOff val="-4706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95F6C4-53BB-4F11-881D-7A4CBAB4E1BF}">
      <dsp:nvSpPr>
        <dsp:cNvPr id="0" name=""/>
        <dsp:cNvSpPr/>
      </dsp:nvSpPr>
      <dsp:spPr>
        <a:xfrm>
          <a:off x="7171082" y="66"/>
          <a:ext cx="2257944" cy="13547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218100"/>
                <a:satOff val="1412"/>
                <a:lumOff val="-4117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3218100"/>
                <a:satOff val="1412"/>
                <a:lumOff val="-4117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3218100"/>
                <a:satOff val="1412"/>
                <a:lumOff val="-4117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摩天輪</a:t>
          </a:r>
          <a:endParaRPr lang="zh-TW" altLang="en-US" sz="3400" kern="1200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7210762" y="39746"/>
        <a:ext cx="2178584" cy="1275406"/>
      </dsp:txXfrm>
    </dsp:sp>
    <dsp:sp modelId="{90B517D6-2BFE-4FB8-B164-E0BF9A3A3DE7}">
      <dsp:nvSpPr>
        <dsp:cNvPr id="0" name=""/>
        <dsp:cNvSpPr/>
      </dsp:nvSpPr>
      <dsp:spPr>
        <a:xfrm rot="5400000">
          <a:off x="6783615" y="2769885"/>
          <a:ext cx="1685785" cy="203215"/>
        </a:xfrm>
        <a:prstGeom prst="rect">
          <a:avLst/>
        </a:prstGeom>
        <a:gradFill rotWithShape="0">
          <a:gsLst>
            <a:gs pos="0">
              <a:schemeClr val="accent4">
                <a:hueOff val="4290800"/>
                <a:satOff val="1883"/>
                <a:lumOff val="-549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4290800"/>
                <a:satOff val="1883"/>
                <a:lumOff val="-549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4290800"/>
                <a:satOff val="1883"/>
                <a:lumOff val="-549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96B673-53D9-4EA6-B809-DB6A652A66D1}">
      <dsp:nvSpPr>
        <dsp:cNvPr id="0" name=""/>
        <dsp:cNvSpPr/>
      </dsp:nvSpPr>
      <dsp:spPr>
        <a:xfrm>
          <a:off x="7171082" y="1693525"/>
          <a:ext cx="2257944" cy="13547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754450"/>
                <a:satOff val="1648"/>
                <a:lumOff val="-4804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3754450"/>
                <a:satOff val="1648"/>
                <a:lumOff val="-4804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3754450"/>
                <a:satOff val="1648"/>
                <a:lumOff val="-4804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星際飛車</a:t>
          </a:r>
          <a:endParaRPr lang="zh-TW" altLang="en-US" sz="3400" kern="1200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7210762" y="1733205"/>
        <a:ext cx="2178584" cy="1275406"/>
      </dsp:txXfrm>
    </dsp:sp>
    <dsp:sp modelId="{3126EFEF-FB8D-4C4B-B46F-2DC04EE7DD2F}">
      <dsp:nvSpPr>
        <dsp:cNvPr id="0" name=""/>
        <dsp:cNvSpPr/>
      </dsp:nvSpPr>
      <dsp:spPr>
        <a:xfrm>
          <a:off x="7171082" y="3386983"/>
          <a:ext cx="2257944" cy="13547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290800"/>
                <a:satOff val="1883"/>
                <a:lumOff val="-549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4290800"/>
                <a:satOff val="1883"/>
                <a:lumOff val="-549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4290800"/>
                <a:satOff val="1883"/>
                <a:lumOff val="-549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rPr>
            <a:t>旋轉咖啡杯</a:t>
          </a:r>
          <a:endParaRPr lang="zh-TW" altLang="en-US" sz="3400" kern="1200" dirty="0">
            <a:solidFill>
              <a:schemeClr val="tx1"/>
            </a:solidFill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7210762" y="3426663"/>
        <a:ext cx="2178584" cy="1275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9182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33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080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9820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4649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7311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469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273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143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08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96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8849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06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14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02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688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5546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075AE-6786-414C-9523-F1F7B2C0ECAB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07EBA-70D4-437A-BC67-3575F0E26C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3378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>
                <a:solidFill>
                  <a:srgbClr val="FFFF00"/>
                </a:solidFill>
              </a:rPr>
              <a:t>兒童新樂園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 smtClean="0"/>
              <a:t>作者</a:t>
            </a:r>
            <a:r>
              <a:rPr lang="en-US" altLang="zh-TW" sz="2000" dirty="0" smtClean="0"/>
              <a:t>:</a:t>
            </a:r>
            <a:r>
              <a:rPr lang="zh-TW" altLang="en-US" sz="6600" dirty="0" smtClean="0">
                <a:solidFill>
                  <a:srgbClr val="FF0000"/>
                </a:solidFill>
              </a:rPr>
              <a:t>李亞澄</a:t>
            </a:r>
            <a:endParaRPr lang="zh-TW" alt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2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7000">
              <a:srgbClr val="C4DDB8"/>
            </a:gs>
            <a:gs pos="35000">
              <a:srgbClr val="B3D5C6"/>
            </a:gs>
            <a:gs pos="18000">
              <a:schemeClr val="accent3">
                <a:lumMod val="60000"/>
                <a:lumOff val="40000"/>
              </a:schemeClr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bg2">
                <a:lumMod val="7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100000">
              <a:schemeClr val="tx2">
                <a:lumMod val="9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行程規劃</a:t>
            </a:r>
            <a:endParaRPr lang="zh-TW" altLang="en-US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0085568"/>
              </p:ext>
            </p:extLst>
          </p:nvPr>
        </p:nvGraphicFramePr>
        <p:xfrm>
          <a:off x="1188719" y="1711233"/>
          <a:ext cx="10593977" cy="4741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字方塊 2"/>
              <p:cNvSpPr txBox="1"/>
              <p:nvPr/>
            </p:nvSpPr>
            <p:spPr>
              <a:xfrm>
                <a:off x="5636623" y="2971800"/>
                <a:ext cx="215123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57DE5EAC-D8DC-490E-AB98-ED866036C1E0}" type="mathplaceholder">
                        <a:rPr lang="zh-TW" altLang="en-US" i="1" smtClean="0">
                          <a:latin typeface="Cambria Math" panose="02040503050406030204" pitchFamily="18" charset="0"/>
                        </a:rPr>
                        <a:t>在這裡鍵入方程式。</a:t>
                      </a:fld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3" name="文字方塊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623" y="2971800"/>
                <a:ext cx="2151230" cy="276999"/>
              </a:xfrm>
              <a:prstGeom prst="rect">
                <a:avLst/>
              </a:prstGeom>
              <a:blipFill>
                <a:blip r:embed="rId7"/>
                <a:stretch>
                  <a:fillRect l="-3116" t="-8889" r="-3116" b="-3333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854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票價</a:t>
            </a:r>
            <a:endParaRPr lang="zh-TW" altLang="en-US" sz="5400" dirty="0">
              <a:solidFill>
                <a:schemeClr val="accent1">
                  <a:lumMod val="20000"/>
                  <a:lumOff val="80000"/>
                </a:schemeClr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392979"/>
              </p:ext>
            </p:extLst>
          </p:nvPr>
        </p:nvGraphicFramePr>
        <p:xfrm>
          <a:off x="1005840" y="2913017"/>
          <a:ext cx="10353674" cy="3383279"/>
        </p:xfrm>
        <a:graphic>
          <a:graphicData uri="http://schemas.openxmlformats.org/drawingml/2006/table">
            <a:tbl>
              <a:tblPr/>
              <a:tblGrid>
                <a:gridCol w="1553051">
                  <a:extLst>
                    <a:ext uri="{9D8B030D-6E8A-4147-A177-3AD203B41FA5}">
                      <a16:colId xmlns:a16="http://schemas.microsoft.com/office/drawing/2014/main" val="1117988399"/>
                    </a:ext>
                  </a:extLst>
                </a:gridCol>
                <a:gridCol w="1553051">
                  <a:extLst>
                    <a:ext uri="{9D8B030D-6E8A-4147-A177-3AD203B41FA5}">
                      <a16:colId xmlns:a16="http://schemas.microsoft.com/office/drawing/2014/main" val="3699153597"/>
                    </a:ext>
                  </a:extLst>
                </a:gridCol>
                <a:gridCol w="1553051">
                  <a:extLst>
                    <a:ext uri="{9D8B030D-6E8A-4147-A177-3AD203B41FA5}">
                      <a16:colId xmlns:a16="http://schemas.microsoft.com/office/drawing/2014/main" val="280679421"/>
                    </a:ext>
                  </a:extLst>
                </a:gridCol>
                <a:gridCol w="1553051">
                  <a:extLst>
                    <a:ext uri="{9D8B030D-6E8A-4147-A177-3AD203B41FA5}">
                      <a16:colId xmlns:a16="http://schemas.microsoft.com/office/drawing/2014/main" val="1886717501"/>
                    </a:ext>
                  </a:extLst>
                </a:gridCol>
                <a:gridCol w="1553051">
                  <a:extLst>
                    <a:ext uri="{9D8B030D-6E8A-4147-A177-3AD203B41FA5}">
                      <a16:colId xmlns:a16="http://schemas.microsoft.com/office/drawing/2014/main" val="3317316826"/>
                    </a:ext>
                  </a:extLst>
                </a:gridCol>
                <a:gridCol w="1553051">
                  <a:extLst>
                    <a:ext uri="{9D8B030D-6E8A-4147-A177-3AD203B41FA5}">
                      <a16:colId xmlns:a16="http://schemas.microsoft.com/office/drawing/2014/main" val="1190601169"/>
                    </a:ext>
                  </a:extLst>
                </a:gridCol>
                <a:gridCol w="1035368">
                  <a:extLst>
                    <a:ext uri="{9D8B030D-6E8A-4147-A177-3AD203B41FA5}">
                      <a16:colId xmlns:a16="http://schemas.microsoft.com/office/drawing/2014/main" val="881632077"/>
                    </a:ext>
                  </a:extLst>
                </a:gridCol>
              </a:tblGrid>
              <a:tr h="55120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FFC000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FFC000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FFC000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FFC000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187427"/>
                  </a:ext>
                </a:extLst>
              </a:tr>
              <a:tr h="182469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FFC000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FFC000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FFC000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298414"/>
                  </a:ext>
                </a:extLst>
              </a:tr>
              <a:tr h="1007381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solidFill>
                            <a:srgbClr val="FFC000"/>
                          </a:solidFill>
                          <a:effectLst/>
                        </a:rPr>
                        <a:t>票價</a:t>
                      </a:r>
                      <a:br>
                        <a:rPr lang="zh-TW" altLang="en-US">
                          <a:solidFill>
                            <a:srgbClr val="FFC000"/>
                          </a:solidFill>
                          <a:effectLst/>
                        </a:rPr>
                      </a:br>
                      <a:r>
                        <a:rPr lang="en-US" altLang="zh-TW">
                          <a:solidFill>
                            <a:srgbClr val="FFC000"/>
                          </a:solidFill>
                          <a:effectLst/>
                        </a:rPr>
                        <a:t>(</a:t>
                      </a:r>
                      <a:r>
                        <a:rPr lang="zh-TW" altLang="en-US">
                          <a:solidFill>
                            <a:srgbClr val="FFC000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FFC000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FFC000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FFC000"/>
                          </a:solidFill>
                          <a:effectLst/>
                        </a:rPr>
                        <a:t>30</a:t>
                      </a:r>
                      <a:r>
                        <a:rPr lang="zh-TW" altLang="en-US">
                          <a:solidFill>
                            <a:srgbClr val="FFC000"/>
                          </a:solidFill>
                          <a:effectLst/>
                        </a:rPr>
                        <a:t>人</a:t>
                      </a:r>
                      <a:br>
                        <a:rPr lang="zh-TW" altLang="en-US">
                          <a:solidFill>
                            <a:srgbClr val="FFC000"/>
                          </a:solidFill>
                          <a:effectLst/>
                        </a:rPr>
                      </a:br>
                      <a:r>
                        <a:rPr lang="zh-TW" altLang="en-US">
                          <a:solidFill>
                            <a:srgbClr val="FFC000"/>
                          </a:solidFill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FFC000"/>
                          </a:solidFill>
                          <a:effectLst/>
                        </a:rPr>
                        <a:t>30 (7</a:t>
                      </a:r>
                      <a:r>
                        <a:rPr lang="zh-TW" altLang="en-US">
                          <a:solidFill>
                            <a:srgbClr val="FFC000"/>
                          </a:solidFill>
                          <a:effectLst/>
                        </a:rPr>
                        <a:t>項</a:t>
                      </a:r>
                      <a:r>
                        <a:rPr lang="en-US" altLang="zh-TW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FFC000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FFC000"/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885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61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魔法星際飛車</a:t>
            </a:r>
            <a:endParaRPr lang="zh-TW" altLang="en-US" sz="48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4800" dirty="0">
                <a:effectLst/>
              </a:rPr>
              <a:t>以科幻造型的雲霄飛車，迴旋於軌道上體驗刺激的速度感。</a:t>
            </a:r>
            <a:r>
              <a:rPr lang="zh-TW" altLang="en-US" sz="4800" dirty="0"/>
              <a:t/>
            </a:r>
            <a:br>
              <a:rPr lang="zh-TW" altLang="en-US" sz="4800" dirty="0"/>
            </a:br>
            <a:endParaRPr lang="zh-TW" altLang="en-US" sz="4800" dirty="0"/>
          </a:p>
        </p:txBody>
      </p:sp>
      <p:pic>
        <p:nvPicPr>
          <p:cNvPr id="2055" name="Picture 7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7244" y="2088319"/>
            <a:ext cx="4708344" cy="3718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7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>
                <a:effectLst/>
              </a:rPr>
              <a:t>小飛龍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4000" dirty="0">
                <a:effectLst/>
              </a:rPr>
              <a:t>舊有龍鳳船的改良版，以四條可愛飛龍相互追逐為主題之傾斜轉盤可</a:t>
            </a:r>
            <a:r>
              <a:rPr lang="en-US" altLang="zh-TW" sz="4000" dirty="0">
                <a:effectLst/>
              </a:rPr>
              <a:t>360</a:t>
            </a:r>
            <a:r>
              <a:rPr lang="zh-TW" altLang="en-US" sz="4000" dirty="0">
                <a:effectLst/>
              </a:rPr>
              <a:t>度旋轉，更好玩更刺激。</a:t>
            </a:r>
            <a:endParaRPr lang="zh-TW" altLang="en-US" sz="4000" dirty="0"/>
          </a:p>
        </p:txBody>
      </p:sp>
      <p:pic>
        <p:nvPicPr>
          <p:cNvPr id="3074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126" y="2299464"/>
            <a:ext cx="4023359" cy="301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049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資料來</a:t>
            </a:r>
            <a:r>
              <a:rPr lang="zh-TW" altLang="en-US" sz="48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兒童新樂園</a:t>
            </a:r>
            <a:r>
              <a:rPr lang="en-US" altLang="zh-TW" sz="32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https://www.tcap.taipei/cp.aspx?n=57F1A46B66881160</a:t>
            </a:r>
            <a:endParaRPr lang="zh-TW" altLang="en-US" sz="3200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211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TM04033921[[fn=大馬士革風]]</Template>
  <TotalTime>47</TotalTime>
  <Words>182</Words>
  <Application>Microsoft Office PowerPoint</Application>
  <PresentationFormat>寬螢幕</PresentationFormat>
  <Paragraphs>35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8" baseType="lpstr">
      <vt:lpstr>Rockwell</vt:lpstr>
      <vt:lpstr>文鼎古印體</vt:lpstr>
      <vt:lpstr>文鼎空疊圓</vt:lpstr>
      <vt:lpstr>文鼎勘亭流</vt:lpstr>
      <vt:lpstr>文鼎新潮ＰＯＰ體P</vt:lpstr>
      <vt:lpstr>文鼎新藝體</vt:lpstr>
      <vt:lpstr>文鼎疊圓體</vt:lpstr>
      <vt:lpstr>新細明體</vt:lpstr>
      <vt:lpstr>Arial</vt:lpstr>
      <vt:lpstr>Bookman Old Style</vt:lpstr>
      <vt:lpstr>Cambria Math</vt:lpstr>
      <vt:lpstr>Damask</vt:lpstr>
      <vt:lpstr>兒童新樂園</vt:lpstr>
      <vt:lpstr>行程規劃</vt:lpstr>
      <vt:lpstr>票價</vt:lpstr>
      <vt:lpstr>魔法星際飛車</vt:lpstr>
      <vt:lpstr>小飛龍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7</cp:revision>
  <dcterms:created xsi:type="dcterms:W3CDTF">2022-01-03T03:37:07Z</dcterms:created>
  <dcterms:modified xsi:type="dcterms:W3CDTF">2022-01-10T03:54:27Z</dcterms:modified>
</cp:coreProperties>
</file>