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3961A6-25E5-4D54-BCB6-88AC04CD8EAB}" type="doc">
      <dgm:prSet loTypeId="urn:microsoft.com/office/officeart/2005/8/layout/process5" loCatId="process" qsTypeId="urn:microsoft.com/office/officeart/2005/8/quickstyle/3d9" qsCatId="3D" csTypeId="urn:microsoft.com/office/officeart/2005/8/colors/accent5_5" csCatId="accent5" phldr="1"/>
      <dgm:spPr/>
      <dgm:t>
        <a:bodyPr/>
        <a:lstStyle/>
        <a:p>
          <a:endParaRPr lang="zh-TW" altLang="en-US"/>
        </a:p>
      </dgm:t>
    </dgm:pt>
    <dgm:pt modelId="{D47969A1-9435-4608-B322-1FDEF4693F6C}">
      <dgm:prSet phldrT="[文字]"/>
      <dgm:spPr/>
      <dgm:t>
        <a:bodyPr/>
        <a:lstStyle/>
        <a:p>
          <a:r>
            <a:rPr lang="en-US" alt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7</a:t>
          </a:r>
          <a:r>
            <a:rPr lang="zh-TW" altLang="en-US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；</a:t>
          </a:r>
          <a:r>
            <a:rPr lang="en-US" altLang="zh-TW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00</a:t>
          </a:r>
          <a:r>
            <a:rPr lang="zh-TW" altLang="en-US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起床</a:t>
          </a:r>
          <a:endParaRPr lang="zh-TW" altLang="en-US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C9BABA11-DFCB-4B15-842E-BB143850344D}" type="parTrans" cxnId="{ED4B9BD8-298B-4853-B9E0-D1AA02F04379}">
      <dgm:prSet/>
      <dgm:spPr/>
      <dgm:t>
        <a:bodyPr/>
        <a:lstStyle/>
        <a:p>
          <a:endParaRPr lang="zh-TW" altLang="en-US"/>
        </a:p>
      </dgm:t>
    </dgm:pt>
    <dgm:pt modelId="{C70EEA97-2E77-4CCB-AC05-4C64DFB55CD8}" type="sibTrans" cxnId="{ED4B9BD8-298B-4853-B9E0-D1AA02F04379}">
      <dgm:prSet/>
      <dgm:spPr/>
      <dgm:t>
        <a:bodyPr/>
        <a:lstStyle/>
        <a:p>
          <a:endParaRPr lang="zh-TW" altLang="en-US"/>
        </a:p>
      </dgm:t>
    </dgm:pt>
    <dgm:pt modelId="{DB3C5BF5-CC08-47DD-96D7-DC7D4623A108}">
      <dgm:prSet phldrT="[文字]"/>
      <dgm:spPr/>
      <dgm:t>
        <a:bodyPr/>
        <a:lstStyle/>
        <a:p>
          <a:r>
            <a:rPr lang="zh-TW" altLang="en-US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幸福碰碰車</a:t>
          </a:r>
          <a:endParaRPr lang="zh-TW" altLang="en-US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43A76B0F-9C61-4151-87CC-D5199829F21A}" type="parTrans" cxnId="{2E9376ED-F2AD-4F5F-B570-CF83CE208AA0}">
      <dgm:prSet/>
      <dgm:spPr/>
      <dgm:t>
        <a:bodyPr/>
        <a:lstStyle/>
        <a:p>
          <a:endParaRPr lang="zh-TW" altLang="en-US"/>
        </a:p>
      </dgm:t>
    </dgm:pt>
    <dgm:pt modelId="{6C2B1901-B7B1-4FBF-B009-4023DD775A59}" type="sibTrans" cxnId="{2E9376ED-F2AD-4F5F-B570-CF83CE208AA0}">
      <dgm:prSet/>
      <dgm:spPr/>
      <dgm:t>
        <a:bodyPr/>
        <a:lstStyle/>
        <a:p>
          <a:endParaRPr lang="zh-TW" altLang="en-US"/>
        </a:p>
      </dgm:t>
    </dgm:pt>
    <dgm:pt modelId="{F83D2E82-0203-4838-AE2F-7256FF61D82E}">
      <dgm:prSet phldrT="[文字]"/>
      <dgm:spPr/>
      <dgm:t>
        <a:bodyPr/>
        <a:lstStyle/>
        <a:p>
          <a:r>
            <a:rPr lang="zh-TW" altLang="en-US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轉轉咖啡杯</a:t>
          </a:r>
          <a:endParaRPr lang="zh-TW" altLang="en-US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3B1F1845-C9D8-49DA-A270-A7F1C2C06F83}" type="parTrans" cxnId="{33165F9B-CBB1-4CF3-AC55-5F25141F8E03}">
      <dgm:prSet/>
      <dgm:spPr/>
      <dgm:t>
        <a:bodyPr/>
        <a:lstStyle/>
        <a:p>
          <a:endParaRPr lang="zh-TW" altLang="en-US"/>
        </a:p>
      </dgm:t>
    </dgm:pt>
    <dgm:pt modelId="{576F9E17-C477-4FE1-93AA-B29D107BCDA9}" type="sibTrans" cxnId="{33165F9B-CBB1-4CF3-AC55-5F25141F8E03}">
      <dgm:prSet/>
      <dgm:spPr/>
      <dgm:t>
        <a:bodyPr/>
        <a:lstStyle/>
        <a:p>
          <a:endParaRPr lang="zh-TW" altLang="en-US"/>
        </a:p>
      </dgm:t>
    </dgm:pt>
    <dgm:pt modelId="{F1C6261D-E9AD-4D0B-AAAD-93DD666A97BA}">
      <dgm:prSet phldrT="[文字]"/>
      <dgm:spPr/>
      <dgm:t>
        <a:bodyPr/>
        <a:lstStyle/>
        <a:p>
          <a:r>
            <a:rPr lang="zh-TW" altLang="en-US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宇宙迴旋</a:t>
          </a:r>
          <a:endParaRPr lang="zh-TW" altLang="en-US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C9BB2CB2-ADB0-44F6-8B28-58CDEE66F4F1}" type="parTrans" cxnId="{FC19579F-382D-4110-9240-16C53D22DE89}">
      <dgm:prSet/>
      <dgm:spPr/>
      <dgm:t>
        <a:bodyPr/>
        <a:lstStyle/>
        <a:p>
          <a:endParaRPr lang="zh-TW" altLang="en-US"/>
        </a:p>
      </dgm:t>
    </dgm:pt>
    <dgm:pt modelId="{6DD0B79E-B859-40DD-A5D1-085FA27540C2}" type="sibTrans" cxnId="{FC19579F-382D-4110-9240-16C53D22DE89}">
      <dgm:prSet/>
      <dgm:spPr/>
      <dgm:t>
        <a:bodyPr/>
        <a:lstStyle/>
        <a:p>
          <a:endParaRPr lang="zh-TW" altLang="en-US"/>
        </a:p>
      </dgm:t>
    </dgm:pt>
    <dgm:pt modelId="{3EF51D2B-7CC8-46BC-BE18-22648B2BB452}">
      <dgm:prSet phldrT="[文字]"/>
      <dgm:spPr/>
      <dgm:t>
        <a:bodyPr/>
        <a:lstStyle/>
        <a:p>
          <a:r>
            <a:rPr lang="zh-TW" altLang="en-US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回家</a:t>
          </a:r>
          <a:endParaRPr lang="zh-TW" altLang="en-US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gm:t>
    </dgm:pt>
    <dgm:pt modelId="{4AC6101A-5CCE-4B96-9DCB-E747965FC671}" type="parTrans" cxnId="{F77C8A33-A843-4A3A-BF3A-3CDEC3A16400}">
      <dgm:prSet/>
      <dgm:spPr/>
      <dgm:t>
        <a:bodyPr/>
        <a:lstStyle/>
        <a:p>
          <a:endParaRPr lang="zh-TW" altLang="en-US"/>
        </a:p>
      </dgm:t>
    </dgm:pt>
    <dgm:pt modelId="{9A407249-B344-47C6-B25F-29073C46F864}" type="sibTrans" cxnId="{F77C8A33-A843-4A3A-BF3A-3CDEC3A16400}">
      <dgm:prSet/>
      <dgm:spPr/>
      <dgm:t>
        <a:bodyPr/>
        <a:lstStyle/>
        <a:p>
          <a:endParaRPr lang="zh-TW" altLang="en-US"/>
        </a:p>
      </dgm:t>
    </dgm:pt>
    <dgm:pt modelId="{007D52A3-4F30-4218-973F-787CF762C1AF}" type="pres">
      <dgm:prSet presAssocID="{253961A6-25E5-4D54-BCB6-88AC04CD8EA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6241487-DD7C-4C4D-A30A-CB4E9A1B1510}" type="pres">
      <dgm:prSet presAssocID="{D47969A1-9435-4608-B322-1FDEF4693F6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651CAA-FC5A-4478-B112-48EE4BF35C16}" type="pres">
      <dgm:prSet presAssocID="{C70EEA97-2E77-4CCB-AC05-4C64DFB55CD8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DD563B21-2717-49FC-903B-1EEC9327BD4C}" type="pres">
      <dgm:prSet presAssocID="{C70EEA97-2E77-4CCB-AC05-4C64DFB55CD8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A8377029-5F1A-4AA1-8353-ED460E3BE8B7}" type="pres">
      <dgm:prSet presAssocID="{DB3C5BF5-CC08-47DD-96D7-DC7D4623A10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31F68B2-40FC-44DD-B8D1-88212FD30CB1}" type="pres">
      <dgm:prSet presAssocID="{6C2B1901-B7B1-4FBF-B009-4023DD775A59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CD6C363F-86AC-4B2E-86F5-21EF333551AF}" type="pres">
      <dgm:prSet presAssocID="{6C2B1901-B7B1-4FBF-B009-4023DD775A59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A6B9DA60-D55D-4DF3-A8F2-A46564173571}" type="pres">
      <dgm:prSet presAssocID="{F83D2E82-0203-4838-AE2F-7256FF61D82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140356-1A7E-4267-8DD7-57D652A3081B}" type="pres">
      <dgm:prSet presAssocID="{576F9E17-C477-4FE1-93AA-B29D107BCDA9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B918B53A-F162-47A8-84AF-9F28CA0721D1}" type="pres">
      <dgm:prSet presAssocID="{576F9E17-C477-4FE1-93AA-B29D107BCDA9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A92BC53A-FAAE-4D72-9352-F01C7FFF5AD9}" type="pres">
      <dgm:prSet presAssocID="{F1C6261D-E9AD-4D0B-AAAD-93DD666A97B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5170D1-3DC2-4051-AC3B-4B6CAB8B6985}" type="pres">
      <dgm:prSet presAssocID="{6DD0B79E-B859-40DD-A5D1-085FA27540C2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E3AA59BD-392F-4F9C-95E0-444A865B727A}" type="pres">
      <dgm:prSet presAssocID="{6DD0B79E-B859-40DD-A5D1-085FA27540C2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549383A6-E25E-4D19-AA10-6E69C1E06400}" type="pres">
      <dgm:prSet presAssocID="{3EF51D2B-7CC8-46BC-BE18-22648B2BB45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C19579F-382D-4110-9240-16C53D22DE89}" srcId="{253961A6-25E5-4D54-BCB6-88AC04CD8EAB}" destId="{F1C6261D-E9AD-4D0B-AAAD-93DD666A97BA}" srcOrd="3" destOrd="0" parTransId="{C9BB2CB2-ADB0-44F6-8B28-58CDEE66F4F1}" sibTransId="{6DD0B79E-B859-40DD-A5D1-085FA27540C2}"/>
    <dgm:cxn modelId="{B71F4367-5153-4614-B508-480C326D337A}" type="presOf" srcId="{D47969A1-9435-4608-B322-1FDEF4693F6C}" destId="{B6241487-DD7C-4C4D-A30A-CB4E9A1B1510}" srcOrd="0" destOrd="0" presId="urn:microsoft.com/office/officeart/2005/8/layout/process5"/>
    <dgm:cxn modelId="{2E9376ED-F2AD-4F5F-B570-CF83CE208AA0}" srcId="{253961A6-25E5-4D54-BCB6-88AC04CD8EAB}" destId="{DB3C5BF5-CC08-47DD-96D7-DC7D4623A108}" srcOrd="1" destOrd="0" parTransId="{43A76B0F-9C61-4151-87CC-D5199829F21A}" sibTransId="{6C2B1901-B7B1-4FBF-B009-4023DD775A59}"/>
    <dgm:cxn modelId="{D46610D2-0311-4A28-A350-22B3BADFBCDA}" type="presOf" srcId="{576F9E17-C477-4FE1-93AA-B29D107BCDA9}" destId="{B918B53A-F162-47A8-84AF-9F28CA0721D1}" srcOrd="1" destOrd="0" presId="urn:microsoft.com/office/officeart/2005/8/layout/process5"/>
    <dgm:cxn modelId="{358D2B2B-E07F-46A3-9469-D5EE8A73007C}" type="presOf" srcId="{576F9E17-C477-4FE1-93AA-B29D107BCDA9}" destId="{D2140356-1A7E-4267-8DD7-57D652A3081B}" srcOrd="0" destOrd="0" presId="urn:microsoft.com/office/officeart/2005/8/layout/process5"/>
    <dgm:cxn modelId="{7DF1BB24-370F-4117-AF60-9BCB632BC9C4}" type="presOf" srcId="{6C2B1901-B7B1-4FBF-B009-4023DD775A59}" destId="{CD6C363F-86AC-4B2E-86F5-21EF333551AF}" srcOrd="1" destOrd="0" presId="urn:microsoft.com/office/officeart/2005/8/layout/process5"/>
    <dgm:cxn modelId="{F77C8A33-A843-4A3A-BF3A-3CDEC3A16400}" srcId="{253961A6-25E5-4D54-BCB6-88AC04CD8EAB}" destId="{3EF51D2B-7CC8-46BC-BE18-22648B2BB452}" srcOrd="4" destOrd="0" parTransId="{4AC6101A-5CCE-4B96-9DCB-E747965FC671}" sibTransId="{9A407249-B344-47C6-B25F-29073C46F864}"/>
    <dgm:cxn modelId="{445FF59A-7C42-4662-9893-4EBDC70FC5C7}" type="presOf" srcId="{6DD0B79E-B859-40DD-A5D1-085FA27540C2}" destId="{E3AA59BD-392F-4F9C-95E0-444A865B727A}" srcOrd="1" destOrd="0" presId="urn:microsoft.com/office/officeart/2005/8/layout/process5"/>
    <dgm:cxn modelId="{DA1FF81C-5200-41F2-83D5-069A25568F28}" type="presOf" srcId="{F1C6261D-E9AD-4D0B-AAAD-93DD666A97BA}" destId="{A92BC53A-FAAE-4D72-9352-F01C7FFF5AD9}" srcOrd="0" destOrd="0" presId="urn:microsoft.com/office/officeart/2005/8/layout/process5"/>
    <dgm:cxn modelId="{D64C4BCC-9ADA-4AC3-BA20-AF1DA89FBA97}" type="presOf" srcId="{DB3C5BF5-CC08-47DD-96D7-DC7D4623A108}" destId="{A8377029-5F1A-4AA1-8353-ED460E3BE8B7}" srcOrd="0" destOrd="0" presId="urn:microsoft.com/office/officeart/2005/8/layout/process5"/>
    <dgm:cxn modelId="{25E5DD93-1F5C-45BA-A4B8-18F7FF2C4C5B}" type="presOf" srcId="{3EF51D2B-7CC8-46BC-BE18-22648B2BB452}" destId="{549383A6-E25E-4D19-AA10-6E69C1E06400}" srcOrd="0" destOrd="0" presId="urn:microsoft.com/office/officeart/2005/8/layout/process5"/>
    <dgm:cxn modelId="{C233FF78-A165-45C7-AD94-D1A3FD77F1C0}" type="presOf" srcId="{6C2B1901-B7B1-4FBF-B009-4023DD775A59}" destId="{931F68B2-40FC-44DD-B8D1-88212FD30CB1}" srcOrd="0" destOrd="0" presId="urn:microsoft.com/office/officeart/2005/8/layout/process5"/>
    <dgm:cxn modelId="{D7E23A8C-5432-4EED-9885-6EA948837482}" type="presOf" srcId="{F83D2E82-0203-4838-AE2F-7256FF61D82E}" destId="{A6B9DA60-D55D-4DF3-A8F2-A46564173571}" srcOrd="0" destOrd="0" presId="urn:microsoft.com/office/officeart/2005/8/layout/process5"/>
    <dgm:cxn modelId="{4679FD31-A931-43DA-A927-BC88F70AE0AD}" type="presOf" srcId="{6DD0B79E-B859-40DD-A5D1-085FA27540C2}" destId="{1F5170D1-3DC2-4051-AC3B-4B6CAB8B6985}" srcOrd="0" destOrd="0" presId="urn:microsoft.com/office/officeart/2005/8/layout/process5"/>
    <dgm:cxn modelId="{003A6C36-2C90-4B04-A7A7-6CA359B44908}" type="presOf" srcId="{253961A6-25E5-4D54-BCB6-88AC04CD8EAB}" destId="{007D52A3-4F30-4218-973F-787CF762C1AF}" srcOrd="0" destOrd="0" presId="urn:microsoft.com/office/officeart/2005/8/layout/process5"/>
    <dgm:cxn modelId="{90EA215F-C48B-41DF-BA2D-09BBBAACAFB6}" type="presOf" srcId="{C70EEA97-2E77-4CCB-AC05-4C64DFB55CD8}" destId="{DD563B21-2717-49FC-903B-1EEC9327BD4C}" srcOrd="1" destOrd="0" presId="urn:microsoft.com/office/officeart/2005/8/layout/process5"/>
    <dgm:cxn modelId="{ED4B9BD8-298B-4853-B9E0-D1AA02F04379}" srcId="{253961A6-25E5-4D54-BCB6-88AC04CD8EAB}" destId="{D47969A1-9435-4608-B322-1FDEF4693F6C}" srcOrd="0" destOrd="0" parTransId="{C9BABA11-DFCB-4B15-842E-BB143850344D}" sibTransId="{C70EEA97-2E77-4CCB-AC05-4C64DFB55CD8}"/>
    <dgm:cxn modelId="{E42EA08F-B216-4088-BD3D-0C176AD8BB33}" type="presOf" srcId="{C70EEA97-2E77-4CCB-AC05-4C64DFB55CD8}" destId="{EA651CAA-FC5A-4478-B112-48EE4BF35C16}" srcOrd="0" destOrd="0" presId="urn:microsoft.com/office/officeart/2005/8/layout/process5"/>
    <dgm:cxn modelId="{33165F9B-CBB1-4CF3-AC55-5F25141F8E03}" srcId="{253961A6-25E5-4D54-BCB6-88AC04CD8EAB}" destId="{F83D2E82-0203-4838-AE2F-7256FF61D82E}" srcOrd="2" destOrd="0" parTransId="{3B1F1845-C9D8-49DA-A270-A7F1C2C06F83}" sibTransId="{576F9E17-C477-4FE1-93AA-B29D107BCDA9}"/>
    <dgm:cxn modelId="{564602D2-6FE9-49A0-94DA-5263C8E33E65}" type="presParOf" srcId="{007D52A3-4F30-4218-973F-787CF762C1AF}" destId="{B6241487-DD7C-4C4D-A30A-CB4E9A1B1510}" srcOrd="0" destOrd="0" presId="urn:microsoft.com/office/officeart/2005/8/layout/process5"/>
    <dgm:cxn modelId="{4D2408A9-3635-4D29-A2F8-4F85625DE3BE}" type="presParOf" srcId="{007D52A3-4F30-4218-973F-787CF762C1AF}" destId="{EA651CAA-FC5A-4478-B112-48EE4BF35C16}" srcOrd="1" destOrd="0" presId="urn:microsoft.com/office/officeart/2005/8/layout/process5"/>
    <dgm:cxn modelId="{B3DE51DB-8AEF-4A89-B017-FA7B5458EB09}" type="presParOf" srcId="{EA651CAA-FC5A-4478-B112-48EE4BF35C16}" destId="{DD563B21-2717-49FC-903B-1EEC9327BD4C}" srcOrd="0" destOrd="0" presId="urn:microsoft.com/office/officeart/2005/8/layout/process5"/>
    <dgm:cxn modelId="{754217EE-2D8A-4951-B670-EC922A2CFBFF}" type="presParOf" srcId="{007D52A3-4F30-4218-973F-787CF762C1AF}" destId="{A8377029-5F1A-4AA1-8353-ED460E3BE8B7}" srcOrd="2" destOrd="0" presId="urn:microsoft.com/office/officeart/2005/8/layout/process5"/>
    <dgm:cxn modelId="{B950DF90-46C5-4AFD-BC9A-814F79A379D1}" type="presParOf" srcId="{007D52A3-4F30-4218-973F-787CF762C1AF}" destId="{931F68B2-40FC-44DD-B8D1-88212FD30CB1}" srcOrd="3" destOrd="0" presId="urn:microsoft.com/office/officeart/2005/8/layout/process5"/>
    <dgm:cxn modelId="{9356BFBA-5B17-4598-9A88-57B89C9191A9}" type="presParOf" srcId="{931F68B2-40FC-44DD-B8D1-88212FD30CB1}" destId="{CD6C363F-86AC-4B2E-86F5-21EF333551AF}" srcOrd="0" destOrd="0" presId="urn:microsoft.com/office/officeart/2005/8/layout/process5"/>
    <dgm:cxn modelId="{36295E95-8316-4B14-B0A3-B9CDBBABE293}" type="presParOf" srcId="{007D52A3-4F30-4218-973F-787CF762C1AF}" destId="{A6B9DA60-D55D-4DF3-A8F2-A46564173571}" srcOrd="4" destOrd="0" presId="urn:microsoft.com/office/officeart/2005/8/layout/process5"/>
    <dgm:cxn modelId="{C7CEF7D4-1615-49B2-8959-7183B30D5350}" type="presParOf" srcId="{007D52A3-4F30-4218-973F-787CF762C1AF}" destId="{D2140356-1A7E-4267-8DD7-57D652A3081B}" srcOrd="5" destOrd="0" presId="urn:microsoft.com/office/officeart/2005/8/layout/process5"/>
    <dgm:cxn modelId="{79AAF465-4C70-41A6-8F84-8F92CC1D728D}" type="presParOf" srcId="{D2140356-1A7E-4267-8DD7-57D652A3081B}" destId="{B918B53A-F162-47A8-84AF-9F28CA0721D1}" srcOrd="0" destOrd="0" presId="urn:microsoft.com/office/officeart/2005/8/layout/process5"/>
    <dgm:cxn modelId="{61258744-9DA1-4DF2-A862-31C8E1C5D3C7}" type="presParOf" srcId="{007D52A3-4F30-4218-973F-787CF762C1AF}" destId="{A92BC53A-FAAE-4D72-9352-F01C7FFF5AD9}" srcOrd="6" destOrd="0" presId="urn:microsoft.com/office/officeart/2005/8/layout/process5"/>
    <dgm:cxn modelId="{7DC026F0-7FED-4B72-BC17-EA026AB6B48C}" type="presParOf" srcId="{007D52A3-4F30-4218-973F-787CF762C1AF}" destId="{1F5170D1-3DC2-4051-AC3B-4B6CAB8B6985}" srcOrd="7" destOrd="0" presId="urn:microsoft.com/office/officeart/2005/8/layout/process5"/>
    <dgm:cxn modelId="{DFECC597-E6D9-4021-B9F6-A394DA90E10F}" type="presParOf" srcId="{1F5170D1-3DC2-4051-AC3B-4B6CAB8B6985}" destId="{E3AA59BD-392F-4F9C-95E0-444A865B727A}" srcOrd="0" destOrd="0" presId="urn:microsoft.com/office/officeart/2005/8/layout/process5"/>
    <dgm:cxn modelId="{EFD0EA17-331D-4D0D-A52B-9CF7095CB006}" type="presParOf" srcId="{007D52A3-4F30-4218-973F-787CF762C1AF}" destId="{549383A6-E25E-4D19-AA10-6E69C1E06400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241487-DD7C-4C4D-A30A-CB4E9A1B1510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  <a:sp3d extrusionH="28000" prstMaterial="matte"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1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7</a:t>
          </a:r>
          <a:r>
            <a:rPr lang="zh-TW" altLang="en-US" sz="41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；</a:t>
          </a:r>
          <a:r>
            <a:rPr lang="en-US" altLang="zh-TW" sz="41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00</a:t>
          </a:r>
          <a:r>
            <a:rPr lang="zh-TW" altLang="en-US" sz="41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起床</a:t>
          </a:r>
          <a:endParaRPr lang="zh-TW" altLang="en-US" sz="41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144776" y="50451"/>
        <a:ext cx="2620721" cy="1534246"/>
      </dsp:txXfrm>
    </dsp:sp>
    <dsp:sp modelId="{EA651CAA-FC5A-4478-B112-48EE4BF35C16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A8377029-5F1A-4AA1-8353-ED460E3BE8B7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hueOff val="0"/>
            <a:satOff val="0"/>
            <a:lumOff val="0"/>
            <a:alphaOff val="-1000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  <a:sp3d extrusionH="28000" prstMaterial="matte"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幸福碰碰車</a:t>
          </a:r>
          <a:endParaRPr lang="zh-TW" altLang="en-US" sz="41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3947439" y="50451"/>
        <a:ext cx="2620721" cy="1534246"/>
      </dsp:txXfrm>
    </dsp:sp>
    <dsp:sp modelId="{931F68B2-40FC-44DD-B8D1-88212FD30CB1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138475"/>
            <a:satOff val="-2957"/>
            <a:lumOff val="11036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A6B9DA60-D55D-4DF3-A8F2-A46564173571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  <a:sp3d extrusionH="28000" prstMaterial="matte"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轉轉咖啡杯</a:t>
          </a:r>
          <a:endParaRPr lang="zh-TW" altLang="en-US" sz="41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7750101" y="50451"/>
        <a:ext cx="2620721" cy="1534246"/>
      </dsp:txXfrm>
    </dsp:sp>
    <dsp:sp modelId="{D2140356-1A7E-4267-8DD7-57D652A3081B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276951"/>
            <a:satOff val="-5914"/>
            <a:lumOff val="22073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A92BC53A-FAAE-4D72-9352-F01C7FFF5AD9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hueOff val="0"/>
            <a:satOff val="0"/>
            <a:lumOff val="0"/>
            <a:alphaOff val="-3000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  <a:sp3d extrusionH="28000" prstMaterial="matte"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宇宙迴旋</a:t>
          </a:r>
          <a:endParaRPr lang="zh-TW" altLang="en-US" sz="41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7750101" y="2766639"/>
        <a:ext cx="2620721" cy="1534246"/>
      </dsp:txXfrm>
    </dsp:sp>
    <dsp:sp modelId="{1F5170D1-3DC2-4051-AC3B-4B6CAB8B6985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shade val="90000"/>
            <a:hueOff val="415426"/>
            <a:satOff val="-8871"/>
            <a:lumOff val="33109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549383A6-E25E-4D19-AA10-6E69C1E06400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  <a:sp3d extrusionH="28000" prstMaterial="matte"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100" kern="1200" dirty="0" smtClean="0">
              <a:latin typeface="文鼎超顏楷" panose="020B0609010101010101" pitchFamily="49" charset="-120"/>
              <a:ea typeface="文鼎超顏楷" panose="020B0609010101010101" pitchFamily="49" charset="-120"/>
            </a:rPr>
            <a:t>回家</a:t>
          </a:r>
          <a:endParaRPr lang="zh-TW" altLang="en-US" sz="4100" kern="1200" dirty="0">
            <a:latin typeface="文鼎超顏楷" panose="020B0609010101010101" pitchFamily="49" charset="-120"/>
            <a:ea typeface="文鼎超顏楷" panose="020B0609010101010101" pitchFamily="49" charset="-120"/>
          </a:endParaRPr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63F-B1A3-4647-8D96-E0CEADC7CE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7FE01-D648-4EC1-892F-3FAD4B51E6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0816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63F-B1A3-4647-8D96-E0CEADC7CE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7FE01-D648-4EC1-892F-3FAD4B51E6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6112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63F-B1A3-4647-8D96-E0CEADC7CE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7FE01-D648-4EC1-892F-3FAD4B51E6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291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63F-B1A3-4647-8D96-E0CEADC7CE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7FE01-D648-4EC1-892F-3FAD4B51E6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4252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63F-B1A3-4647-8D96-E0CEADC7CE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7FE01-D648-4EC1-892F-3FAD4B51E6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592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63F-B1A3-4647-8D96-E0CEADC7CE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7FE01-D648-4EC1-892F-3FAD4B51E6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467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63F-B1A3-4647-8D96-E0CEADC7CE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7FE01-D648-4EC1-892F-3FAD4B51E6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099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63F-B1A3-4647-8D96-E0CEADC7CE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7FE01-D648-4EC1-892F-3FAD4B51E6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9136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63F-B1A3-4647-8D96-E0CEADC7CE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7FE01-D648-4EC1-892F-3FAD4B51E6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000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63F-B1A3-4647-8D96-E0CEADC7CE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7FE01-D648-4EC1-892F-3FAD4B51E6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0797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1F63F-B1A3-4647-8D96-E0CEADC7CE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7FE01-D648-4EC1-892F-3FAD4B51E6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103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1F63F-B1A3-4647-8D96-E0CEADC7CE37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7FE01-D648-4EC1-892F-3FAD4B51E6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1006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000">
              <a:srgbClr val="A7A0D4"/>
            </a:gs>
            <a:gs pos="89000">
              <a:srgbClr val="00B0F0"/>
            </a:gs>
            <a:gs pos="43000">
              <a:srgbClr val="AAA7D7"/>
            </a:gs>
            <a:gs pos="0">
              <a:srgbClr val="7030A0"/>
            </a:gs>
            <a:gs pos="100000">
              <a:schemeClr val="accent5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作者：謝承</a:t>
            </a:r>
            <a:r>
              <a:rPr lang="zh-TW" altLang="en-US" dirty="0"/>
              <a:t>祖</a:t>
            </a:r>
          </a:p>
        </p:txBody>
      </p:sp>
    </p:spTree>
    <p:extLst>
      <p:ext uri="{BB962C8B-B14F-4D97-AF65-F5344CB8AC3E}">
        <p14:creationId xmlns:p14="http://schemas.microsoft.com/office/powerpoint/2010/main" val="82114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  行程規劃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541671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78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83628" y="717822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b="1" dirty="0" smtClean="0"/>
              <a:t>票價</a:t>
            </a:r>
            <a:endParaRPr lang="zh-TW" altLang="en-US" dirty="0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128174"/>
              </p:ext>
            </p:extLst>
          </p:nvPr>
        </p:nvGraphicFramePr>
        <p:xfrm>
          <a:off x="838202" y="3121183"/>
          <a:ext cx="10970620" cy="3410245"/>
        </p:xfrm>
        <a:graphic>
          <a:graphicData uri="http://schemas.openxmlformats.org/drawingml/2006/table">
            <a:tbl>
              <a:tblPr/>
              <a:tblGrid>
                <a:gridCol w="1645593">
                  <a:extLst>
                    <a:ext uri="{9D8B030D-6E8A-4147-A177-3AD203B41FA5}">
                      <a16:colId xmlns:a16="http://schemas.microsoft.com/office/drawing/2014/main" val="2702389086"/>
                    </a:ext>
                  </a:extLst>
                </a:gridCol>
                <a:gridCol w="1645593">
                  <a:extLst>
                    <a:ext uri="{9D8B030D-6E8A-4147-A177-3AD203B41FA5}">
                      <a16:colId xmlns:a16="http://schemas.microsoft.com/office/drawing/2014/main" val="2019818497"/>
                    </a:ext>
                  </a:extLst>
                </a:gridCol>
                <a:gridCol w="1645593">
                  <a:extLst>
                    <a:ext uri="{9D8B030D-6E8A-4147-A177-3AD203B41FA5}">
                      <a16:colId xmlns:a16="http://schemas.microsoft.com/office/drawing/2014/main" val="787860631"/>
                    </a:ext>
                  </a:extLst>
                </a:gridCol>
                <a:gridCol w="1645593">
                  <a:extLst>
                    <a:ext uri="{9D8B030D-6E8A-4147-A177-3AD203B41FA5}">
                      <a16:colId xmlns:a16="http://schemas.microsoft.com/office/drawing/2014/main" val="1838246000"/>
                    </a:ext>
                  </a:extLst>
                </a:gridCol>
                <a:gridCol w="1645593">
                  <a:extLst>
                    <a:ext uri="{9D8B030D-6E8A-4147-A177-3AD203B41FA5}">
                      <a16:colId xmlns:a16="http://schemas.microsoft.com/office/drawing/2014/main" val="1429894556"/>
                    </a:ext>
                  </a:extLst>
                </a:gridCol>
                <a:gridCol w="1645593">
                  <a:extLst>
                    <a:ext uri="{9D8B030D-6E8A-4147-A177-3AD203B41FA5}">
                      <a16:colId xmlns:a16="http://schemas.microsoft.com/office/drawing/2014/main" val="1972042399"/>
                    </a:ext>
                  </a:extLst>
                </a:gridCol>
                <a:gridCol w="1097062">
                  <a:extLst>
                    <a:ext uri="{9D8B030D-6E8A-4147-A177-3AD203B41FA5}">
                      <a16:colId xmlns:a16="http://schemas.microsoft.com/office/drawing/2014/main" val="917829896"/>
                    </a:ext>
                  </a:extLst>
                </a:gridCol>
              </a:tblGrid>
              <a:tr h="64218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387457"/>
                  </a:ext>
                </a:extLst>
              </a:tr>
              <a:tr h="15944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69900"/>
                  </a:ext>
                </a:extLst>
              </a:tr>
              <a:tr h="1173656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 smtClean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609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394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2050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655" y="1690688"/>
            <a:ext cx="4223808" cy="384048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13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3074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2286" y="875211"/>
            <a:ext cx="5018012" cy="459812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298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1690688"/>
            <a:ext cx="12192000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117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</a:t>
            </a:r>
            <a:r>
              <a:rPr lang="en-US" altLang="zh-TW" dirty="0" smtClean="0"/>
              <a:t>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1442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195</Words>
  <Application>Microsoft Office PowerPoint</Application>
  <PresentationFormat>寬螢幕</PresentationFormat>
  <Paragraphs>31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文鼎超顏楷</vt:lpstr>
      <vt:lpstr>新細明體</vt:lpstr>
      <vt:lpstr>Arial</vt:lpstr>
      <vt:lpstr>Calibri</vt:lpstr>
      <vt:lpstr>Calibri Light</vt:lpstr>
      <vt:lpstr>Office 佈景主題</vt:lpstr>
      <vt:lpstr>兒童新樂園一日遊</vt:lpstr>
      <vt:lpstr>                                行程規劃</vt:lpstr>
      <vt:lpstr>票價</vt:lpstr>
      <vt:lpstr>幸福碰碰車</vt:lpstr>
      <vt:lpstr>宇宙迴旋</vt:lpstr>
      <vt:lpstr>兒童新樂園微電影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7</cp:revision>
  <dcterms:created xsi:type="dcterms:W3CDTF">2022-01-03T03:30:39Z</dcterms:created>
  <dcterms:modified xsi:type="dcterms:W3CDTF">2022-01-17T04:00:25Z</dcterms:modified>
</cp:coreProperties>
</file>