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33C7C5-5A17-47BA-87CF-E75B2E3D73F3}" type="doc">
      <dgm:prSet loTypeId="urn:microsoft.com/office/officeart/2005/8/layout/bProcess3" loCatId="process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A37C42D-E461-40A5-92BC-8DA45766FC7D}">
      <dgm:prSet phldrT="[文字]"/>
      <dgm:spPr/>
      <dgm:t>
        <a:bodyPr/>
        <a:lstStyle/>
        <a:p>
          <a:r>
            <a:rPr lang="en-US" altLang="zh-TW" dirty="0" smtClean="0"/>
            <a:t>7</a:t>
          </a:r>
          <a:r>
            <a:rPr lang="zh-TW" altLang="en-US" dirty="0" smtClean="0"/>
            <a:t>：</a:t>
          </a:r>
          <a:r>
            <a:rPr lang="en-US" altLang="zh-TW" dirty="0" smtClean="0"/>
            <a:t>00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0EC237E2-0722-4820-ABA2-E4BE0F197D1A}" type="parTrans" cxnId="{FB3A761C-188A-464A-B82D-32D4C4914375}">
      <dgm:prSet/>
      <dgm:spPr/>
      <dgm:t>
        <a:bodyPr/>
        <a:lstStyle/>
        <a:p>
          <a:endParaRPr lang="zh-TW" altLang="en-US"/>
        </a:p>
      </dgm:t>
    </dgm:pt>
    <dgm:pt modelId="{B9A83D80-0A5F-4324-A835-E55CC9F5A9A1}" type="sibTrans" cxnId="{FB3A761C-188A-464A-B82D-32D4C4914375}">
      <dgm:prSet/>
      <dgm:spPr/>
      <dgm:t>
        <a:bodyPr/>
        <a:lstStyle/>
        <a:p>
          <a:endParaRPr lang="zh-TW" altLang="en-US"/>
        </a:p>
      </dgm:t>
    </dgm:pt>
    <dgm:pt modelId="{5191CA77-2A05-493F-A307-AE8CF6107902}">
      <dgm:prSet phldrT="[文字]"/>
      <dgm:spPr/>
      <dgm:t>
        <a:bodyPr/>
        <a:lstStyle/>
        <a:p>
          <a:r>
            <a:rPr lang="zh-TW" altLang="en-US" dirty="0" smtClean="0"/>
            <a:t>叢林吼吼樹屋</a:t>
          </a:r>
          <a:br>
            <a:rPr lang="zh-TW" altLang="en-US" dirty="0" smtClean="0"/>
          </a:br>
          <a:endParaRPr lang="zh-TW" altLang="en-US" dirty="0"/>
        </a:p>
      </dgm:t>
    </dgm:pt>
    <dgm:pt modelId="{0F316CA6-A97E-4F6B-9668-158FAB439A61}" type="parTrans" cxnId="{BB08313C-2F76-4427-A0BF-B73007A18F83}">
      <dgm:prSet/>
      <dgm:spPr/>
      <dgm:t>
        <a:bodyPr/>
        <a:lstStyle/>
        <a:p>
          <a:endParaRPr lang="zh-TW" altLang="en-US"/>
        </a:p>
      </dgm:t>
    </dgm:pt>
    <dgm:pt modelId="{F6A6F01C-459E-4A16-934F-5F4F13DFC340}" type="sibTrans" cxnId="{BB08313C-2F76-4427-A0BF-B73007A18F83}">
      <dgm:prSet/>
      <dgm:spPr/>
      <dgm:t>
        <a:bodyPr/>
        <a:lstStyle/>
        <a:p>
          <a:endParaRPr lang="zh-TW" altLang="en-US"/>
        </a:p>
      </dgm:t>
    </dgm:pt>
    <dgm:pt modelId="{A1693BBD-1B00-466C-98BC-B5F1117EC9F1}">
      <dgm:prSet phldrT="[文字]"/>
      <dgm:spPr/>
      <dgm:t>
        <a:bodyPr/>
        <a:lstStyle/>
        <a:p>
          <a:r>
            <a:rPr lang="zh-TW" altLang="en-US" dirty="0" smtClean="0"/>
            <a:t>幸福碰碰車</a:t>
          </a:r>
          <a:br>
            <a:rPr lang="zh-TW" altLang="en-US" dirty="0" smtClean="0"/>
          </a:br>
          <a:endParaRPr lang="zh-TW" altLang="en-US" dirty="0"/>
        </a:p>
      </dgm:t>
    </dgm:pt>
    <dgm:pt modelId="{6D7CA6B3-1670-4179-AEAC-0C27AB4C1FC7}" type="parTrans" cxnId="{7066FB7B-9D14-43A2-BC50-28CF4C902C09}">
      <dgm:prSet/>
      <dgm:spPr/>
      <dgm:t>
        <a:bodyPr/>
        <a:lstStyle/>
        <a:p>
          <a:endParaRPr lang="zh-TW" altLang="en-US"/>
        </a:p>
      </dgm:t>
    </dgm:pt>
    <dgm:pt modelId="{C317BDE3-C450-41D4-A006-4025B7DA8CB2}" type="sibTrans" cxnId="{7066FB7B-9D14-43A2-BC50-28CF4C902C09}">
      <dgm:prSet/>
      <dgm:spPr/>
      <dgm:t>
        <a:bodyPr/>
        <a:lstStyle/>
        <a:p>
          <a:endParaRPr lang="zh-TW" altLang="en-US"/>
        </a:p>
      </dgm:t>
    </dgm:pt>
    <dgm:pt modelId="{E0B262BF-6812-41BC-B086-7A0163F3AC87}">
      <dgm:prSet phldrT="[文字]"/>
      <dgm:spPr/>
      <dgm:t>
        <a:bodyPr/>
        <a:lstStyle/>
        <a:p>
          <a:r>
            <a:rPr lang="zh-TW" altLang="en-US" b="0" i="0" dirty="0" smtClean="0"/>
            <a:t>星空小飛碟</a:t>
          </a:r>
          <a:endParaRPr lang="zh-TW" altLang="en-US" dirty="0"/>
        </a:p>
      </dgm:t>
    </dgm:pt>
    <dgm:pt modelId="{6AC089EE-86FF-4180-8F31-8AB2355AF3BE}" type="parTrans" cxnId="{FCCD2BFD-EAB3-458B-BF87-CA1D975334E7}">
      <dgm:prSet/>
      <dgm:spPr/>
      <dgm:t>
        <a:bodyPr/>
        <a:lstStyle/>
        <a:p>
          <a:endParaRPr lang="zh-TW" altLang="en-US"/>
        </a:p>
      </dgm:t>
    </dgm:pt>
    <dgm:pt modelId="{C82030E5-13AE-44A1-ABE8-1A046E2F0673}" type="sibTrans" cxnId="{FCCD2BFD-EAB3-458B-BF87-CA1D975334E7}">
      <dgm:prSet/>
      <dgm:spPr/>
      <dgm:t>
        <a:bodyPr/>
        <a:lstStyle/>
        <a:p>
          <a:endParaRPr lang="zh-TW" altLang="en-US"/>
        </a:p>
      </dgm:t>
    </dgm:pt>
    <dgm:pt modelId="{AC26C881-C364-4BEC-A5FD-776FFBF4FE59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F4498D88-2C93-4EEB-BE5C-3E8AF439C367}" type="parTrans" cxnId="{6F47DBF9-E38E-4B9C-BDA7-16F1A5124F3B}">
      <dgm:prSet/>
      <dgm:spPr/>
      <dgm:t>
        <a:bodyPr/>
        <a:lstStyle/>
        <a:p>
          <a:endParaRPr lang="zh-TW" altLang="en-US"/>
        </a:p>
      </dgm:t>
    </dgm:pt>
    <dgm:pt modelId="{D7314172-0488-424C-8004-14DD0C8EACFB}" type="sibTrans" cxnId="{6F47DBF9-E38E-4B9C-BDA7-16F1A5124F3B}">
      <dgm:prSet/>
      <dgm:spPr/>
      <dgm:t>
        <a:bodyPr/>
        <a:lstStyle/>
        <a:p>
          <a:endParaRPr lang="zh-TW" altLang="en-US"/>
        </a:p>
      </dgm:t>
    </dgm:pt>
    <dgm:pt modelId="{114D3E42-5E06-4AD3-B9FB-38C71A360D8C}">
      <dgm:prSet phldrT="[文字]"/>
      <dgm:spPr/>
      <dgm:t>
        <a:bodyPr/>
        <a:lstStyle/>
        <a:p>
          <a:r>
            <a:rPr lang="zh-TW" altLang="en-US" dirty="0" smtClean="0"/>
            <a:t>回家</a:t>
          </a:r>
          <a:br>
            <a:rPr lang="zh-TW" altLang="en-US" dirty="0" smtClean="0"/>
          </a:br>
          <a:endParaRPr lang="zh-TW" altLang="en-US" dirty="0"/>
        </a:p>
      </dgm:t>
    </dgm:pt>
    <dgm:pt modelId="{FDC07072-881A-43AE-A564-2FA7C44CAC82}" type="parTrans" cxnId="{B895743A-B41A-4073-AAAD-9498FC5D8E51}">
      <dgm:prSet/>
      <dgm:spPr/>
      <dgm:t>
        <a:bodyPr/>
        <a:lstStyle/>
        <a:p>
          <a:endParaRPr lang="zh-TW" altLang="en-US"/>
        </a:p>
      </dgm:t>
    </dgm:pt>
    <dgm:pt modelId="{1B448C58-6DA6-4562-AE3A-6F0F579B8824}" type="sibTrans" cxnId="{B895743A-B41A-4073-AAAD-9498FC5D8E51}">
      <dgm:prSet/>
      <dgm:spPr/>
      <dgm:t>
        <a:bodyPr/>
        <a:lstStyle/>
        <a:p>
          <a:endParaRPr lang="zh-TW" altLang="en-US"/>
        </a:p>
      </dgm:t>
    </dgm:pt>
    <dgm:pt modelId="{30E140AF-F2EA-401B-84BB-2174C81E163C}" type="pres">
      <dgm:prSet presAssocID="{D033C7C5-5A17-47BA-87CF-E75B2E3D73F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DF3D954-61AD-41C6-A927-17E4ADE5C6AC}" type="pres">
      <dgm:prSet presAssocID="{6A37C42D-E461-40A5-92BC-8DA45766FC7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43B90B8-C65D-4F97-90C8-93B70745970C}" type="pres">
      <dgm:prSet presAssocID="{B9A83D80-0A5F-4324-A835-E55CC9F5A9A1}" presName="sibTrans" presStyleLbl="sibTrans1D1" presStyleIdx="0" presStyleCnt="5"/>
      <dgm:spPr/>
      <dgm:t>
        <a:bodyPr/>
        <a:lstStyle/>
        <a:p>
          <a:endParaRPr lang="zh-TW" altLang="en-US"/>
        </a:p>
      </dgm:t>
    </dgm:pt>
    <dgm:pt modelId="{097F6BEC-06BF-4FB4-A6DE-7DA56FD030F2}" type="pres">
      <dgm:prSet presAssocID="{B9A83D80-0A5F-4324-A835-E55CC9F5A9A1}" presName="connectorText" presStyleLbl="sibTrans1D1" presStyleIdx="0" presStyleCnt="5"/>
      <dgm:spPr/>
      <dgm:t>
        <a:bodyPr/>
        <a:lstStyle/>
        <a:p>
          <a:endParaRPr lang="zh-TW" altLang="en-US"/>
        </a:p>
      </dgm:t>
    </dgm:pt>
    <dgm:pt modelId="{4F65C960-FE88-4BE4-B4C7-0EA3749BFF06}" type="pres">
      <dgm:prSet presAssocID="{5191CA77-2A05-493F-A307-AE8CF6107902}" presName="node" presStyleLbl="node1" presStyleIdx="1" presStyleCnt="6" custLinFactNeighborX="0" custLinFactNeighborY="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2E1491-D1CF-4A2E-B11F-459F88276B49}" type="pres">
      <dgm:prSet presAssocID="{F6A6F01C-459E-4A16-934F-5F4F13DFC340}" presName="sibTrans" presStyleLbl="sibTrans1D1" presStyleIdx="1" presStyleCnt="5"/>
      <dgm:spPr/>
      <dgm:t>
        <a:bodyPr/>
        <a:lstStyle/>
        <a:p>
          <a:endParaRPr lang="zh-TW" altLang="en-US"/>
        </a:p>
      </dgm:t>
    </dgm:pt>
    <dgm:pt modelId="{04BECB4E-9587-4936-96E9-FBCA5F14B07E}" type="pres">
      <dgm:prSet presAssocID="{F6A6F01C-459E-4A16-934F-5F4F13DFC340}" presName="connectorText" presStyleLbl="sibTrans1D1" presStyleIdx="1" presStyleCnt="5"/>
      <dgm:spPr/>
      <dgm:t>
        <a:bodyPr/>
        <a:lstStyle/>
        <a:p>
          <a:endParaRPr lang="zh-TW" altLang="en-US"/>
        </a:p>
      </dgm:t>
    </dgm:pt>
    <dgm:pt modelId="{30CF6F62-1051-489C-B26A-9E1DAAB785E8}" type="pres">
      <dgm:prSet presAssocID="{A1693BBD-1B00-466C-98BC-B5F1117EC9F1}" presName="node" presStyleLbl="node1" presStyleIdx="2" presStyleCnt="6" custLinFactNeighborX="266" custLinFactNeighborY="-32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FBAD0B-1ED6-4396-8F17-35EAC9AF93CC}" type="pres">
      <dgm:prSet presAssocID="{C317BDE3-C450-41D4-A006-4025B7DA8CB2}" presName="sibTrans" presStyleLbl="sibTrans1D1" presStyleIdx="2" presStyleCnt="5"/>
      <dgm:spPr/>
      <dgm:t>
        <a:bodyPr/>
        <a:lstStyle/>
        <a:p>
          <a:endParaRPr lang="zh-TW" altLang="en-US"/>
        </a:p>
      </dgm:t>
    </dgm:pt>
    <dgm:pt modelId="{CFCD40AD-935B-42E8-8815-BA8855C699FE}" type="pres">
      <dgm:prSet presAssocID="{C317BDE3-C450-41D4-A006-4025B7DA8CB2}" presName="connectorText" presStyleLbl="sibTrans1D1" presStyleIdx="2" presStyleCnt="5"/>
      <dgm:spPr/>
      <dgm:t>
        <a:bodyPr/>
        <a:lstStyle/>
        <a:p>
          <a:endParaRPr lang="zh-TW" altLang="en-US"/>
        </a:p>
      </dgm:t>
    </dgm:pt>
    <dgm:pt modelId="{101245B3-30E6-4481-BD69-467E9B81FDBE}" type="pres">
      <dgm:prSet presAssocID="{E0B262BF-6812-41BC-B086-7A0163F3AC87}" presName="node" presStyleLbl="node1" presStyleIdx="3" presStyleCnt="6" custLinFactNeighborX="-266" custLinFactNeighborY="-1905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A3C1A49-3DD3-4365-B8C0-97E0FFCC6866}" type="pres">
      <dgm:prSet presAssocID="{C82030E5-13AE-44A1-ABE8-1A046E2F0673}" presName="sibTrans" presStyleLbl="sibTrans1D1" presStyleIdx="3" presStyleCnt="5"/>
      <dgm:spPr/>
      <dgm:t>
        <a:bodyPr/>
        <a:lstStyle/>
        <a:p>
          <a:endParaRPr lang="zh-TW" altLang="en-US"/>
        </a:p>
      </dgm:t>
    </dgm:pt>
    <dgm:pt modelId="{7190EDE4-27C1-4E49-907D-83AFAC5AC8A5}" type="pres">
      <dgm:prSet presAssocID="{C82030E5-13AE-44A1-ABE8-1A046E2F0673}" presName="connectorText" presStyleLbl="sibTrans1D1" presStyleIdx="3" presStyleCnt="5"/>
      <dgm:spPr/>
      <dgm:t>
        <a:bodyPr/>
        <a:lstStyle/>
        <a:p>
          <a:endParaRPr lang="zh-TW" altLang="en-US"/>
        </a:p>
      </dgm:t>
    </dgm:pt>
    <dgm:pt modelId="{2A9717D3-87CC-4A87-9A54-6ED626285479}" type="pres">
      <dgm:prSet presAssocID="{AC26C881-C364-4BEC-A5FD-776FFBF4FE59}" presName="node" presStyleLbl="node1" presStyleIdx="4" presStyleCnt="6" custLinFactNeighborX="0" custLinFactNeighborY="-19937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295EF6-EB01-4C34-835C-CFAF148ED218}" type="pres">
      <dgm:prSet presAssocID="{D7314172-0488-424C-8004-14DD0C8EACFB}" presName="sibTrans" presStyleLbl="sibTrans1D1" presStyleIdx="4" presStyleCnt="5"/>
      <dgm:spPr/>
      <dgm:t>
        <a:bodyPr/>
        <a:lstStyle/>
        <a:p>
          <a:endParaRPr lang="zh-TW" altLang="en-US"/>
        </a:p>
      </dgm:t>
    </dgm:pt>
    <dgm:pt modelId="{632266CD-B4E7-4B43-9448-23A864370E41}" type="pres">
      <dgm:prSet presAssocID="{D7314172-0488-424C-8004-14DD0C8EACFB}" presName="connectorText" presStyleLbl="sibTrans1D1" presStyleIdx="4" presStyleCnt="5"/>
      <dgm:spPr/>
      <dgm:t>
        <a:bodyPr/>
        <a:lstStyle/>
        <a:p>
          <a:endParaRPr lang="zh-TW" altLang="en-US"/>
        </a:p>
      </dgm:t>
    </dgm:pt>
    <dgm:pt modelId="{B5DFADE1-CE14-4FB2-A091-B4F45DF6A53F}" type="pres">
      <dgm:prSet presAssocID="{114D3E42-5E06-4AD3-B9FB-38C71A360D8C}" presName="node" presStyleLbl="node1" presStyleIdx="5" presStyleCnt="6" custLinFactNeighborX="-5550" custLinFactNeighborY="-1850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AD0D12E-9ED0-44ED-8CF9-E8F893A0CF38}" type="presOf" srcId="{E0B262BF-6812-41BC-B086-7A0163F3AC87}" destId="{101245B3-30E6-4481-BD69-467E9B81FDBE}" srcOrd="0" destOrd="0" presId="urn:microsoft.com/office/officeart/2005/8/layout/bProcess3"/>
    <dgm:cxn modelId="{BB08313C-2F76-4427-A0BF-B73007A18F83}" srcId="{D033C7C5-5A17-47BA-87CF-E75B2E3D73F3}" destId="{5191CA77-2A05-493F-A307-AE8CF6107902}" srcOrd="1" destOrd="0" parTransId="{0F316CA6-A97E-4F6B-9668-158FAB439A61}" sibTransId="{F6A6F01C-459E-4A16-934F-5F4F13DFC340}"/>
    <dgm:cxn modelId="{FCCD2BFD-EAB3-458B-BF87-CA1D975334E7}" srcId="{D033C7C5-5A17-47BA-87CF-E75B2E3D73F3}" destId="{E0B262BF-6812-41BC-B086-7A0163F3AC87}" srcOrd="3" destOrd="0" parTransId="{6AC089EE-86FF-4180-8F31-8AB2355AF3BE}" sibTransId="{C82030E5-13AE-44A1-ABE8-1A046E2F0673}"/>
    <dgm:cxn modelId="{388E6454-0E52-4756-9C7E-592DFADE2B07}" type="presOf" srcId="{A1693BBD-1B00-466C-98BC-B5F1117EC9F1}" destId="{30CF6F62-1051-489C-B26A-9E1DAAB785E8}" srcOrd="0" destOrd="0" presId="urn:microsoft.com/office/officeart/2005/8/layout/bProcess3"/>
    <dgm:cxn modelId="{F73E8AA3-2C6F-4144-B575-7A5F6A8F7F56}" type="presOf" srcId="{C317BDE3-C450-41D4-A006-4025B7DA8CB2}" destId="{CFCD40AD-935B-42E8-8815-BA8855C699FE}" srcOrd="1" destOrd="0" presId="urn:microsoft.com/office/officeart/2005/8/layout/bProcess3"/>
    <dgm:cxn modelId="{710F00FB-2302-45BC-9227-EC91C89E93A7}" type="presOf" srcId="{D7314172-0488-424C-8004-14DD0C8EACFB}" destId="{632266CD-B4E7-4B43-9448-23A864370E41}" srcOrd="1" destOrd="0" presId="urn:microsoft.com/office/officeart/2005/8/layout/bProcess3"/>
    <dgm:cxn modelId="{72B90CFA-B7AC-4F9C-A939-C3673C69BB3D}" type="presOf" srcId="{114D3E42-5E06-4AD3-B9FB-38C71A360D8C}" destId="{B5DFADE1-CE14-4FB2-A091-B4F45DF6A53F}" srcOrd="0" destOrd="0" presId="urn:microsoft.com/office/officeart/2005/8/layout/bProcess3"/>
    <dgm:cxn modelId="{ED697B15-9507-439B-B5FA-6FFE474E6FDF}" type="presOf" srcId="{6A37C42D-E461-40A5-92BC-8DA45766FC7D}" destId="{6DF3D954-61AD-41C6-A927-17E4ADE5C6AC}" srcOrd="0" destOrd="0" presId="urn:microsoft.com/office/officeart/2005/8/layout/bProcess3"/>
    <dgm:cxn modelId="{6F47DBF9-E38E-4B9C-BDA7-16F1A5124F3B}" srcId="{D033C7C5-5A17-47BA-87CF-E75B2E3D73F3}" destId="{AC26C881-C364-4BEC-A5FD-776FFBF4FE59}" srcOrd="4" destOrd="0" parTransId="{F4498D88-2C93-4EEB-BE5C-3E8AF439C367}" sibTransId="{D7314172-0488-424C-8004-14DD0C8EACFB}"/>
    <dgm:cxn modelId="{B895743A-B41A-4073-AAAD-9498FC5D8E51}" srcId="{D033C7C5-5A17-47BA-87CF-E75B2E3D73F3}" destId="{114D3E42-5E06-4AD3-B9FB-38C71A360D8C}" srcOrd="5" destOrd="0" parTransId="{FDC07072-881A-43AE-A564-2FA7C44CAC82}" sibTransId="{1B448C58-6DA6-4562-AE3A-6F0F579B8824}"/>
    <dgm:cxn modelId="{63436BFA-ED38-40AD-AA8D-1C6F9D5D57AD}" type="presOf" srcId="{5191CA77-2A05-493F-A307-AE8CF6107902}" destId="{4F65C960-FE88-4BE4-B4C7-0EA3749BFF06}" srcOrd="0" destOrd="0" presId="urn:microsoft.com/office/officeart/2005/8/layout/bProcess3"/>
    <dgm:cxn modelId="{F7983782-ED9A-4E3A-B277-D9A6C2FC0D9C}" type="presOf" srcId="{C82030E5-13AE-44A1-ABE8-1A046E2F0673}" destId="{7A3C1A49-3DD3-4365-B8C0-97E0FFCC6866}" srcOrd="0" destOrd="0" presId="urn:microsoft.com/office/officeart/2005/8/layout/bProcess3"/>
    <dgm:cxn modelId="{FD59426D-7FE8-459A-9D04-EF07377952D3}" type="presOf" srcId="{D7314172-0488-424C-8004-14DD0C8EACFB}" destId="{58295EF6-EB01-4C34-835C-CFAF148ED218}" srcOrd="0" destOrd="0" presId="urn:microsoft.com/office/officeart/2005/8/layout/bProcess3"/>
    <dgm:cxn modelId="{5138AC98-6687-455A-BF80-1407B9E35516}" type="presOf" srcId="{C82030E5-13AE-44A1-ABE8-1A046E2F0673}" destId="{7190EDE4-27C1-4E49-907D-83AFAC5AC8A5}" srcOrd="1" destOrd="0" presId="urn:microsoft.com/office/officeart/2005/8/layout/bProcess3"/>
    <dgm:cxn modelId="{0A3E4456-34AF-45CE-BE8A-0586F1D3C236}" type="presOf" srcId="{AC26C881-C364-4BEC-A5FD-776FFBF4FE59}" destId="{2A9717D3-87CC-4A87-9A54-6ED626285479}" srcOrd="0" destOrd="0" presId="urn:microsoft.com/office/officeart/2005/8/layout/bProcess3"/>
    <dgm:cxn modelId="{A95AF284-2FBB-45F9-A6D3-881B1141D1EF}" type="presOf" srcId="{B9A83D80-0A5F-4324-A835-E55CC9F5A9A1}" destId="{097F6BEC-06BF-4FB4-A6DE-7DA56FD030F2}" srcOrd="1" destOrd="0" presId="urn:microsoft.com/office/officeart/2005/8/layout/bProcess3"/>
    <dgm:cxn modelId="{B466D013-BAFE-40CE-9073-3661724AA116}" type="presOf" srcId="{C317BDE3-C450-41D4-A006-4025B7DA8CB2}" destId="{B0FBAD0B-1ED6-4396-8F17-35EAC9AF93CC}" srcOrd="0" destOrd="0" presId="urn:microsoft.com/office/officeart/2005/8/layout/bProcess3"/>
    <dgm:cxn modelId="{0E3A3DFB-A447-44D8-BD4B-17FA1C444B17}" type="presOf" srcId="{F6A6F01C-459E-4A16-934F-5F4F13DFC340}" destId="{582E1491-D1CF-4A2E-B11F-459F88276B49}" srcOrd="0" destOrd="0" presId="urn:microsoft.com/office/officeart/2005/8/layout/bProcess3"/>
    <dgm:cxn modelId="{7066FB7B-9D14-43A2-BC50-28CF4C902C09}" srcId="{D033C7C5-5A17-47BA-87CF-E75B2E3D73F3}" destId="{A1693BBD-1B00-466C-98BC-B5F1117EC9F1}" srcOrd="2" destOrd="0" parTransId="{6D7CA6B3-1670-4179-AEAC-0C27AB4C1FC7}" sibTransId="{C317BDE3-C450-41D4-A006-4025B7DA8CB2}"/>
    <dgm:cxn modelId="{FB3A761C-188A-464A-B82D-32D4C4914375}" srcId="{D033C7C5-5A17-47BA-87CF-E75B2E3D73F3}" destId="{6A37C42D-E461-40A5-92BC-8DA45766FC7D}" srcOrd="0" destOrd="0" parTransId="{0EC237E2-0722-4820-ABA2-E4BE0F197D1A}" sibTransId="{B9A83D80-0A5F-4324-A835-E55CC9F5A9A1}"/>
    <dgm:cxn modelId="{3D0B8E78-E84A-498C-99D0-CF50FA405560}" type="presOf" srcId="{D033C7C5-5A17-47BA-87CF-E75B2E3D73F3}" destId="{30E140AF-F2EA-401B-84BB-2174C81E163C}" srcOrd="0" destOrd="0" presId="urn:microsoft.com/office/officeart/2005/8/layout/bProcess3"/>
    <dgm:cxn modelId="{E17016BC-3365-43AA-963D-A9FF2CAAFE9B}" type="presOf" srcId="{F6A6F01C-459E-4A16-934F-5F4F13DFC340}" destId="{04BECB4E-9587-4936-96E9-FBCA5F14B07E}" srcOrd="1" destOrd="0" presId="urn:microsoft.com/office/officeart/2005/8/layout/bProcess3"/>
    <dgm:cxn modelId="{68D043AD-08E6-4564-A10F-7B2B4F6C9660}" type="presOf" srcId="{B9A83D80-0A5F-4324-A835-E55CC9F5A9A1}" destId="{543B90B8-C65D-4F97-90C8-93B70745970C}" srcOrd="0" destOrd="0" presId="urn:microsoft.com/office/officeart/2005/8/layout/bProcess3"/>
    <dgm:cxn modelId="{A964C893-3E2B-4E4D-B264-F5E675CDB83F}" type="presParOf" srcId="{30E140AF-F2EA-401B-84BB-2174C81E163C}" destId="{6DF3D954-61AD-41C6-A927-17E4ADE5C6AC}" srcOrd="0" destOrd="0" presId="urn:microsoft.com/office/officeart/2005/8/layout/bProcess3"/>
    <dgm:cxn modelId="{B99C2324-45A0-4455-ADED-BF99F29F2A9C}" type="presParOf" srcId="{30E140AF-F2EA-401B-84BB-2174C81E163C}" destId="{543B90B8-C65D-4F97-90C8-93B70745970C}" srcOrd="1" destOrd="0" presId="urn:microsoft.com/office/officeart/2005/8/layout/bProcess3"/>
    <dgm:cxn modelId="{7C6983B5-FEB0-4967-BC77-E827DBE8A34B}" type="presParOf" srcId="{543B90B8-C65D-4F97-90C8-93B70745970C}" destId="{097F6BEC-06BF-4FB4-A6DE-7DA56FD030F2}" srcOrd="0" destOrd="0" presId="urn:microsoft.com/office/officeart/2005/8/layout/bProcess3"/>
    <dgm:cxn modelId="{E9338B6B-A360-41D2-A06D-464D78AC440D}" type="presParOf" srcId="{30E140AF-F2EA-401B-84BB-2174C81E163C}" destId="{4F65C960-FE88-4BE4-B4C7-0EA3749BFF06}" srcOrd="2" destOrd="0" presId="urn:microsoft.com/office/officeart/2005/8/layout/bProcess3"/>
    <dgm:cxn modelId="{0F16D350-AE1A-4B3A-A4CC-8A72ECEF109E}" type="presParOf" srcId="{30E140AF-F2EA-401B-84BB-2174C81E163C}" destId="{582E1491-D1CF-4A2E-B11F-459F88276B49}" srcOrd="3" destOrd="0" presId="urn:microsoft.com/office/officeart/2005/8/layout/bProcess3"/>
    <dgm:cxn modelId="{2E4DDA7D-A519-4EE2-B4E5-9C64B86E243D}" type="presParOf" srcId="{582E1491-D1CF-4A2E-B11F-459F88276B49}" destId="{04BECB4E-9587-4936-96E9-FBCA5F14B07E}" srcOrd="0" destOrd="0" presId="urn:microsoft.com/office/officeart/2005/8/layout/bProcess3"/>
    <dgm:cxn modelId="{2FD90752-A300-4FA9-A21F-A873A5968F0B}" type="presParOf" srcId="{30E140AF-F2EA-401B-84BB-2174C81E163C}" destId="{30CF6F62-1051-489C-B26A-9E1DAAB785E8}" srcOrd="4" destOrd="0" presId="urn:microsoft.com/office/officeart/2005/8/layout/bProcess3"/>
    <dgm:cxn modelId="{F6051387-8B77-4D90-9A5C-D98B4A6EEFA5}" type="presParOf" srcId="{30E140AF-F2EA-401B-84BB-2174C81E163C}" destId="{B0FBAD0B-1ED6-4396-8F17-35EAC9AF93CC}" srcOrd="5" destOrd="0" presId="urn:microsoft.com/office/officeart/2005/8/layout/bProcess3"/>
    <dgm:cxn modelId="{3E1A95BB-1073-4338-B82C-D0E913B414AB}" type="presParOf" srcId="{B0FBAD0B-1ED6-4396-8F17-35EAC9AF93CC}" destId="{CFCD40AD-935B-42E8-8815-BA8855C699FE}" srcOrd="0" destOrd="0" presId="urn:microsoft.com/office/officeart/2005/8/layout/bProcess3"/>
    <dgm:cxn modelId="{67A692BD-C0A9-4520-9E43-94DDE32107FF}" type="presParOf" srcId="{30E140AF-F2EA-401B-84BB-2174C81E163C}" destId="{101245B3-30E6-4481-BD69-467E9B81FDBE}" srcOrd="6" destOrd="0" presId="urn:microsoft.com/office/officeart/2005/8/layout/bProcess3"/>
    <dgm:cxn modelId="{9F47B210-A7D0-488C-A5BC-E1BD6836AA1B}" type="presParOf" srcId="{30E140AF-F2EA-401B-84BB-2174C81E163C}" destId="{7A3C1A49-3DD3-4365-B8C0-97E0FFCC6866}" srcOrd="7" destOrd="0" presId="urn:microsoft.com/office/officeart/2005/8/layout/bProcess3"/>
    <dgm:cxn modelId="{9552919A-A9BC-49C9-90B0-B6F2F636FC49}" type="presParOf" srcId="{7A3C1A49-3DD3-4365-B8C0-97E0FFCC6866}" destId="{7190EDE4-27C1-4E49-907D-83AFAC5AC8A5}" srcOrd="0" destOrd="0" presId="urn:microsoft.com/office/officeart/2005/8/layout/bProcess3"/>
    <dgm:cxn modelId="{B370344B-5EA4-46A2-B887-0460034A377B}" type="presParOf" srcId="{30E140AF-F2EA-401B-84BB-2174C81E163C}" destId="{2A9717D3-87CC-4A87-9A54-6ED626285479}" srcOrd="8" destOrd="0" presId="urn:microsoft.com/office/officeart/2005/8/layout/bProcess3"/>
    <dgm:cxn modelId="{FD61D9A5-9AFA-4080-A900-3425448A2755}" type="presParOf" srcId="{30E140AF-F2EA-401B-84BB-2174C81E163C}" destId="{58295EF6-EB01-4C34-835C-CFAF148ED218}" srcOrd="9" destOrd="0" presId="urn:microsoft.com/office/officeart/2005/8/layout/bProcess3"/>
    <dgm:cxn modelId="{2AB8B685-8F05-41AB-870D-7FE2045D9D74}" type="presParOf" srcId="{58295EF6-EB01-4C34-835C-CFAF148ED218}" destId="{632266CD-B4E7-4B43-9448-23A864370E41}" srcOrd="0" destOrd="0" presId="urn:microsoft.com/office/officeart/2005/8/layout/bProcess3"/>
    <dgm:cxn modelId="{6F802E91-48F7-4A22-BACA-1996DF6F25A5}" type="presParOf" srcId="{30E140AF-F2EA-401B-84BB-2174C81E163C}" destId="{B5DFADE1-CE14-4FB2-A091-B4F45DF6A53F}" srcOrd="10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3B90B8-C65D-4F97-90C8-93B70745970C}">
      <dsp:nvSpPr>
        <dsp:cNvPr id="0" name=""/>
        <dsp:cNvSpPr/>
      </dsp:nvSpPr>
      <dsp:spPr>
        <a:xfrm>
          <a:off x="2485463" y="865518"/>
          <a:ext cx="53995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9955" y="45720"/>
              </a:lnTo>
            </a:path>
          </a:pathLst>
        </a:custGeom>
        <a:noFill/>
        <a:ln w="1270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741177" y="908386"/>
        <a:ext cx="28527" cy="5705"/>
      </dsp:txXfrm>
    </dsp:sp>
    <dsp:sp modelId="{6DF3D954-61AD-41C6-A927-17E4ADE5C6AC}">
      <dsp:nvSpPr>
        <dsp:cNvPr id="0" name=""/>
        <dsp:cNvSpPr/>
      </dsp:nvSpPr>
      <dsp:spPr>
        <a:xfrm>
          <a:off x="6589" y="167036"/>
          <a:ext cx="2480674" cy="1488404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700" kern="1200" dirty="0" smtClean="0"/>
            <a:t>7</a:t>
          </a:r>
          <a:r>
            <a:rPr lang="zh-TW" altLang="en-US" sz="2700" kern="1200" dirty="0" smtClean="0"/>
            <a:t>：</a:t>
          </a:r>
          <a:r>
            <a:rPr lang="en-US" altLang="zh-TW" sz="2700" kern="1200" dirty="0" smtClean="0"/>
            <a:t>00</a:t>
          </a:r>
          <a:r>
            <a:rPr lang="zh-TW" altLang="en-US" sz="2700" kern="1200" dirty="0" smtClean="0"/>
            <a:t>起床</a:t>
          </a:r>
          <a:endParaRPr lang="zh-TW" altLang="en-US" sz="2700" kern="1200" dirty="0"/>
        </a:p>
      </dsp:txBody>
      <dsp:txXfrm>
        <a:off x="6589" y="167036"/>
        <a:ext cx="2480674" cy="1488404"/>
      </dsp:txXfrm>
    </dsp:sp>
    <dsp:sp modelId="{582E1491-D1CF-4A2E-B11F-459F88276B49}">
      <dsp:nvSpPr>
        <dsp:cNvPr id="0" name=""/>
        <dsp:cNvSpPr/>
      </dsp:nvSpPr>
      <dsp:spPr>
        <a:xfrm>
          <a:off x="5536693" y="860636"/>
          <a:ext cx="54654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0601"/>
              </a:moveTo>
              <a:lnTo>
                <a:pt x="290372" y="50601"/>
              </a:lnTo>
              <a:lnTo>
                <a:pt x="290372" y="45720"/>
              </a:lnTo>
              <a:lnTo>
                <a:pt x="546544" y="45720"/>
              </a:lnTo>
            </a:path>
          </a:pathLst>
        </a:custGeom>
        <a:noFill/>
        <a:ln w="12700" cap="rnd" cmpd="sng" algn="ctr">
          <a:solidFill>
            <a:schemeClr val="accent4">
              <a:hueOff val="-227958"/>
              <a:satOff val="-1151"/>
              <a:lumOff val="-161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795536" y="903504"/>
        <a:ext cx="28858" cy="5705"/>
      </dsp:txXfrm>
    </dsp:sp>
    <dsp:sp modelId="{4F65C960-FE88-4BE4-B4C7-0EA3749BFF06}">
      <dsp:nvSpPr>
        <dsp:cNvPr id="0" name=""/>
        <dsp:cNvSpPr/>
      </dsp:nvSpPr>
      <dsp:spPr>
        <a:xfrm>
          <a:off x="3057818" y="167036"/>
          <a:ext cx="2480674" cy="1488404"/>
        </a:xfrm>
        <a:prstGeom prst="rect">
          <a:avLst/>
        </a:prstGeom>
        <a:solidFill>
          <a:schemeClr val="accent4">
            <a:hueOff val="-182367"/>
            <a:satOff val="-921"/>
            <a:lumOff val="-129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叢林吼吼樹屋</a:t>
          </a:r>
          <a:br>
            <a:rPr lang="zh-TW" altLang="en-US" sz="2700" kern="1200" dirty="0" smtClean="0"/>
          </a:br>
          <a:endParaRPr lang="zh-TW" altLang="en-US" sz="2700" kern="1200" dirty="0"/>
        </a:p>
      </dsp:txBody>
      <dsp:txXfrm>
        <a:off x="3057818" y="167036"/>
        <a:ext cx="2480674" cy="1488404"/>
      </dsp:txXfrm>
    </dsp:sp>
    <dsp:sp modelId="{B0FBAD0B-1ED6-4396-8F17-35EAC9AF93CC}">
      <dsp:nvSpPr>
        <dsp:cNvPr id="0" name=""/>
        <dsp:cNvSpPr/>
      </dsp:nvSpPr>
      <dsp:spPr>
        <a:xfrm>
          <a:off x="1240337" y="1648759"/>
          <a:ext cx="6115637" cy="261221"/>
        </a:xfrm>
        <a:custGeom>
          <a:avLst/>
          <a:gdLst/>
          <a:ahLst/>
          <a:cxnLst/>
          <a:rect l="0" t="0" r="0" b="0"/>
          <a:pathLst>
            <a:path>
              <a:moveTo>
                <a:pt x="6115637" y="0"/>
              </a:moveTo>
              <a:lnTo>
                <a:pt x="6115637" y="147710"/>
              </a:lnTo>
              <a:lnTo>
                <a:pt x="0" y="147710"/>
              </a:lnTo>
              <a:lnTo>
                <a:pt x="0" y="261221"/>
              </a:lnTo>
            </a:path>
          </a:pathLst>
        </a:custGeom>
        <a:noFill/>
        <a:ln w="12700" cap="rnd" cmpd="sng" algn="ctr">
          <a:solidFill>
            <a:schemeClr val="accent4">
              <a:hueOff val="-455917"/>
              <a:satOff val="-2303"/>
              <a:lumOff val="-323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4145091" y="1776517"/>
        <a:ext cx="306129" cy="5705"/>
      </dsp:txXfrm>
    </dsp:sp>
    <dsp:sp modelId="{30CF6F62-1051-489C-B26A-9E1DAAB785E8}">
      <dsp:nvSpPr>
        <dsp:cNvPr id="0" name=""/>
        <dsp:cNvSpPr/>
      </dsp:nvSpPr>
      <dsp:spPr>
        <a:xfrm>
          <a:off x="6115637" y="162154"/>
          <a:ext cx="2480674" cy="1488404"/>
        </a:xfrm>
        <a:prstGeom prst="rect">
          <a:avLst/>
        </a:prstGeom>
        <a:solidFill>
          <a:schemeClr val="accent4">
            <a:hueOff val="-364734"/>
            <a:satOff val="-1842"/>
            <a:lumOff val="-258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幸福碰碰車</a:t>
          </a:r>
          <a:br>
            <a:rPr lang="zh-TW" altLang="en-US" sz="2700" kern="1200" dirty="0" smtClean="0"/>
          </a:br>
          <a:endParaRPr lang="zh-TW" altLang="en-US" sz="2700" kern="1200" dirty="0"/>
        </a:p>
      </dsp:txBody>
      <dsp:txXfrm>
        <a:off x="6115637" y="162154"/>
        <a:ext cx="2480674" cy="1488404"/>
      </dsp:txXfrm>
    </dsp:sp>
    <dsp:sp modelId="{7A3C1A49-3DD3-4365-B8C0-97E0FFCC6866}">
      <dsp:nvSpPr>
        <dsp:cNvPr id="0" name=""/>
        <dsp:cNvSpPr/>
      </dsp:nvSpPr>
      <dsp:spPr>
        <a:xfrm>
          <a:off x="2478874" y="2627735"/>
          <a:ext cx="54654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58847"/>
              </a:moveTo>
              <a:lnTo>
                <a:pt x="290372" y="58847"/>
              </a:lnTo>
              <a:lnTo>
                <a:pt x="290372" y="45720"/>
              </a:lnTo>
              <a:lnTo>
                <a:pt x="546544" y="45720"/>
              </a:lnTo>
            </a:path>
          </a:pathLst>
        </a:custGeom>
        <a:noFill/>
        <a:ln w="12700" cap="rnd" cmpd="sng" algn="ctr">
          <a:solidFill>
            <a:schemeClr val="accent4">
              <a:hueOff val="-683875"/>
              <a:satOff val="-3454"/>
              <a:lumOff val="-4852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2737714" y="2670602"/>
        <a:ext cx="28864" cy="5705"/>
      </dsp:txXfrm>
    </dsp:sp>
    <dsp:sp modelId="{101245B3-30E6-4481-BD69-467E9B81FDBE}">
      <dsp:nvSpPr>
        <dsp:cNvPr id="0" name=""/>
        <dsp:cNvSpPr/>
      </dsp:nvSpPr>
      <dsp:spPr>
        <a:xfrm>
          <a:off x="0" y="1942380"/>
          <a:ext cx="2480674" cy="1488404"/>
        </a:xfrm>
        <a:prstGeom prst="rect">
          <a:avLst/>
        </a:prstGeom>
        <a:solidFill>
          <a:schemeClr val="accent4">
            <a:hueOff val="-547100"/>
            <a:satOff val="-2763"/>
            <a:lumOff val="-388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0" i="0" kern="1200" dirty="0" smtClean="0"/>
            <a:t>星空小飛碟</a:t>
          </a:r>
          <a:endParaRPr lang="zh-TW" altLang="en-US" sz="2700" kern="1200" dirty="0"/>
        </a:p>
      </dsp:txBody>
      <dsp:txXfrm>
        <a:off x="0" y="1942380"/>
        <a:ext cx="2480674" cy="1488404"/>
      </dsp:txXfrm>
    </dsp:sp>
    <dsp:sp modelId="{58295EF6-EB01-4C34-835C-CFAF148ED218}">
      <dsp:nvSpPr>
        <dsp:cNvPr id="0" name=""/>
        <dsp:cNvSpPr/>
      </dsp:nvSpPr>
      <dsp:spPr>
        <a:xfrm>
          <a:off x="5536693" y="2627735"/>
          <a:ext cx="40227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18238" y="45720"/>
              </a:lnTo>
              <a:lnTo>
                <a:pt x="218238" y="67048"/>
              </a:lnTo>
              <a:lnTo>
                <a:pt x="402277" y="67048"/>
              </a:lnTo>
            </a:path>
          </a:pathLst>
        </a:custGeom>
        <a:noFill/>
        <a:ln w="12700" cap="rnd" cmpd="sng" algn="ctr">
          <a:solidFill>
            <a:schemeClr val="accent4">
              <a:hueOff val="-911834"/>
              <a:satOff val="-4605"/>
              <a:lumOff val="-647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500" kern="1200"/>
        </a:p>
      </dsp:txBody>
      <dsp:txXfrm>
        <a:off x="5726996" y="2670602"/>
        <a:ext cx="21670" cy="5705"/>
      </dsp:txXfrm>
    </dsp:sp>
    <dsp:sp modelId="{2A9717D3-87CC-4A87-9A54-6ED626285479}">
      <dsp:nvSpPr>
        <dsp:cNvPr id="0" name=""/>
        <dsp:cNvSpPr/>
      </dsp:nvSpPr>
      <dsp:spPr>
        <a:xfrm>
          <a:off x="3057818" y="1929252"/>
          <a:ext cx="2480674" cy="1488404"/>
        </a:xfrm>
        <a:prstGeom prst="rect">
          <a:avLst/>
        </a:prstGeom>
        <a:solidFill>
          <a:schemeClr val="accent4">
            <a:hueOff val="-729467"/>
            <a:satOff val="-3684"/>
            <a:lumOff val="-5176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宇宙迴旋</a:t>
          </a:r>
          <a:endParaRPr lang="zh-TW" altLang="en-US" sz="2700" kern="1200" dirty="0"/>
        </a:p>
      </dsp:txBody>
      <dsp:txXfrm>
        <a:off x="3057818" y="1929252"/>
        <a:ext cx="2480674" cy="1488404"/>
      </dsp:txXfrm>
    </dsp:sp>
    <dsp:sp modelId="{B5DFADE1-CE14-4FB2-A091-B4F45DF6A53F}">
      <dsp:nvSpPr>
        <dsp:cNvPr id="0" name=""/>
        <dsp:cNvSpPr/>
      </dsp:nvSpPr>
      <dsp:spPr>
        <a:xfrm>
          <a:off x="5971370" y="1950581"/>
          <a:ext cx="2480674" cy="1488404"/>
        </a:xfrm>
        <a:prstGeom prst="rect">
          <a:avLst/>
        </a:prstGeom>
        <a:solidFill>
          <a:schemeClr val="accent4">
            <a:hueOff val="-911834"/>
            <a:satOff val="-4605"/>
            <a:lumOff val="-647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kern="1200" dirty="0" smtClean="0"/>
            <a:t>回家</a:t>
          </a:r>
          <a:br>
            <a:rPr lang="zh-TW" altLang="en-US" sz="2700" kern="1200" dirty="0" smtClean="0"/>
          </a:br>
          <a:endParaRPr lang="zh-TW" altLang="en-US" sz="2700" kern="1200" dirty="0"/>
        </a:p>
      </dsp:txBody>
      <dsp:txXfrm>
        <a:off x="5971370" y="1950581"/>
        <a:ext cx="2480674" cy="14884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1868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9485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130587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6059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4381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48477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3244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948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9280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66046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622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8214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1727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370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7485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485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D5910-4B2F-4B4B-A180-2159D3F71F8F}" type="datetimeFigureOut">
              <a:rPr lang="zh-TW" altLang="en-US" smtClean="0"/>
              <a:t>2022/1/17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EA3725A-1D7A-462B-A3E4-AB052E5BB9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64244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兒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同樂新樂園一日遊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>
                <a:latin typeface="文鼎中楷" panose="020B0609010101010101" pitchFamily="49" charset="-120"/>
                <a:ea typeface="文鼎中楷" panose="020B0609010101010101" pitchFamily="49" charset="-120"/>
              </a:rPr>
              <a:t>作者：陳祁緯</a:t>
            </a:r>
            <a:endParaRPr lang="zh-TW" altLang="en-US" dirty="0">
              <a:latin typeface="文鼎中楷" panose="020B0609010101010101" pitchFamily="49" charset="-120"/>
              <a:ea typeface="文鼎中楷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2417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07053923"/>
              </p:ext>
            </p:extLst>
          </p:nvPr>
        </p:nvGraphicFramePr>
        <p:xfrm>
          <a:off x="677863" y="2160588"/>
          <a:ext cx="8596312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1491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763460" y="995081"/>
            <a:ext cx="2148328" cy="983375"/>
          </a:xfrm>
        </p:spPr>
        <p:txBody>
          <a:bodyPr>
            <a:noAutofit/>
          </a:bodyPr>
          <a:lstStyle/>
          <a:p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r>
              <a:rPr lang="zh-TW" altLang="en-US" sz="6000" dirty="0" smtClean="0">
                <a:latin typeface="文鼎中鋼筆行楷" panose="020B0602010101010101" pitchFamily="34" charset="-120"/>
                <a:ea typeface="文鼎中鋼筆行楷" panose="020B0602010101010101" pitchFamily="34" charset="-120"/>
              </a:rPr>
              <a:t>票價</a:t>
            </a:r>
            <a:r>
              <a:rPr lang="en-US" altLang="zh-TW" sz="6000" dirty="0"/>
              <a:t/>
            </a:r>
            <a:br>
              <a:rPr lang="en-US" altLang="zh-TW" sz="6000" dirty="0"/>
            </a:br>
            <a:r>
              <a:rPr lang="en-US" altLang="zh-TW" sz="6000" dirty="0" smtClean="0"/>
              <a:t/>
            </a:r>
            <a:br>
              <a:rPr lang="en-US" altLang="zh-TW" sz="6000" dirty="0" smtClean="0"/>
            </a:br>
            <a:endParaRPr lang="zh-TW" altLang="en-US" sz="6000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1271980"/>
              </p:ext>
            </p:extLst>
          </p:nvPr>
        </p:nvGraphicFramePr>
        <p:xfrm>
          <a:off x="838200" y="2403565"/>
          <a:ext cx="10515600" cy="2730137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379543203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873941274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054350547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95839195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494069546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3285029914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2238831294"/>
                    </a:ext>
                  </a:extLst>
                </a:gridCol>
              </a:tblGrid>
              <a:tr h="51411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895960"/>
                  </a:ext>
                </a:extLst>
              </a:tr>
              <a:tr h="127642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4631929"/>
                  </a:ext>
                </a:extLst>
              </a:tr>
              <a:tr h="939592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dirty="0" smtClean="0">
                          <a:effectLst/>
                        </a:rPr>
                        <a:t>30 (7</a:t>
                      </a:r>
                      <a:r>
                        <a:rPr lang="zh-TW" altLang="en-US" dirty="0" smtClean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3945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2287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</p:txBody>
      </p:sp>
      <p:pic>
        <p:nvPicPr>
          <p:cNvPr id="2050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38850" y="3244056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5913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</p:txBody>
      </p:sp>
      <p:pic>
        <p:nvPicPr>
          <p:cNvPr id="4098" name="Picture 2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3689" y="2246811"/>
            <a:ext cx="4244311" cy="3183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5587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 err="1"/>
              <a:t>tcap.taipei</a:t>
            </a:r>
            <a:r>
              <a:rPr lang="en-US" altLang="zh-TW" dirty="0"/>
              <a:t>/</a:t>
            </a:r>
            <a:r>
              <a:rPr lang="en-US" altLang="zh-TW" dirty="0" err="1"/>
              <a:t>cp.aspx?n</a:t>
            </a:r>
            <a:r>
              <a:rPr lang="en-US" altLang="zh-TW"/>
              <a:t>=57F1A46B66881160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12401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992777" y="1985554"/>
            <a:ext cx="9993085" cy="4532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8294681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181</Words>
  <Application>Microsoft Office PowerPoint</Application>
  <PresentationFormat>寬螢幕</PresentationFormat>
  <Paragraphs>33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5" baseType="lpstr">
      <vt:lpstr>文鼎中楷</vt:lpstr>
      <vt:lpstr>文鼎中鋼筆行楷</vt:lpstr>
      <vt:lpstr>文鼎甜妞體P</vt:lpstr>
      <vt:lpstr>微軟正黑體</vt:lpstr>
      <vt:lpstr>Arial</vt:lpstr>
      <vt:lpstr>Trebuchet MS</vt:lpstr>
      <vt:lpstr>Wingdings 3</vt:lpstr>
      <vt:lpstr>多面向</vt:lpstr>
      <vt:lpstr>兒同樂新樂園一日遊</vt:lpstr>
      <vt:lpstr>行程規劃</vt:lpstr>
      <vt:lpstr>   票價  </vt:lpstr>
      <vt:lpstr>叢林吼吼樹屋</vt:lpstr>
      <vt:lpstr>摩天輪</vt:lpstr>
      <vt:lpstr>資料來源</vt:lpstr>
      <vt:lpstr>兒童新樂園微電影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兒同樂新樂</dc:title>
  <dc:creator>Windows 使用者</dc:creator>
  <cp:lastModifiedBy>Windows 使用者</cp:lastModifiedBy>
  <cp:revision>8</cp:revision>
  <dcterms:created xsi:type="dcterms:W3CDTF">2022-01-03T03:37:26Z</dcterms:created>
  <dcterms:modified xsi:type="dcterms:W3CDTF">2022-01-17T03:59:36Z</dcterms:modified>
</cp:coreProperties>
</file>