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07EE7C-84CE-418F-BD7E-5C4446FA0822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EDEE569D-4F36-4846-B9B3-8F9EF5283A31}">
      <dgm:prSet phldrT="[文字]"/>
      <dgm:spPr/>
      <dgm:t>
        <a:bodyPr/>
        <a:lstStyle/>
        <a:p>
          <a:r>
            <a:rPr lang="en-US" altLang="zh-TW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7:00</a:t>
          </a:r>
          <a:r>
            <a:rPr lang="zh-TW" altLang="en-US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起床</a:t>
          </a:r>
          <a:r>
            <a:rPr lang="en-US" altLang="zh-TW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/>
          </a:r>
          <a:br>
            <a:rPr lang="en-US" altLang="zh-TW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</a:br>
          <a:endParaRPr lang="zh-TW" altLang="en-US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gm:t>
    </dgm:pt>
    <dgm:pt modelId="{65A22DD3-4907-4CDA-95DB-0A7FEC455790}" type="parTrans" cxnId="{F3D81488-0CC2-458D-AC22-710726C470DE}">
      <dgm:prSet/>
      <dgm:spPr/>
      <dgm:t>
        <a:bodyPr/>
        <a:lstStyle/>
        <a:p>
          <a:endParaRPr lang="zh-TW" altLang="en-US"/>
        </a:p>
      </dgm:t>
    </dgm:pt>
    <dgm:pt modelId="{19E1F56D-0B1E-4C65-90DC-975FDA2CDEBE}" type="sibTrans" cxnId="{F3D81488-0CC2-458D-AC22-710726C470DE}">
      <dgm:prSet/>
      <dgm:spPr/>
      <dgm:t>
        <a:bodyPr/>
        <a:lstStyle/>
        <a:p>
          <a:endParaRPr lang="zh-TW" altLang="en-US"/>
        </a:p>
      </dgm:t>
    </dgm:pt>
    <dgm:pt modelId="{5D224DA0-21FA-4E1B-91A1-6135DF9F6EEB}">
      <dgm:prSet phldrT="[文字]"/>
      <dgm:spPr/>
      <dgm:t>
        <a:bodyPr/>
        <a:lstStyle/>
        <a:p>
          <a:r>
            <a:rPr lang="zh-TW" altLang="en-US" b="0" i="0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宇宙迴旋</a:t>
          </a:r>
          <a:endParaRPr lang="zh-TW" altLang="en-US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gm:t>
    </dgm:pt>
    <dgm:pt modelId="{4840C4A5-2B23-455C-9625-0AB2ECA498BB}" type="parTrans" cxnId="{726B278B-0961-4189-9AB8-A9A19FE26C0D}">
      <dgm:prSet/>
      <dgm:spPr/>
      <dgm:t>
        <a:bodyPr/>
        <a:lstStyle/>
        <a:p>
          <a:endParaRPr lang="zh-TW" altLang="en-US"/>
        </a:p>
      </dgm:t>
    </dgm:pt>
    <dgm:pt modelId="{84BF7FF6-5206-47DB-BFAE-9C5C3E04E40A}" type="sibTrans" cxnId="{726B278B-0961-4189-9AB8-A9A19FE26C0D}">
      <dgm:prSet/>
      <dgm:spPr/>
      <dgm:t>
        <a:bodyPr/>
        <a:lstStyle/>
        <a:p>
          <a:endParaRPr lang="zh-TW" altLang="en-US"/>
        </a:p>
      </dgm:t>
    </dgm:pt>
    <dgm:pt modelId="{A4E10F9B-CFF6-4DC5-8AB9-997ED16F0485}">
      <dgm:prSet phldrT="[文字]"/>
      <dgm:spPr/>
      <dgm:t>
        <a:bodyPr/>
        <a:lstStyle/>
        <a:p>
          <a:r>
            <a:rPr lang="zh-TW" altLang="en-US" b="0" i="0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星空小飛碟</a:t>
          </a:r>
          <a:endParaRPr lang="zh-TW" altLang="en-US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gm:t>
    </dgm:pt>
    <dgm:pt modelId="{08E4B74D-958F-4B31-B762-204907161610}" type="parTrans" cxnId="{1E735EBC-E8BB-4B32-8E46-25244ED7C218}">
      <dgm:prSet/>
      <dgm:spPr/>
      <dgm:t>
        <a:bodyPr/>
        <a:lstStyle/>
        <a:p>
          <a:endParaRPr lang="zh-TW" altLang="en-US"/>
        </a:p>
      </dgm:t>
    </dgm:pt>
    <dgm:pt modelId="{B718B1E7-3CD5-49E7-A813-5CA0253F9F1A}" type="sibTrans" cxnId="{1E735EBC-E8BB-4B32-8E46-25244ED7C218}">
      <dgm:prSet/>
      <dgm:spPr/>
      <dgm:t>
        <a:bodyPr/>
        <a:lstStyle/>
        <a:p>
          <a:endParaRPr lang="zh-TW" altLang="en-US"/>
        </a:p>
      </dgm:t>
    </dgm:pt>
    <dgm:pt modelId="{C18E027A-A9C4-49B5-915E-269B970E2455}">
      <dgm:prSet phldrT="[文字]"/>
      <dgm:spPr/>
      <dgm:t>
        <a:bodyPr/>
        <a:lstStyle/>
        <a:p>
          <a:r>
            <a:rPr lang="zh-TW" altLang="en-US" b="0" i="0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轉轉咖啡杯</a:t>
          </a:r>
          <a:endParaRPr lang="zh-TW" altLang="en-US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gm:t>
    </dgm:pt>
    <dgm:pt modelId="{C44F1E18-0646-42BD-9F6C-3446A0BB7F70}" type="parTrans" cxnId="{1B240998-9C6E-4271-8EA2-CA5325B9EBDB}">
      <dgm:prSet/>
      <dgm:spPr/>
      <dgm:t>
        <a:bodyPr/>
        <a:lstStyle/>
        <a:p>
          <a:endParaRPr lang="zh-TW" altLang="en-US"/>
        </a:p>
      </dgm:t>
    </dgm:pt>
    <dgm:pt modelId="{8617063F-26A4-4DA9-8BC4-7A295E1EA35A}" type="sibTrans" cxnId="{1B240998-9C6E-4271-8EA2-CA5325B9EBDB}">
      <dgm:prSet/>
      <dgm:spPr/>
      <dgm:t>
        <a:bodyPr/>
        <a:lstStyle/>
        <a:p>
          <a:endParaRPr lang="zh-TW" altLang="en-US"/>
        </a:p>
      </dgm:t>
    </dgm:pt>
    <dgm:pt modelId="{9E81E4AE-15B8-4F34-8AE4-35085AD7DE03}">
      <dgm:prSet phldrT="[文字]"/>
      <dgm:spPr/>
      <dgm:t>
        <a:bodyPr/>
        <a:lstStyle/>
        <a:p>
          <a:r>
            <a:rPr lang="zh-TW" altLang="en-US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幸福碰碰車</a:t>
          </a:r>
          <a:endParaRPr lang="zh-TW" altLang="en-US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gm:t>
    </dgm:pt>
    <dgm:pt modelId="{F1DD94D8-B483-412E-AA89-F41FF9257FF0}" type="parTrans" cxnId="{56CAFAA6-BFD6-447B-A035-332BC62CDE49}">
      <dgm:prSet/>
      <dgm:spPr/>
      <dgm:t>
        <a:bodyPr/>
        <a:lstStyle/>
        <a:p>
          <a:endParaRPr lang="zh-TW" altLang="en-US"/>
        </a:p>
      </dgm:t>
    </dgm:pt>
    <dgm:pt modelId="{A93582E2-50FA-45ED-9A57-18672821DEEF}" type="sibTrans" cxnId="{56CAFAA6-BFD6-447B-A035-332BC62CDE49}">
      <dgm:prSet/>
      <dgm:spPr/>
      <dgm:t>
        <a:bodyPr/>
        <a:lstStyle/>
        <a:p>
          <a:endParaRPr lang="zh-TW" altLang="en-US"/>
        </a:p>
      </dgm:t>
    </dgm:pt>
    <dgm:pt modelId="{0CFA889A-00D7-4FF2-8872-CBC2D7AE186E}">
      <dgm:prSet phldrT="[文字]"/>
      <dgm:spPr/>
      <dgm:t>
        <a:bodyPr/>
        <a:lstStyle/>
        <a:p>
          <a:r>
            <a:rPr lang="zh-TW" altLang="en-US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巡弋飛椅</a:t>
          </a:r>
          <a:br>
            <a:rPr lang="zh-TW" altLang="en-US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</a:br>
          <a:endParaRPr lang="zh-TW" altLang="en-US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gm:t>
    </dgm:pt>
    <dgm:pt modelId="{FBF8C667-CB97-4FD7-8AB1-179EEFFE930B}" type="parTrans" cxnId="{2F325259-9C59-4F0F-93A6-5674947E240A}">
      <dgm:prSet/>
      <dgm:spPr/>
      <dgm:t>
        <a:bodyPr/>
        <a:lstStyle/>
        <a:p>
          <a:endParaRPr lang="zh-TW" altLang="en-US"/>
        </a:p>
      </dgm:t>
    </dgm:pt>
    <dgm:pt modelId="{DE1DB683-6396-4DB0-B1B9-B867834A41F4}" type="sibTrans" cxnId="{2F325259-9C59-4F0F-93A6-5674947E240A}">
      <dgm:prSet/>
      <dgm:spPr/>
      <dgm:t>
        <a:bodyPr/>
        <a:lstStyle/>
        <a:p>
          <a:endParaRPr lang="zh-TW" altLang="en-US"/>
        </a:p>
      </dgm:t>
    </dgm:pt>
    <dgm:pt modelId="{B6412CEA-EA85-4528-8CEF-1650E570DC46}">
      <dgm:prSet phldrT="[文字]"/>
      <dgm:spPr/>
      <dgm:t>
        <a:bodyPr/>
        <a:lstStyle/>
        <a:p>
          <a:r>
            <a:rPr lang="en-US" altLang="zh-TW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12</a:t>
          </a:r>
          <a:r>
            <a:rPr lang="zh-TW" altLang="en-US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：</a:t>
          </a:r>
          <a:r>
            <a:rPr lang="en-US" altLang="zh-TW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00</a:t>
          </a:r>
          <a:r>
            <a:rPr lang="zh-TW" altLang="en-US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午餐</a:t>
          </a:r>
          <a:endParaRPr lang="zh-TW" altLang="en-US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gm:t>
    </dgm:pt>
    <dgm:pt modelId="{641DFD40-88AC-4B42-BEC1-5078C0BC24F2}" type="parTrans" cxnId="{CD04FDA9-AF2A-4BD6-BBCD-ABCEB2303E80}">
      <dgm:prSet/>
      <dgm:spPr/>
      <dgm:t>
        <a:bodyPr/>
        <a:lstStyle/>
        <a:p>
          <a:endParaRPr lang="zh-TW" altLang="en-US"/>
        </a:p>
      </dgm:t>
    </dgm:pt>
    <dgm:pt modelId="{774B6047-82F8-4DF4-8B27-80B1CCBE21AD}" type="sibTrans" cxnId="{CD04FDA9-AF2A-4BD6-BBCD-ABCEB2303E80}">
      <dgm:prSet/>
      <dgm:spPr/>
      <dgm:t>
        <a:bodyPr/>
        <a:lstStyle/>
        <a:p>
          <a:endParaRPr lang="zh-TW" altLang="en-US"/>
        </a:p>
      </dgm:t>
    </dgm:pt>
    <dgm:pt modelId="{700917A9-E4AF-4300-B62C-7A6800FB66CB}">
      <dgm:prSet phldrT="[文字]"/>
      <dgm:spPr/>
      <dgm:t>
        <a:bodyPr/>
        <a:lstStyle/>
        <a:p>
          <a:r>
            <a:rPr lang="zh-TW" altLang="en-US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尋寶船</a:t>
          </a:r>
          <a:br>
            <a:rPr lang="zh-TW" altLang="en-US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</a:br>
          <a:endParaRPr lang="zh-TW" altLang="en-US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gm:t>
    </dgm:pt>
    <dgm:pt modelId="{85EC1008-FFBD-45AA-B221-D42A62D73AC8}" type="parTrans" cxnId="{1732623D-74F2-44D0-AFFF-9C489C453F6B}">
      <dgm:prSet/>
      <dgm:spPr/>
      <dgm:t>
        <a:bodyPr/>
        <a:lstStyle/>
        <a:p>
          <a:endParaRPr lang="zh-TW" altLang="en-US"/>
        </a:p>
      </dgm:t>
    </dgm:pt>
    <dgm:pt modelId="{0CD90398-471B-4F5E-BF1F-E1BD4B2E11DE}" type="sibTrans" cxnId="{1732623D-74F2-44D0-AFFF-9C489C453F6B}">
      <dgm:prSet/>
      <dgm:spPr/>
      <dgm:t>
        <a:bodyPr/>
        <a:lstStyle/>
        <a:p>
          <a:endParaRPr lang="zh-TW" altLang="en-US"/>
        </a:p>
      </dgm:t>
    </dgm:pt>
    <dgm:pt modelId="{7DBAA682-28BD-4343-9541-21FBBA1BB10B}">
      <dgm:prSet phldrT="[文字]"/>
      <dgm:spPr/>
      <dgm:t>
        <a:bodyPr/>
        <a:lstStyle/>
        <a:p>
          <a:r>
            <a:rPr lang="zh-TW" altLang="en-US" b="0" i="0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小飛龍</a:t>
          </a:r>
          <a:endParaRPr lang="zh-TW" altLang="en-US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gm:t>
    </dgm:pt>
    <dgm:pt modelId="{E92BF816-902C-4698-9665-F3B066200DD1}" type="parTrans" cxnId="{9AA81C21-8600-445D-8CB3-6420792906FB}">
      <dgm:prSet/>
      <dgm:spPr/>
      <dgm:t>
        <a:bodyPr/>
        <a:lstStyle/>
        <a:p>
          <a:endParaRPr lang="zh-TW" altLang="en-US"/>
        </a:p>
      </dgm:t>
    </dgm:pt>
    <dgm:pt modelId="{A0E05AB4-6CF8-48DE-A984-A9032613A24A}" type="sibTrans" cxnId="{9AA81C21-8600-445D-8CB3-6420792906FB}">
      <dgm:prSet/>
      <dgm:spPr/>
      <dgm:t>
        <a:bodyPr/>
        <a:lstStyle/>
        <a:p>
          <a:endParaRPr lang="zh-TW" altLang="en-US"/>
        </a:p>
      </dgm:t>
    </dgm:pt>
    <dgm:pt modelId="{FE3DA519-1A8B-4B64-A035-90EC018B8074}">
      <dgm:prSet phldrT="[文字]"/>
      <dgm:spPr/>
      <dgm:t>
        <a:bodyPr/>
        <a:lstStyle/>
        <a:p>
          <a:r>
            <a:rPr lang="zh-TW" altLang="en-US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叢林吼吼樹屋</a:t>
          </a:r>
          <a:br>
            <a:rPr lang="zh-TW" altLang="en-US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</a:br>
          <a:endParaRPr lang="zh-TW" altLang="en-US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gm:t>
    </dgm:pt>
    <dgm:pt modelId="{A8172876-D37E-4ACB-84EA-8AF4696D9B8D}" type="parTrans" cxnId="{03389826-2375-45FA-8FB5-CDDEE89BFDA9}">
      <dgm:prSet/>
      <dgm:spPr/>
      <dgm:t>
        <a:bodyPr/>
        <a:lstStyle/>
        <a:p>
          <a:endParaRPr lang="zh-TW" altLang="en-US"/>
        </a:p>
      </dgm:t>
    </dgm:pt>
    <dgm:pt modelId="{752066E7-8AA7-49DD-8F45-91BDF2F2AB4F}" type="sibTrans" cxnId="{03389826-2375-45FA-8FB5-CDDEE89BFDA9}">
      <dgm:prSet/>
      <dgm:spPr/>
      <dgm:t>
        <a:bodyPr/>
        <a:lstStyle/>
        <a:p>
          <a:endParaRPr lang="zh-TW" altLang="en-US"/>
        </a:p>
      </dgm:t>
    </dgm:pt>
    <dgm:pt modelId="{DD79F870-88F5-4945-9344-C95E8285487E}">
      <dgm:prSet phldrT="[文字]"/>
      <dgm:spPr/>
      <dgm:t>
        <a:bodyPr/>
        <a:lstStyle/>
        <a:p>
          <a:r>
            <a:rPr lang="en-US" altLang="zh-TW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16</a:t>
          </a:r>
          <a:r>
            <a:rPr lang="zh-TW" altLang="en-US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：</a:t>
          </a:r>
          <a:r>
            <a:rPr lang="en-US" altLang="zh-TW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00</a:t>
          </a:r>
          <a:r>
            <a:rPr lang="zh-TW" altLang="en-US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回家</a:t>
          </a:r>
          <a:br>
            <a:rPr lang="zh-TW" altLang="en-US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</a:br>
          <a:endParaRPr lang="zh-TW" altLang="en-US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gm:t>
    </dgm:pt>
    <dgm:pt modelId="{931CE0D7-BF51-4FD4-A456-6C8FF1FA2DEC}" type="parTrans" cxnId="{F2DC9AFD-9F89-4E6D-9576-3EBE8AC0E5FD}">
      <dgm:prSet/>
      <dgm:spPr/>
      <dgm:t>
        <a:bodyPr/>
        <a:lstStyle/>
        <a:p>
          <a:endParaRPr lang="zh-TW" altLang="en-US"/>
        </a:p>
      </dgm:t>
    </dgm:pt>
    <dgm:pt modelId="{84A691E4-1920-4B6C-9AAF-801C6F06BD65}" type="sibTrans" cxnId="{F2DC9AFD-9F89-4E6D-9576-3EBE8AC0E5FD}">
      <dgm:prSet/>
      <dgm:spPr/>
      <dgm:t>
        <a:bodyPr/>
        <a:lstStyle/>
        <a:p>
          <a:endParaRPr lang="zh-TW" altLang="en-US"/>
        </a:p>
      </dgm:t>
    </dgm:pt>
    <dgm:pt modelId="{22D0AF7B-6A2B-4ED2-8023-25C1AEFB55E8}" type="pres">
      <dgm:prSet presAssocID="{C007EE7C-84CE-418F-BD7E-5C4446FA082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AEEAE53-C674-4293-8D9C-2212111E5D46}" type="pres">
      <dgm:prSet presAssocID="{EDEE569D-4F36-4846-B9B3-8F9EF5283A31}" presName="node" presStyleLbl="node1" presStyleIdx="0" presStyleCnt="11" custScaleX="131286" custLinFactNeighborX="17195" custLinFactNeighborY="1302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040F12F-531C-4EA1-9FB7-BDA6AE5FF8CD}" type="pres">
      <dgm:prSet presAssocID="{19E1F56D-0B1E-4C65-90DC-975FDA2CDEBE}" presName="sibTrans" presStyleLbl="sibTrans2D1" presStyleIdx="0" presStyleCnt="10"/>
      <dgm:spPr/>
      <dgm:t>
        <a:bodyPr/>
        <a:lstStyle/>
        <a:p>
          <a:endParaRPr lang="zh-TW" altLang="en-US"/>
        </a:p>
      </dgm:t>
    </dgm:pt>
    <dgm:pt modelId="{C9DCFD47-DFDF-40F6-8810-B4B4EEF6D645}" type="pres">
      <dgm:prSet presAssocID="{19E1F56D-0B1E-4C65-90DC-975FDA2CDEBE}" presName="connectorText" presStyleLbl="sibTrans2D1" presStyleIdx="0" presStyleCnt="10"/>
      <dgm:spPr/>
      <dgm:t>
        <a:bodyPr/>
        <a:lstStyle/>
        <a:p>
          <a:endParaRPr lang="zh-TW" altLang="en-US"/>
        </a:p>
      </dgm:t>
    </dgm:pt>
    <dgm:pt modelId="{EF96123A-5010-4053-9AF8-3F729D89B5A4}" type="pres">
      <dgm:prSet presAssocID="{5D224DA0-21FA-4E1B-91A1-6135DF9F6EEB}" presName="node" presStyleLbl="node1" presStyleIdx="1" presStyleCnt="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8102191-25A6-40F4-BCB3-697F92D3EDB4}" type="pres">
      <dgm:prSet presAssocID="{84BF7FF6-5206-47DB-BFAE-9C5C3E04E40A}" presName="sibTrans" presStyleLbl="sibTrans2D1" presStyleIdx="1" presStyleCnt="10"/>
      <dgm:spPr/>
      <dgm:t>
        <a:bodyPr/>
        <a:lstStyle/>
        <a:p>
          <a:endParaRPr lang="zh-TW" altLang="en-US"/>
        </a:p>
      </dgm:t>
    </dgm:pt>
    <dgm:pt modelId="{BC116992-DE90-4B75-8A7D-596B8ACE9911}" type="pres">
      <dgm:prSet presAssocID="{84BF7FF6-5206-47DB-BFAE-9C5C3E04E40A}" presName="connectorText" presStyleLbl="sibTrans2D1" presStyleIdx="1" presStyleCnt="10"/>
      <dgm:spPr/>
      <dgm:t>
        <a:bodyPr/>
        <a:lstStyle/>
        <a:p>
          <a:endParaRPr lang="zh-TW" altLang="en-US"/>
        </a:p>
      </dgm:t>
    </dgm:pt>
    <dgm:pt modelId="{AF21DA0B-FBE1-45E4-AB67-C00E97435FCC}" type="pres">
      <dgm:prSet presAssocID="{A4E10F9B-CFF6-4DC5-8AB9-997ED16F0485}" presName="node" presStyleLbl="node1" presStyleIdx="2" presStyleCnt="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C301AC9-CC23-40C3-9166-203C410B8F9A}" type="pres">
      <dgm:prSet presAssocID="{B718B1E7-3CD5-49E7-A813-5CA0253F9F1A}" presName="sibTrans" presStyleLbl="sibTrans2D1" presStyleIdx="2" presStyleCnt="10"/>
      <dgm:spPr/>
      <dgm:t>
        <a:bodyPr/>
        <a:lstStyle/>
        <a:p>
          <a:endParaRPr lang="zh-TW" altLang="en-US"/>
        </a:p>
      </dgm:t>
    </dgm:pt>
    <dgm:pt modelId="{6CD05649-E608-4D96-B549-EBE0625FF904}" type="pres">
      <dgm:prSet presAssocID="{B718B1E7-3CD5-49E7-A813-5CA0253F9F1A}" presName="connectorText" presStyleLbl="sibTrans2D1" presStyleIdx="2" presStyleCnt="10"/>
      <dgm:spPr/>
      <dgm:t>
        <a:bodyPr/>
        <a:lstStyle/>
        <a:p>
          <a:endParaRPr lang="zh-TW" altLang="en-US"/>
        </a:p>
      </dgm:t>
    </dgm:pt>
    <dgm:pt modelId="{518D9457-AB53-408D-AADD-44336DE2B940}" type="pres">
      <dgm:prSet presAssocID="{C18E027A-A9C4-49B5-915E-269B970E2455}" presName="node" presStyleLbl="node1" presStyleIdx="3" presStyleCnt="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374EB5E-855E-49C7-9FD5-0F1965B26782}" type="pres">
      <dgm:prSet presAssocID="{8617063F-26A4-4DA9-8BC4-7A295E1EA35A}" presName="sibTrans" presStyleLbl="sibTrans2D1" presStyleIdx="3" presStyleCnt="10"/>
      <dgm:spPr/>
      <dgm:t>
        <a:bodyPr/>
        <a:lstStyle/>
        <a:p>
          <a:endParaRPr lang="zh-TW" altLang="en-US"/>
        </a:p>
      </dgm:t>
    </dgm:pt>
    <dgm:pt modelId="{07C5C86C-C1F4-4DF4-9525-BF9F82B95376}" type="pres">
      <dgm:prSet presAssocID="{8617063F-26A4-4DA9-8BC4-7A295E1EA35A}" presName="connectorText" presStyleLbl="sibTrans2D1" presStyleIdx="3" presStyleCnt="10"/>
      <dgm:spPr/>
      <dgm:t>
        <a:bodyPr/>
        <a:lstStyle/>
        <a:p>
          <a:endParaRPr lang="zh-TW" altLang="en-US"/>
        </a:p>
      </dgm:t>
    </dgm:pt>
    <dgm:pt modelId="{9EA5C903-3E50-48F9-AB9C-62E7E33FCD72}" type="pres">
      <dgm:prSet presAssocID="{9E81E4AE-15B8-4F34-8AE4-35085AD7DE03}" presName="node" presStyleLbl="node1" presStyleIdx="4" presStyleCnt="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AE0D0CC-C83E-43A4-8053-E7A19700434F}" type="pres">
      <dgm:prSet presAssocID="{A93582E2-50FA-45ED-9A57-18672821DEEF}" presName="sibTrans" presStyleLbl="sibTrans2D1" presStyleIdx="4" presStyleCnt="10"/>
      <dgm:spPr/>
      <dgm:t>
        <a:bodyPr/>
        <a:lstStyle/>
        <a:p>
          <a:endParaRPr lang="zh-TW" altLang="en-US"/>
        </a:p>
      </dgm:t>
    </dgm:pt>
    <dgm:pt modelId="{8AB9A8E4-E6B5-4620-A74F-C73064FEA796}" type="pres">
      <dgm:prSet presAssocID="{A93582E2-50FA-45ED-9A57-18672821DEEF}" presName="connectorText" presStyleLbl="sibTrans2D1" presStyleIdx="4" presStyleCnt="10"/>
      <dgm:spPr/>
      <dgm:t>
        <a:bodyPr/>
        <a:lstStyle/>
        <a:p>
          <a:endParaRPr lang="zh-TW" altLang="en-US"/>
        </a:p>
      </dgm:t>
    </dgm:pt>
    <dgm:pt modelId="{E21C0AAB-DA88-4794-A0DA-5014CFA5F731}" type="pres">
      <dgm:prSet presAssocID="{0CFA889A-00D7-4FF2-8872-CBC2D7AE186E}" presName="node" presStyleLbl="node1" presStyleIdx="5" presStyleCnt="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567666D-3BCD-4660-818A-B4B7CBB5DA9B}" type="pres">
      <dgm:prSet presAssocID="{DE1DB683-6396-4DB0-B1B9-B867834A41F4}" presName="sibTrans" presStyleLbl="sibTrans2D1" presStyleIdx="5" presStyleCnt="10"/>
      <dgm:spPr/>
      <dgm:t>
        <a:bodyPr/>
        <a:lstStyle/>
        <a:p>
          <a:endParaRPr lang="zh-TW" altLang="en-US"/>
        </a:p>
      </dgm:t>
    </dgm:pt>
    <dgm:pt modelId="{A1CA1326-8D21-4934-B908-767F69661799}" type="pres">
      <dgm:prSet presAssocID="{DE1DB683-6396-4DB0-B1B9-B867834A41F4}" presName="connectorText" presStyleLbl="sibTrans2D1" presStyleIdx="5" presStyleCnt="10"/>
      <dgm:spPr/>
      <dgm:t>
        <a:bodyPr/>
        <a:lstStyle/>
        <a:p>
          <a:endParaRPr lang="zh-TW" altLang="en-US"/>
        </a:p>
      </dgm:t>
    </dgm:pt>
    <dgm:pt modelId="{0C38D4DF-3DCF-42C7-8750-D6E0BDED87C1}" type="pres">
      <dgm:prSet presAssocID="{B6412CEA-EA85-4528-8CEF-1650E570DC46}" presName="node" presStyleLbl="node1" presStyleIdx="6" presStyleCnt="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AC49A0D-857B-42AA-8010-79FB43B22CDA}" type="pres">
      <dgm:prSet presAssocID="{774B6047-82F8-4DF4-8B27-80B1CCBE21AD}" presName="sibTrans" presStyleLbl="sibTrans2D1" presStyleIdx="6" presStyleCnt="10"/>
      <dgm:spPr/>
      <dgm:t>
        <a:bodyPr/>
        <a:lstStyle/>
        <a:p>
          <a:endParaRPr lang="zh-TW" altLang="en-US"/>
        </a:p>
      </dgm:t>
    </dgm:pt>
    <dgm:pt modelId="{08512091-9D65-4271-96D3-A1D23A601ED8}" type="pres">
      <dgm:prSet presAssocID="{774B6047-82F8-4DF4-8B27-80B1CCBE21AD}" presName="connectorText" presStyleLbl="sibTrans2D1" presStyleIdx="6" presStyleCnt="10"/>
      <dgm:spPr/>
      <dgm:t>
        <a:bodyPr/>
        <a:lstStyle/>
        <a:p>
          <a:endParaRPr lang="zh-TW" altLang="en-US"/>
        </a:p>
      </dgm:t>
    </dgm:pt>
    <dgm:pt modelId="{E526081F-E4AD-4B70-BBB4-418A98B787BE}" type="pres">
      <dgm:prSet presAssocID="{700917A9-E4AF-4300-B62C-7A6800FB66CB}" presName="node" presStyleLbl="node1" presStyleIdx="7" presStyleCnt="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7EA733D-C9B7-444B-AC92-940415B2D2BB}" type="pres">
      <dgm:prSet presAssocID="{0CD90398-471B-4F5E-BF1F-E1BD4B2E11DE}" presName="sibTrans" presStyleLbl="sibTrans2D1" presStyleIdx="7" presStyleCnt="10"/>
      <dgm:spPr/>
      <dgm:t>
        <a:bodyPr/>
        <a:lstStyle/>
        <a:p>
          <a:endParaRPr lang="zh-TW" altLang="en-US"/>
        </a:p>
      </dgm:t>
    </dgm:pt>
    <dgm:pt modelId="{94DFB9A8-E84B-457A-BC58-D59291A991FC}" type="pres">
      <dgm:prSet presAssocID="{0CD90398-471B-4F5E-BF1F-E1BD4B2E11DE}" presName="connectorText" presStyleLbl="sibTrans2D1" presStyleIdx="7" presStyleCnt="10"/>
      <dgm:spPr/>
      <dgm:t>
        <a:bodyPr/>
        <a:lstStyle/>
        <a:p>
          <a:endParaRPr lang="zh-TW" altLang="en-US"/>
        </a:p>
      </dgm:t>
    </dgm:pt>
    <dgm:pt modelId="{117ECF28-3FDB-4D68-8BCF-C63903E93EC3}" type="pres">
      <dgm:prSet presAssocID="{7DBAA682-28BD-4343-9541-21FBBA1BB10B}" presName="node" presStyleLbl="node1" presStyleIdx="8" presStyleCnt="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F94850C-E578-4A76-9884-CBC7062D0728}" type="pres">
      <dgm:prSet presAssocID="{A0E05AB4-6CF8-48DE-A984-A9032613A24A}" presName="sibTrans" presStyleLbl="sibTrans2D1" presStyleIdx="8" presStyleCnt="10"/>
      <dgm:spPr/>
      <dgm:t>
        <a:bodyPr/>
        <a:lstStyle/>
        <a:p>
          <a:endParaRPr lang="zh-TW" altLang="en-US"/>
        </a:p>
      </dgm:t>
    </dgm:pt>
    <dgm:pt modelId="{C731A904-BFCC-4C41-A391-59DA29A94318}" type="pres">
      <dgm:prSet presAssocID="{A0E05AB4-6CF8-48DE-A984-A9032613A24A}" presName="connectorText" presStyleLbl="sibTrans2D1" presStyleIdx="8" presStyleCnt="10"/>
      <dgm:spPr/>
      <dgm:t>
        <a:bodyPr/>
        <a:lstStyle/>
        <a:p>
          <a:endParaRPr lang="zh-TW" altLang="en-US"/>
        </a:p>
      </dgm:t>
    </dgm:pt>
    <dgm:pt modelId="{790D7F7B-DD15-416B-B58C-CAEBB074C961}" type="pres">
      <dgm:prSet presAssocID="{FE3DA519-1A8B-4B64-A035-90EC018B8074}" presName="node" presStyleLbl="node1" presStyleIdx="9" presStyleCnt="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2F42658-FA16-4ADB-8FEE-D0A1CA81C179}" type="pres">
      <dgm:prSet presAssocID="{752066E7-8AA7-49DD-8F45-91BDF2F2AB4F}" presName="sibTrans" presStyleLbl="sibTrans2D1" presStyleIdx="9" presStyleCnt="10"/>
      <dgm:spPr/>
      <dgm:t>
        <a:bodyPr/>
        <a:lstStyle/>
        <a:p>
          <a:endParaRPr lang="zh-TW" altLang="en-US"/>
        </a:p>
      </dgm:t>
    </dgm:pt>
    <dgm:pt modelId="{FDBA34CA-7FC7-4B93-877C-2024509FAF65}" type="pres">
      <dgm:prSet presAssocID="{752066E7-8AA7-49DD-8F45-91BDF2F2AB4F}" presName="connectorText" presStyleLbl="sibTrans2D1" presStyleIdx="9" presStyleCnt="10"/>
      <dgm:spPr/>
      <dgm:t>
        <a:bodyPr/>
        <a:lstStyle/>
        <a:p>
          <a:endParaRPr lang="zh-TW" altLang="en-US"/>
        </a:p>
      </dgm:t>
    </dgm:pt>
    <dgm:pt modelId="{F7ECC190-FA8E-4F1A-93BE-E8D616C92E23}" type="pres">
      <dgm:prSet presAssocID="{DD79F870-88F5-4945-9344-C95E8285487E}" presName="node" presStyleLbl="node1" presStyleIdx="10" presStyleCnt="1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3D81488-0CC2-458D-AC22-710726C470DE}" srcId="{C007EE7C-84CE-418F-BD7E-5C4446FA0822}" destId="{EDEE569D-4F36-4846-B9B3-8F9EF5283A31}" srcOrd="0" destOrd="0" parTransId="{65A22DD3-4907-4CDA-95DB-0A7FEC455790}" sibTransId="{19E1F56D-0B1E-4C65-90DC-975FDA2CDEBE}"/>
    <dgm:cxn modelId="{431D3BF2-4A9F-44B1-AFD1-FBA0D7B342A1}" type="presOf" srcId="{9E81E4AE-15B8-4F34-8AE4-35085AD7DE03}" destId="{9EA5C903-3E50-48F9-AB9C-62E7E33FCD72}" srcOrd="0" destOrd="0" presId="urn:microsoft.com/office/officeart/2005/8/layout/process5"/>
    <dgm:cxn modelId="{CD04FDA9-AF2A-4BD6-BBCD-ABCEB2303E80}" srcId="{C007EE7C-84CE-418F-BD7E-5C4446FA0822}" destId="{B6412CEA-EA85-4528-8CEF-1650E570DC46}" srcOrd="6" destOrd="0" parTransId="{641DFD40-88AC-4B42-BEC1-5078C0BC24F2}" sibTransId="{774B6047-82F8-4DF4-8B27-80B1CCBE21AD}"/>
    <dgm:cxn modelId="{3EB93C14-A583-4631-A254-756BF559BBDE}" type="presOf" srcId="{0CD90398-471B-4F5E-BF1F-E1BD4B2E11DE}" destId="{07EA733D-C9B7-444B-AC92-940415B2D2BB}" srcOrd="0" destOrd="0" presId="urn:microsoft.com/office/officeart/2005/8/layout/process5"/>
    <dgm:cxn modelId="{56CAFAA6-BFD6-447B-A035-332BC62CDE49}" srcId="{C007EE7C-84CE-418F-BD7E-5C4446FA0822}" destId="{9E81E4AE-15B8-4F34-8AE4-35085AD7DE03}" srcOrd="4" destOrd="0" parTransId="{F1DD94D8-B483-412E-AA89-F41FF9257FF0}" sibTransId="{A93582E2-50FA-45ED-9A57-18672821DEEF}"/>
    <dgm:cxn modelId="{DDCC8495-B365-4EEA-B2A7-3548174C3312}" type="presOf" srcId="{752066E7-8AA7-49DD-8F45-91BDF2F2AB4F}" destId="{52F42658-FA16-4ADB-8FEE-D0A1CA81C179}" srcOrd="0" destOrd="0" presId="urn:microsoft.com/office/officeart/2005/8/layout/process5"/>
    <dgm:cxn modelId="{49FA11DA-82A7-4EA8-8BA4-2A201189E468}" type="presOf" srcId="{774B6047-82F8-4DF4-8B27-80B1CCBE21AD}" destId="{08512091-9D65-4271-96D3-A1D23A601ED8}" srcOrd="1" destOrd="0" presId="urn:microsoft.com/office/officeart/2005/8/layout/process5"/>
    <dgm:cxn modelId="{715980F3-1F90-4C7D-8F12-92D161946E4B}" type="presOf" srcId="{A0E05AB4-6CF8-48DE-A984-A9032613A24A}" destId="{5F94850C-E578-4A76-9884-CBC7062D0728}" srcOrd="0" destOrd="0" presId="urn:microsoft.com/office/officeart/2005/8/layout/process5"/>
    <dgm:cxn modelId="{349840C7-38F4-4171-A861-F376B395EFF9}" type="presOf" srcId="{5D224DA0-21FA-4E1B-91A1-6135DF9F6EEB}" destId="{EF96123A-5010-4053-9AF8-3F729D89B5A4}" srcOrd="0" destOrd="0" presId="urn:microsoft.com/office/officeart/2005/8/layout/process5"/>
    <dgm:cxn modelId="{F2DC9AFD-9F89-4E6D-9576-3EBE8AC0E5FD}" srcId="{C007EE7C-84CE-418F-BD7E-5C4446FA0822}" destId="{DD79F870-88F5-4945-9344-C95E8285487E}" srcOrd="10" destOrd="0" parTransId="{931CE0D7-BF51-4FD4-A456-6C8FF1FA2DEC}" sibTransId="{84A691E4-1920-4B6C-9AAF-801C6F06BD65}"/>
    <dgm:cxn modelId="{9AA81C21-8600-445D-8CB3-6420792906FB}" srcId="{C007EE7C-84CE-418F-BD7E-5C4446FA0822}" destId="{7DBAA682-28BD-4343-9541-21FBBA1BB10B}" srcOrd="8" destOrd="0" parTransId="{E92BF816-902C-4698-9665-F3B066200DD1}" sibTransId="{A0E05AB4-6CF8-48DE-A984-A9032613A24A}"/>
    <dgm:cxn modelId="{0DFA9BB1-FD66-4496-80DA-85F59D2DB0EC}" type="presOf" srcId="{19E1F56D-0B1E-4C65-90DC-975FDA2CDEBE}" destId="{C9DCFD47-DFDF-40F6-8810-B4B4EEF6D645}" srcOrd="1" destOrd="0" presId="urn:microsoft.com/office/officeart/2005/8/layout/process5"/>
    <dgm:cxn modelId="{F3A9835E-7D86-4977-88E8-617430B7A372}" type="presOf" srcId="{0CD90398-471B-4F5E-BF1F-E1BD4B2E11DE}" destId="{94DFB9A8-E84B-457A-BC58-D59291A991FC}" srcOrd="1" destOrd="0" presId="urn:microsoft.com/office/officeart/2005/8/layout/process5"/>
    <dgm:cxn modelId="{D3483EF8-1684-42F9-AB50-F855319C6164}" type="presOf" srcId="{B718B1E7-3CD5-49E7-A813-5CA0253F9F1A}" destId="{AC301AC9-CC23-40C3-9166-203C410B8F9A}" srcOrd="0" destOrd="0" presId="urn:microsoft.com/office/officeart/2005/8/layout/process5"/>
    <dgm:cxn modelId="{75050E28-C46D-45E8-898E-A25F249AB34C}" type="presOf" srcId="{84BF7FF6-5206-47DB-BFAE-9C5C3E04E40A}" destId="{88102191-25A6-40F4-BCB3-697F92D3EDB4}" srcOrd="0" destOrd="0" presId="urn:microsoft.com/office/officeart/2005/8/layout/process5"/>
    <dgm:cxn modelId="{03389826-2375-45FA-8FB5-CDDEE89BFDA9}" srcId="{C007EE7C-84CE-418F-BD7E-5C4446FA0822}" destId="{FE3DA519-1A8B-4B64-A035-90EC018B8074}" srcOrd="9" destOrd="0" parTransId="{A8172876-D37E-4ACB-84EA-8AF4696D9B8D}" sibTransId="{752066E7-8AA7-49DD-8F45-91BDF2F2AB4F}"/>
    <dgm:cxn modelId="{27CAE37D-75EC-4DFF-A522-4B0838C858E5}" type="presOf" srcId="{752066E7-8AA7-49DD-8F45-91BDF2F2AB4F}" destId="{FDBA34CA-7FC7-4B93-877C-2024509FAF65}" srcOrd="1" destOrd="0" presId="urn:microsoft.com/office/officeart/2005/8/layout/process5"/>
    <dgm:cxn modelId="{726B278B-0961-4189-9AB8-A9A19FE26C0D}" srcId="{C007EE7C-84CE-418F-BD7E-5C4446FA0822}" destId="{5D224DA0-21FA-4E1B-91A1-6135DF9F6EEB}" srcOrd="1" destOrd="0" parTransId="{4840C4A5-2B23-455C-9625-0AB2ECA498BB}" sibTransId="{84BF7FF6-5206-47DB-BFAE-9C5C3E04E40A}"/>
    <dgm:cxn modelId="{81ECC7B0-E960-406A-A20F-438C438CA919}" type="presOf" srcId="{19E1F56D-0B1E-4C65-90DC-975FDA2CDEBE}" destId="{E040F12F-531C-4EA1-9FB7-BDA6AE5FF8CD}" srcOrd="0" destOrd="0" presId="urn:microsoft.com/office/officeart/2005/8/layout/process5"/>
    <dgm:cxn modelId="{E96AF067-F60A-4702-8251-41CB671C52E5}" type="presOf" srcId="{0CFA889A-00D7-4FF2-8872-CBC2D7AE186E}" destId="{E21C0AAB-DA88-4794-A0DA-5014CFA5F731}" srcOrd="0" destOrd="0" presId="urn:microsoft.com/office/officeart/2005/8/layout/process5"/>
    <dgm:cxn modelId="{34D86D28-2A43-4911-8F13-A82ECE2489AC}" type="presOf" srcId="{B6412CEA-EA85-4528-8CEF-1650E570DC46}" destId="{0C38D4DF-3DCF-42C7-8750-D6E0BDED87C1}" srcOrd="0" destOrd="0" presId="urn:microsoft.com/office/officeart/2005/8/layout/process5"/>
    <dgm:cxn modelId="{7BC9541F-F47A-4FB5-B0A7-C0FFDC1FEDAB}" type="presOf" srcId="{DD79F870-88F5-4945-9344-C95E8285487E}" destId="{F7ECC190-FA8E-4F1A-93BE-E8D616C92E23}" srcOrd="0" destOrd="0" presId="urn:microsoft.com/office/officeart/2005/8/layout/process5"/>
    <dgm:cxn modelId="{51BABFC8-3192-4E73-993D-07A79DFFAB47}" type="presOf" srcId="{8617063F-26A4-4DA9-8BC4-7A295E1EA35A}" destId="{3374EB5E-855E-49C7-9FD5-0F1965B26782}" srcOrd="0" destOrd="0" presId="urn:microsoft.com/office/officeart/2005/8/layout/process5"/>
    <dgm:cxn modelId="{1B240998-9C6E-4271-8EA2-CA5325B9EBDB}" srcId="{C007EE7C-84CE-418F-BD7E-5C4446FA0822}" destId="{C18E027A-A9C4-49B5-915E-269B970E2455}" srcOrd="3" destOrd="0" parTransId="{C44F1E18-0646-42BD-9F6C-3446A0BB7F70}" sibTransId="{8617063F-26A4-4DA9-8BC4-7A295E1EA35A}"/>
    <dgm:cxn modelId="{93A2EA3A-44BF-4DC3-B3CA-FC5F45ECB054}" type="presOf" srcId="{C18E027A-A9C4-49B5-915E-269B970E2455}" destId="{518D9457-AB53-408D-AADD-44336DE2B940}" srcOrd="0" destOrd="0" presId="urn:microsoft.com/office/officeart/2005/8/layout/process5"/>
    <dgm:cxn modelId="{B909A37E-A00D-4619-86AE-1C2E5C122FD5}" type="presOf" srcId="{7DBAA682-28BD-4343-9541-21FBBA1BB10B}" destId="{117ECF28-3FDB-4D68-8BCF-C63903E93EC3}" srcOrd="0" destOrd="0" presId="urn:microsoft.com/office/officeart/2005/8/layout/process5"/>
    <dgm:cxn modelId="{A2354A7F-F3B3-47D2-BAE5-01EA581B30BC}" type="presOf" srcId="{A4E10F9B-CFF6-4DC5-8AB9-997ED16F0485}" destId="{AF21DA0B-FBE1-45E4-AB67-C00E97435FCC}" srcOrd="0" destOrd="0" presId="urn:microsoft.com/office/officeart/2005/8/layout/process5"/>
    <dgm:cxn modelId="{BA718280-3BD3-4E73-B9C9-790C8667D6A6}" type="presOf" srcId="{A0E05AB4-6CF8-48DE-A984-A9032613A24A}" destId="{C731A904-BFCC-4C41-A391-59DA29A94318}" srcOrd="1" destOrd="0" presId="urn:microsoft.com/office/officeart/2005/8/layout/process5"/>
    <dgm:cxn modelId="{E1BD1068-FA1F-44D6-9DD1-91D7236017E9}" type="presOf" srcId="{C007EE7C-84CE-418F-BD7E-5C4446FA0822}" destId="{22D0AF7B-6A2B-4ED2-8023-25C1AEFB55E8}" srcOrd="0" destOrd="0" presId="urn:microsoft.com/office/officeart/2005/8/layout/process5"/>
    <dgm:cxn modelId="{2F325259-9C59-4F0F-93A6-5674947E240A}" srcId="{C007EE7C-84CE-418F-BD7E-5C4446FA0822}" destId="{0CFA889A-00D7-4FF2-8872-CBC2D7AE186E}" srcOrd="5" destOrd="0" parTransId="{FBF8C667-CB97-4FD7-8AB1-179EEFFE930B}" sibTransId="{DE1DB683-6396-4DB0-B1B9-B867834A41F4}"/>
    <dgm:cxn modelId="{3A81932B-FA34-4452-B958-8135D9035766}" type="presOf" srcId="{EDEE569D-4F36-4846-B9B3-8F9EF5283A31}" destId="{2AEEAE53-C674-4293-8D9C-2212111E5D46}" srcOrd="0" destOrd="0" presId="urn:microsoft.com/office/officeart/2005/8/layout/process5"/>
    <dgm:cxn modelId="{5F9BBC33-914F-47C6-94A8-093C15BF75B1}" type="presOf" srcId="{A93582E2-50FA-45ED-9A57-18672821DEEF}" destId="{5AE0D0CC-C83E-43A4-8053-E7A19700434F}" srcOrd="0" destOrd="0" presId="urn:microsoft.com/office/officeart/2005/8/layout/process5"/>
    <dgm:cxn modelId="{1C44EF95-F4B7-4632-89A7-5D898F46E528}" type="presOf" srcId="{A93582E2-50FA-45ED-9A57-18672821DEEF}" destId="{8AB9A8E4-E6B5-4620-A74F-C73064FEA796}" srcOrd="1" destOrd="0" presId="urn:microsoft.com/office/officeart/2005/8/layout/process5"/>
    <dgm:cxn modelId="{1732623D-74F2-44D0-AFFF-9C489C453F6B}" srcId="{C007EE7C-84CE-418F-BD7E-5C4446FA0822}" destId="{700917A9-E4AF-4300-B62C-7A6800FB66CB}" srcOrd="7" destOrd="0" parTransId="{85EC1008-FFBD-45AA-B221-D42A62D73AC8}" sibTransId="{0CD90398-471B-4F5E-BF1F-E1BD4B2E11DE}"/>
    <dgm:cxn modelId="{0176006F-1CD4-494F-9171-CB4FB7B92ECF}" type="presOf" srcId="{84BF7FF6-5206-47DB-BFAE-9C5C3E04E40A}" destId="{BC116992-DE90-4B75-8A7D-596B8ACE9911}" srcOrd="1" destOrd="0" presId="urn:microsoft.com/office/officeart/2005/8/layout/process5"/>
    <dgm:cxn modelId="{EC1D0910-975A-48B9-915D-F023E78B8184}" type="presOf" srcId="{700917A9-E4AF-4300-B62C-7A6800FB66CB}" destId="{E526081F-E4AD-4B70-BBB4-418A98B787BE}" srcOrd="0" destOrd="0" presId="urn:microsoft.com/office/officeart/2005/8/layout/process5"/>
    <dgm:cxn modelId="{BC4CCCA3-3A21-4218-BA0A-2E36434618BE}" type="presOf" srcId="{B718B1E7-3CD5-49E7-A813-5CA0253F9F1A}" destId="{6CD05649-E608-4D96-B549-EBE0625FF904}" srcOrd="1" destOrd="0" presId="urn:microsoft.com/office/officeart/2005/8/layout/process5"/>
    <dgm:cxn modelId="{025C8F7E-670E-4860-988A-FD26604907DE}" type="presOf" srcId="{FE3DA519-1A8B-4B64-A035-90EC018B8074}" destId="{790D7F7B-DD15-416B-B58C-CAEBB074C961}" srcOrd="0" destOrd="0" presId="urn:microsoft.com/office/officeart/2005/8/layout/process5"/>
    <dgm:cxn modelId="{9227D371-EBCB-4DD7-9D4A-0154E1536238}" type="presOf" srcId="{774B6047-82F8-4DF4-8B27-80B1CCBE21AD}" destId="{DAC49A0D-857B-42AA-8010-79FB43B22CDA}" srcOrd="0" destOrd="0" presId="urn:microsoft.com/office/officeart/2005/8/layout/process5"/>
    <dgm:cxn modelId="{1E735EBC-E8BB-4B32-8E46-25244ED7C218}" srcId="{C007EE7C-84CE-418F-BD7E-5C4446FA0822}" destId="{A4E10F9B-CFF6-4DC5-8AB9-997ED16F0485}" srcOrd="2" destOrd="0" parTransId="{08E4B74D-958F-4B31-B762-204907161610}" sibTransId="{B718B1E7-3CD5-49E7-A813-5CA0253F9F1A}"/>
    <dgm:cxn modelId="{90CCC582-0C76-4D90-AE7A-4D9CC390EA6F}" type="presOf" srcId="{DE1DB683-6396-4DB0-B1B9-B867834A41F4}" destId="{A1CA1326-8D21-4934-B908-767F69661799}" srcOrd="1" destOrd="0" presId="urn:microsoft.com/office/officeart/2005/8/layout/process5"/>
    <dgm:cxn modelId="{3CFCC1DD-9B75-4F5E-95E1-4D5985892A77}" type="presOf" srcId="{8617063F-26A4-4DA9-8BC4-7A295E1EA35A}" destId="{07C5C86C-C1F4-4DF4-9525-BF9F82B95376}" srcOrd="1" destOrd="0" presId="urn:microsoft.com/office/officeart/2005/8/layout/process5"/>
    <dgm:cxn modelId="{D05E4408-262B-4D3E-BF1C-AFCB0132042E}" type="presOf" srcId="{DE1DB683-6396-4DB0-B1B9-B867834A41F4}" destId="{3567666D-3BCD-4660-818A-B4B7CBB5DA9B}" srcOrd="0" destOrd="0" presId="urn:microsoft.com/office/officeart/2005/8/layout/process5"/>
    <dgm:cxn modelId="{8523B61D-783A-42D1-AF54-D391DECEFB93}" type="presParOf" srcId="{22D0AF7B-6A2B-4ED2-8023-25C1AEFB55E8}" destId="{2AEEAE53-C674-4293-8D9C-2212111E5D46}" srcOrd="0" destOrd="0" presId="urn:microsoft.com/office/officeart/2005/8/layout/process5"/>
    <dgm:cxn modelId="{20642190-B616-4CE1-854D-9826C0FC9D59}" type="presParOf" srcId="{22D0AF7B-6A2B-4ED2-8023-25C1AEFB55E8}" destId="{E040F12F-531C-4EA1-9FB7-BDA6AE5FF8CD}" srcOrd="1" destOrd="0" presId="urn:microsoft.com/office/officeart/2005/8/layout/process5"/>
    <dgm:cxn modelId="{ED73AA70-0ADF-4E06-B12D-8E619A03CCB2}" type="presParOf" srcId="{E040F12F-531C-4EA1-9FB7-BDA6AE5FF8CD}" destId="{C9DCFD47-DFDF-40F6-8810-B4B4EEF6D645}" srcOrd="0" destOrd="0" presId="urn:microsoft.com/office/officeart/2005/8/layout/process5"/>
    <dgm:cxn modelId="{6936B1A8-DB7E-43BF-8663-9B12FF5EEF1C}" type="presParOf" srcId="{22D0AF7B-6A2B-4ED2-8023-25C1AEFB55E8}" destId="{EF96123A-5010-4053-9AF8-3F729D89B5A4}" srcOrd="2" destOrd="0" presId="urn:microsoft.com/office/officeart/2005/8/layout/process5"/>
    <dgm:cxn modelId="{5E468FFF-805A-4A5A-9F23-26E0A65E25B4}" type="presParOf" srcId="{22D0AF7B-6A2B-4ED2-8023-25C1AEFB55E8}" destId="{88102191-25A6-40F4-BCB3-697F92D3EDB4}" srcOrd="3" destOrd="0" presId="urn:microsoft.com/office/officeart/2005/8/layout/process5"/>
    <dgm:cxn modelId="{C52FCE7B-6966-4790-841C-F7B76ED57567}" type="presParOf" srcId="{88102191-25A6-40F4-BCB3-697F92D3EDB4}" destId="{BC116992-DE90-4B75-8A7D-596B8ACE9911}" srcOrd="0" destOrd="0" presId="urn:microsoft.com/office/officeart/2005/8/layout/process5"/>
    <dgm:cxn modelId="{E75C6246-0719-400A-9B36-660E444EA6C0}" type="presParOf" srcId="{22D0AF7B-6A2B-4ED2-8023-25C1AEFB55E8}" destId="{AF21DA0B-FBE1-45E4-AB67-C00E97435FCC}" srcOrd="4" destOrd="0" presId="urn:microsoft.com/office/officeart/2005/8/layout/process5"/>
    <dgm:cxn modelId="{37204F53-03D8-4BED-A035-EFD356C135D4}" type="presParOf" srcId="{22D0AF7B-6A2B-4ED2-8023-25C1AEFB55E8}" destId="{AC301AC9-CC23-40C3-9166-203C410B8F9A}" srcOrd="5" destOrd="0" presId="urn:microsoft.com/office/officeart/2005/8/layout/process5"/>
    <dgm:cxn modelId="{A9815362-0D79-495C-B06A-AED0B62F51FD}" type="presParOf" srcId="{AC301AC9-CC23-40C3-9166-203C410B8F9A}" destId="{6CD05649-E608-4D96-B549-EBE0625FF904}" srcOrd="0" destOrd="0" presId="urn:microsoft.com/office/officeart/2005/8/layout/process5"/>
    <dgm:cxn modelId="{B23E44D4-5DB2-49FF-97E0-C56001E9AE1A}" type="presParOf" srcId="{22D0AF7B-6A2B-4ED2-8023-25C1AEFB55E8}" destId="{518D9457-AB53-408D-AADD-44336DE2B940}" srcOrd="6" destOrd="0" presId="urn:microsoft.com/office/officeart/2005/8/layout/process5"/>
    <dgm:cxn modelId="{13D25F02-770E-41C1-8D0A-71F2E10F2066}" type="presParOf" srcId="{22D0AF7B-6A2B-4ED2-8023-25C1AEFB55E8}" destId="{3374EB5E-855E-49C7-9FD5-0F1965B26782}" srcOrd="7" destOrd="0" presId="urn:microsoft.com/office/officeart/2005/8/layout/process5"/>
    <dgm:cxn modelId="{45485144-CE3D-4BC0-AD6D-D4B93D65841E}" type="presParOf" srcId="{3374EB5E-855E-49C7-9FD5-0F1965B26782}" destId="{07C5C86C-C1F4-4DF4-9525-BF9F82B95376}" srcOrd="0" destOrd="0" presId="urn:microsoft.com/office/officeart/2005/8/layout/process5"/>
    <dgm:cxn modelId="{62FD8D0C-ADE3-4C24-B979-2DBDBCD5078B}" type="presParOf" srcId="{22D0AF7B-6A2B-4ED2-8023-25C1AEFB55E8}" destId="{9EA5C903-3E50-48F9-AB9C-62E7E33FCD72}" srcOrd="8" destOrd="0" presId="urn:microsoft.com/office/officeart/2005/8/layout/process5"/>
    <dgm:cxn modelId="{B222C870-A343-4106-A444-B66CAE6D5654}" type="presParOf" srcId="{22D0AF7B-6A2B-4ED2-8023-25C1AEFB55E8}" destId="{5AE0D0CC-C83E-43A4-8053-E7A19700434F}" srcOrd="9" destOrd="0" presId="urn:microsoft.com/office/officeart/2005/8/layout/process5"/>
    <dgm:cxn modelId="{7AF32BFD-AC12-426E-8D16-57313C8E5455}" type="presParOf" srcId="{5AE0D0CC-C83E-43A4-8053-E7A19700434F}" destId="{8AB9A8E4-E6B5-4620-A74F-C73064FEA796}" srcOrd="0" destOrd="0" presId="urn:microsoft.com/office/officeart/2005/8/layout/process5"/>
    <dgm:cxn modelId="{E650FE9B-6FA2-4144-87C8-8288F3033176}" type="presParOf" srcId="{22D0AF7B-6A2B-4ED2-8023-25C1AEFB55E8}" destId="{E21C0AAB-DA88-4794-A0DA-5014CFA5F731}" srcOrd="10" destOrd="0" presId="urn:microsoft.com/office/officeart/2005/8/layout/process5"/>
    <dgm:cxn modelId="{73A80A3C-3769-4277-AD18-F5E774EFA1B1}" type="presParOf" srcId="{22D0AF7B-6A2B-4ED2-8023-25C1AEFB55E8}" destId="{3567666D-3BCD-4660-818A-B4B7CBB5DA9B}" srcOrd="11" destOrd="0" presId="urn:microsoft.com/office/officeart/2005/8/layout/process5"/>
    <dgm:cxn modelId="{7F0BB6B4-1652-48EA-B71D-365DDB3D18C4}" type="presParOf" srcId="{3567666D-3BCD-4660-818A-B4B7CBB5DA9B}" destId="{A1CA1326-8D21-4934-B908-767F69661799}" srcOrd="0" destOrd="0" presId="urn:microsoft.com/office/officeart/2005/8/layout/process5"/>
    <dgm:cxn modelId="{B422AE70-7174-4BCB-BCE5-37E235AE7242}" type="presParOf" srcId="{22D0AF7B-6A2B-4ED2-8023-25C1AEFB55E8}" destId="{0C38D4DF-3DCF-42C7-8750-D6E0BDED87C1}" srcOrd="12" destOrd="0" presId="urn:microsoft.com/office/officeart/2005/8/layout/process5"/>
    <dgm:cxn modelId="{D0920E8D-536C-460D-B7D6-8A091B165F03}" type="presParOf" srcId="{22D0AF7B-6A2B-4ED2-8023-25C1AEFB55E8}" destId="{DAC49A0D-857B-42AA-8010-79FB43B22CDA}" srcOrd="13" destOrd="0" presId="urn:microsoft.com/office/officeart/2005/8/layout/process5"/>
    <dgm:cxn modelId="{F711DCF8-6E10-4B70-8E06-C374114F39D2}" type="presParOf" srcId="{DAC49A0D-857B-42AA-8010-79FB43B22CDA}" destId="{08512091-9D65-4271-96D3-A1D23A601ED8}" srcOrd="0" destOrd="0" presId="urn:microsoft.com/office/officeart/2005/8/layout/process5"/>
    <dgm:cxn modelId="{D2D3FF78-7710-41E4-9187-F3797B0419A4}" type="presParOf" srcId="{22D0AF7B-6A2B-4ED2-8023-25C1AEFB55E8}" destId="{E526081F-E4AD-4B70-BBB4-418A98B787BE}" srcOrd="14" destOrd="0" presId="urn:microsoft.com/office/officeart/2005/8/layout/process5"/>
    <dgm:cxn modelId="{1D3522F9-CEEC-48B9-A8A7-B49395F36B14}" type="presParOf" srcId="{22D0AF7B-6A2B-4ED2-8023-25C1AEFB55E8}" destId="{07EA733D-C9B7-444B-AC92-940415B2D2BB}" srcOrd="15" destOrd="0" presId="urn:microsoft.com/office/officeart/2005/8/layout/process5"/>
    <dgm:cxn modelId="{A135089C-37A9-4352-9246-D999475E51A6}" type="presParOf" srcId="{07EA733D-C9B7-444B-AC92-940415B2D2BB}" destId="{94DFB9A8-E84B-457A-BC58-D59291A991FC}" srcOrd="0" destOrd="0" presId="urn:microsoft.com/office/officeart/2005/8/layout/process5"/>
    <dgm:cxn modelId="{9460A2DE-F113-4FF7-A34E-CFA648E8F3E7}" type="presParOf" srcId="{22D0AF7B-6A2B-4ED2-8023-25C1AEFB55E8}" destId="{117ECF28-3FDB-4D68-8BCF-C63903E93EC3}" srcOrd="16" destOrd="0" presId="urn:microsoft.com/office/officeart/2005/8/layout/process5"/>
    <dgm:cxn modelId="{3F82718F-E7ED-4FFE-9C6F-00C9C2967987}" type="presParOf" srcId="{22D0AF7B-6A2B-4ED2-8023-25C1AEFB55E8}" destId="{5F94850C-E578-4A76-9884-CBC7062D0728}" srcOrd="17" destOrd="0" presId="urn:microsoft.com/office/officeart/2005/8/layout/process5"/>
    <dgm:cxn modelId="{3DF8A597-191D-44F2-B232-F9EC14826922}" type="presParOf" srcId="{5F94850C-E578-4A76-9884-CBC7062D0728}" destId="{C731A904-BFCC-4C41-A391-59DA29A94318}" srcOrd="0" destOrd="0" presId="urn:microsoft.com/office/officeart/2005/8/layout/process5"/>
    <dgm:cxn modelId="{9344FB57-DB46-4A90-8778-0C2768840DE1}" type="presParOf" srcId="{22D0AF7B-6A2B-4ED2-8023-25C1AEFB55E8}" destId="{790D7F7B-DD15-416B-B58C-CAEBB074C961}" srcOrd="18" destOrd="0" presId="urn:microsoft.com/office/officeart/2005/8/layout/process5"/>
    <dgm:cxn modelId="{9142EB68-2509-4E87-BEBD-ADFA205F0D42}" type="presParOf" srcId="{22D0AF7B-6A2B-4ED2-8023-25C1AEFB55E8}" destId="{52F42658-FA16-4ADB-8FEE-D0A1CA81C179}" srcOrd="19" destOrd="0" presId="urn:microsoft.com/office/officeart/2005/8/layout/process5"/>
    <dgm:cxn modelId="{7A625A6D-9262-41E7-AF8A-6F969BAE9723}" type="presParOf" srcId="{52F42658-FA16-4ADB-8FEE-D0A1CA81C179}" destId="{FDBA34CA-7FC7-4B93-877C-2024509FAF65}" srcOrd="0" destOrd="0" presId="urn:microsoft.com/office/officeart/2005/8/layout/process5"/>
    <dgm:cxn modelId="{58FC1D5C-4F72-4E4B-BE9B-09E76A949374}" type="presParOf" srcId="{22D0AF7B-6A2B-4ED2-8023-25C1AEFB55E8}" destId="{F7ECC190-FA8E-4F1A-93BE-E8D616C92E23}" srcOrd="2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EEAE53-C674-4293-8D9C-2212111E5D46}">
      <dsp:nvSpPr>
        <dsp:cNvPr id="0" name=""/>
        <dsp:cNvSpPr/>
      </dsp:nvSpPr>
      <dsp:spPr>
        <a:xfrm>
          <a:off x="938351" y="133607"/>
          <a:ext cx="2194186" cy="10027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900" kern="1200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7:00</a:t>
          </a:r>
          <a:r>
            <a:rPr lang="zh-TW" altLang="en-US" sz="1900" kern="1200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起床</a:t>
          </a:r>
          <a:r>
            <a:rPr lang="en-US" altLang="zh-TW" sz="1900" kern="1200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/>
          </a:r>
          <a:br>
            <a:rPr lang="en-US" altLang="zh-TW" sz="1900" kern="1200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</a:br>
          <a:endParaRPr lang="zh-TW" altLang="en-US" sz="1900" kern="1200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sp:txBody>
      <dsp:txXfrm>
        <a:off x="967721" y="162977"/>
        <a:ext cx="2135446" cy="944041"/>
      </dsp:txXfrm>
    </dsp:sp>
    <dsp:sp modelId="{E040F12F-531C-4EA1-9FB7-BDA6AE5FF8CD}">
      <dsp:nvSpPr>
        <dsp:cNvPr id="0" name=""/>
        <dsp:cNvSpPr/>
      </dsp:nvSpPr>
      <dsp:spPr>
        <a:xfrm rot="21406125">
          <a:off x="3216228" y="355383"/>
          <a:ext cx="202326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500" kern="1200"/>
        </a:p>
      </dsp:txBody>
      <dsp:txXfrm>
        <a:off x="3216276" y="439991"/>
        <a:ext cx="141628" cy="248689"/>
      </dsp:txXfrm>
    </dsp:sp>
    <dsp:sp modelId="{EF96123A-5010-4053-9AF8-3F729D89B5A4}">
      <dsp:nvSpPr>
        <dsp:cNvPr id="0" name=""/>
        <dsp:cNvSpPr/>
      </dsp:nvSpPr>
      <dsp:spPr>
        <a:xfrm>
          <a:off x="3513678" y="2975"/>
          <a:ext cx="1671302" cy="10027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900" b="0" i="0" kern="1200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宇宙迴旋</a:t>
          </a:r>
          <a:endParaRPr lang="zh-TW" altLang="en-US" sz="1900" kern="1200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sp:txBody>
      <dsp:txXfrm>
        <a:off x="3543048" y="32345"/>
        <a:ext cx="1612562" cy="944041"/>
      </dsp:txXfrm>
    </dsp:sp>
    <dsp:sp modelId="{88102191-25A6-40F4-BCB3-697F92D3EDB4}">
      <dsp:nvSpPr>
        <dsp:cNvPr id="0" name=""/>
        <dsp:cNvSpPr/>
      </dsp:nvSpPr>
      <dsp:spPr>
        <a:xfrm>
          <a:off x="5332055" y="297124"/>
          <a:ext cx="354316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500" kern="1200"/>
        </a:p>
      </dsp:txBody>
      <dsp:txXfrm>
        <a:off x="5332055" y="380021"/>
        <a:ext cx="248021" cy="248689"/>
      </dsp:txXfrm>
    </dsp:sp>
    <dsp:sp modelId="{AF21DA0B-FBE1-45E4-AB67-C00E97435FCC}">
      <dsp:nvSpPr>
        <dsp:cNvPr id="0" name=""/>
        <dsp:cNvSpPr/>
      </dsp:nvSpPr>
      <dsp:spPr>
        <a:xfrm>
          <a:off x="5853502" y="2975"/>
          <a:ext cx="1671302" cy="10027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900" b="0" i="0" kern="1200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星空小飛碟</a:t>
          </a:r>
          <a:endParaRPr lang="zh-TW" altLang="en-US" sz="1900" kern="1200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sp:txBody>
      <dsp:txXfrm>
        <a:off x="5882872" y="32345"/>
        <a:ext cx="1612562" cy="944041"/>
      </dsp:txXfrm>
    </dsp:sp>
    <dsp:sp modelId="{AC301AC9-CC23-40C3-9166-203C410B8F9A}">
      <dsp:nvSpPr>
        <dsp:cNvPr id="0" name=""/>
        <dsp:cNvSpPr/>
      </dsp:nvSpPr>
      <dsp:spPr>
        <a:xfrm>
          <a:off x="7671879" y="297124"/>
          <a:ext cx="354316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500" kern="1200"/>
        </a:p>
      </dsp:txBody>
      <dsp:txXfrm>
        <a:off x="7671879" y="380021"/>
        <a:ext cx="248021" cy="248689"/>
      </dsp:txXfrm>
    </dsp:sp>
    <dsp:sp modelId="{518D9457-AB53-408D-AADD-44336DE2B940}">
      <dsp:nvSpPr>
        <dsp:cNvPr id="0" name=""/>
        <dsp:cNvSpPr/>
      </dsp:nvSpPr>
      <dsp:spPr>
        <a:xfrm>
          <a:off x="8193326" y="2975"/>
          <a:ext cx="1671302" cy="10027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900" b="0" i="0" kern="1200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轉轉咖啡杯</a:t>
          </a:r>
          <a:endParaRPr lang="zh-TW" altLang="en-US" sz="1900" kern="1200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sp:txBody>
      <dsp:txXfrm>
        <a:off x="8222696" y="32345"/>
        <a:ext cx="1612562" cy="944041"/>
      </dsp:txXfrm>
    </dsp:sp>
    <dsp:sp modelId="{3374EB5E-855E-49C7-9FD5-0F1965B26782}">
      <dsp:nvSpPr>
        <dsp:cNvPr id="0" name=""/>
        <dsp:cNvSpPr/>
      </dsp:nvSpPr>
      <dsp:spPr>
        <a:xfrm rot="5400000">
          <a:off x="8851819" y="1122748"/>
          <a:ext cx="354316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500" kern="1200"/>
        </a:p>
      </dsp:txBody>
      <dsp:txXfrm rot="-5400000">
        <a:off x="8904633" y="1152832"/>
        <a:ext cx="248689" cy="248021"/>
      </dsp:txXfrm>
    </dsp:sp>
    <dsp:sp modelId="{9EA5C903-3E50-48F9-AB9C-62E7E33FCD72}">
      <dsp:nvSpPr>
        <dsp:cNvPr id="0" name=""/>
        <dsp:cNvSpPr/>
      </dsp:nvSpPr>
      <dsp:spPr>
        <a:xfrm>
          <a:off x="8193326" y="1674278"/>
          <a:ext cx="1671302" cy="10027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900" kern="1200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幸福碰碰車</a:t>
          </a:r>
          <a:endParaRPr lang="zh-TW" altLang="en-US" sz="1900" kern="1200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sp:txBody>
      <dsp:txXfrm>
        <a:off x="8222696" y="1703648"/>
        <a:ext cx="1612562" cy="944041"/>
      </dsp:txXfrm>
    </dsp:sp>
    <dsp:sp modelId="{5AE0D0CC-C83E-43A4-8053-E7A19700434F}">
      <dsp:nvSpPr>
        <dsp:cNvPr id="0" name=""/>
        <dsp:cNvSpPr/>
      </dsp:nvSpPr>
      <dsp:spPr>
        <a:xfrm rot="10800000">
          <a:off x="7691935" y="1968427"/>
          <a:ext cx="354316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500" kern="1200"/>
        </a:p>
      </dsp:txBody>
      <dsp:txXfrm rot="10800000">
        <a:off x="7798230" y="2051324"/>
        <a:ext cx="248021" cy="248689"/>
      </dsp:txXfrm>
    </dsp:sp>
    <dsp:sp modelId="{E21C0AAB-DA88-4794-A0DA-5014CFA5F731}">
      <dsp:nvSpPr>
        <dsp:cNvPr id="0" name=""/>
        <dsp:cNvSpPr/>
      </dsp:nvSpPr>
      <dsp:spPr>
        <a:xfrm>
          <a:off x="5853502" y="1674278"/>
          <a:ext cx="1671302" cy="10027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900" kern="1200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巡弋飛椅</a:t>
          </a:r>
          <a:br>
            <a:rPr lang="zh-TW" altLang="en-US" sz="1900" kern="1200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</a:br>
          <a:endParaRPr lang="zh-TW" altLang="en-US" sz="1900" kern="1200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sp:txBody>
      <dsp:txXfrm>
        <a:off x="5882872" y="1703648"/>
        <a:ext cx="1612562" cy="944041"/>
      </dsp:txXfrm>
    </dsp:sp>
    <dsp:sp modelId="{3567666D-3BCD-4660-818A-B4B7CBB5DA9B}">
      <dsp:nvSpPr>
        <dsp:cNvPr id="0" name=""/>
        <dsp:cNvSpPr/>
      </dsp:nvSpPr>
      <dsp:spPr>
        <a:xfrm rot="10800000">
          <a:off x="5352111" y="1968427"/>
          <a:ext cx="354316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500" kern="1200"/>
        </a:p>
      </dsp:txBody>
      <dsp:txXfrm rot="10800000">
        <a:off x="5458406" y="2051324"/>
        <a:ext cx="248021" cy="248689"/>
      </dsp:txXfrm>
    </dsp:sp>
    <dsp:sp modelId="{0C38D4DF-3DCF-42C7-8750-D6E0BDED87C1}">
      <dsp:nvSpPr>
        <dsp:cNvPr id="0" name=""/>
        <dsp:cNvSpPr/>
      </dsp:nvSpPr>
      <dsp:spPr>
        <a:xfrm>
          <a:off x="3513678" y="1674278"/>
          <a:ext cx="1671302" cy="10027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900" kern="1200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12</a:t>
          </a:r>
          <a:r>
            <a:rPr lang="zh-TW" altLang="en-US" sz="1900" kern="1200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：</a:t>
          </a:r>
          <a:r>
            <a:rPr lang="en-US" altLang="zh-TW" sz="1900" kern="1200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00</a:t>
          </a:r>
          <a:r>
            <a:rPr lang="zh-TW" altLang="en-US" sz="1900" kern="1200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午餐</a:t>
          </a:r>
          <a:endParaRPr lang="zh-TW" altLang="en-US" sz="1900" kern="1200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sp:txBody>
      <dsp:txXfrm>
        <a:off x="3543048" y="1703648"/>
        <a:ext cx="1612562" cy="944041"/>
      </dsp:txXfrm>
    </dsp:sp>
    <dsp:sp modelId="{DAC49A0D-857B-42AA-8010-79FB43B22CDA}">
      <dsp:nvSpPr>
        <dsp:cNvPr id="0" name=""/>
        <dsp:cNvSpPr/>
      </dsp:nvSpPr>
      <dsp:spPr>
        <a:xfrm rot="10800000">
          <a:off x="3012287" y="1968427"/>
          <a:ext cx="354316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500" kern="1200"/>
        </a:p>
      </dsp:txBody>
      <dsp:txXfrm rot="10800000">
        <a:off x="3118582" y="2051324"/>
        <a:ext cx="248021" cy="248689"/>
      </dsp:txXfrm>
    </dsp:sp>
    <dsp:sp modelId="{E526081F-E4AD-4B70-BBB4-418A98B787BE}">
      <dsp:nvSpPr>
        <dsp:cNvPr id="0" name=""/>
        <dsp:cNvSpPr/>
      </dsp:nvSpPr>
      <dsp:spPr>
        <a:xfrm>
          <a:off x="1173855" y="1674278"/>
          <a:ext cx="1671302" cy="10027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900" kern="1200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尋寶船</a:t>
          </a:r>
          <a:br>
            <a:rPr lang="zh-TW" altLang="en-US" sz="1900" kern="1200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</a:br>
          <a:endParaRPr lang="zh-TW" altLang="en-US" sz="1900" kern="1200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sp:txBody>
      <dsp:txXfrm>
        <a:off x="1203225" y="1703648"/>
        <a:ext cx="1612562" cy="944041"/>
      </dsp:txXfrm>
    </dsp:sp>
    <dsp:sp modelId="{07EA733D-C9B7-444B-AC92-940415B2D2BB}">
      <dsp:nvSpPr>
        <dsp:cNvPr id="0" name=""/>
        <dsp:cNvSpPr/>
      </dsp:nvSpPr>
      <dsp:spPr>
        <a:xfrm rot="5400000">
          <a:off x="1832348" y="2794050"/>
          <a:ext cx="354316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500" kern="1200"/>
        </a:p>
      </dsp:txBody>
      <dsp:txXfrm rot="-5400000">
        <a:off x="1885162" y="2824134"/>
        <a:ext cx="248689" cy="248021"/>
      </dsp:txXfrm>
    </dsp:sp>
    <dsp:sp modelId="{117ECF28-3FDB-4D68-8BCF-C63903E93EC3}">
      <dsp:nvSpPr>
        <dsp:cNvPr id="0" name=""/>
        <dsp:cNvSpPr/>
      </dsp:nvSpPr>
      <dsp:spPr>
        <a:xfrm>
          <a:off x="1173855" y="3345580"/>
          <a:ext cx="1671302" cy="10027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900" b="0" i="0" kern="1200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小飛龍</a:t>
          </a:r>
          <a:endParaRPr lang="zh-TW" altLang="en-US" sz="1900" kern="1200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sp:txBody>
      <dsp:txXfrm>
        <a:off x="1203225" y="3374950"/>
        <a:ext cx="1612562" cy="944041"/>
      </dsp:txXfrm>
    </dsp:sp>
    <dsp:sp modelId="{5F94850C-E578-4A76-9884-CBC7062D0728}">
      <dsp:nvSpPr>
        <dsp:cNvPr id="0" name=""/>
        <dsp:cNvSpPr/>
      </dsp:nvSpPr>
      <dsp:spPr>
        <a:xfrm>
          <a:off x="2992232" y="3639730"/>
          <a:ext cx="354316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500" kern="1200"/>
        </a:p>
      </dsp:txBody>
      <dsp:txXfrm>
        <a:off x="2992232" y="3722627"/>
        <a:ext cx="248021" cy="248689"/>
      </dsp:txXfrm>
    </dsp:sp>
    <dsp:sp modelId="{790D7F7B-DD15-416B-B58C-CAEBB074C961}">
      <dsp:nvSpPr>
        <dsp:cNvPr id="0" name=""/>
        <dsp:cNvSpPr/>
      </dsp:nvSpPr>
      <dsp:spPr>
        <a:xfrm>
          <a:off x="3513678" y="3345580"/>
          <a:ext cx="1671302" cy="10027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900" kern="1200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叢林吼吼樹屋</a:t>
          </a:r>
          <a:br>
            <a:rPr lang="zh-TW" altLang="en-US" sz="1900" kern="1200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</a:br>
          <a:endParaRPr lang="zh-TW" altLang="en-US" sz="1900" kern="1200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sp:txBody>
      <dsp:txXfrm>
        <a:off x="3543048" y="3374950"/>
        <a:ext cx="1612562" cy="944041"/>
      </dsp:txXfrm>
    </dsp:sp>
    <dsp:sp modelId="{52F42658-FA16-4ADB-8FEE-D0A1CA81C179}">
      <dsp:nvSpPr>
        <dsp:cNvPr id="0" name=""/>
        <dsp:cNvSpPr/>
      </dsp:nvSpPr>
      <dsp:spPr>
        <a:xfrm>
          <a:off x="5332055" y="3639730"/>
          <a:ext cx="354316" cy="4144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500" kern="1200"/>
        </a:p>
      </dsp:txBody>
      <dsp:txXfrm>
        <a:off x="5332055" y="3722627"/>
        <a:ext cx="248021" cy="248689"/>
      </dsp:txXfrm>
    </dsp:sp>
    <dsp:sp modelId="{F7ECC190-FA8E-4F1A-93BE-E8D616C92E23}">
      <dsp:nvSpPr>
        <dsp:cNvPr id="0" name=""/>
        <dsp:cNvSpPr/>
      </dsp:nvSpPr>
      <dsp:spPr>
        <a:xfrm>
          <a:off x="5853502" y="3345580"/>
          <a:ext cx="1671302" cy="10027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900" kern="1200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16</a:t>
          </a:r>
          <a:r>
            <a:rPr lang="zh-TW" altLang="en-US" sz="1900" kern="1200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：</a:t>
          </a:r>
          <a:r>
            <a:rPr lang="en-US" altLang="zh-TW" sz="1900" kern="1200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00</a:t>
          </a:r>
          <a:r>
            <a:rPr lang="zh-TW" altLang="en-US" sz="1900" kern="1200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  <a:t>回家</a:t>
          </a:r>
          <a:br>
            <a:rPr lang="zh-TW" altLang="en-US" sz="1900" kern="1200" dirty="0" smtClean="0">
              <a:latin typeface="文鼎勘亭流" panose="020B0609010101010101" pitchFamily="49" charset="-120"/>
              <a:ea typeface="文鼎勘亭流" panose="020B0609010101010101" pitchFamily="49" charset="-120"/>
            </a:rPr>
          </a:br>
          <a:endParaRPr lang="zh-TW" altLang="en-US" sz="1900" kern="1200" dirty="0">
            <a:latin typeface="文鼎勘亭流" panose="020B0609010101010101" pitchFamily="49" charset="-120"/>
            <a:ea typeface="文鼎勘亭流" panose="020B0609010101010101" pitchFamily="49" charset="-120"/>
          </a:endParaRPr>
        </a:p>
      </dsp:txBody>
      <dsp:txXfrm>
        <a:off x="5882872" y="3374950"/>
        <a:ext cx="1612562" cy="9440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D981C-9023-47F5-8550-2B8B931F9B46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6B9D8-4472-457C-9D18-5CD4C03059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7977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D981C-9023-47F5-8550-2B8B931F9B46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6B9D8-4472-457C-9D18-5CD4C03059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081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D981C-9023-47F5-8550-2B8B931F9B46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6B9D8-4472-457C-9D18-5CD4C03059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0663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D981C-9023-47F5-8550-2B8B931F9B46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6B9D8-4472-457C-9D18-5CD4C03059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191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D981C-9023-47F5-8550-2B8B931F9B46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6B9D8-4472-457C-9D18-5CD4C03059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732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D981C-9023-47F5-8550-2B8B931F9B46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6B9D8-4472-457C-9D18-5CD4C03059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2176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D981C-9023-47F5-8550-2B8B931F9B46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6B9D8-4472-457C-9D18-5CD4C03059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2028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D981C-9023-47F5-8550-2B8B931F9B46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6B9D8-4472-457C-9D18-5CD4C03059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9675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D981C-9023-47F5-8550-2B8B931F9B46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6B9D8-4472-457C-9D18-5CD4C03059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6258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D981C-9023-47F5-8550-2B8B931F9B46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6B9D8-4472-457C-9D18-5CD4C03059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796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D981C-9023-47F5-8550-2B8B931F9B46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6B9D8-4472-457C-9D18-5CD4C03059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7673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D981C-9023-47F5-8550-2B8B931F9B46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86B9D8-4472-457C-9D18-5CD4C03059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0535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Keda8BhREek" TargetMode="Externa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8000">
              <a:schemeClr val="accent1">
                <a:lumMod val="5000"/>
                <a:lumOff val="95000"/>
              </a:schemeClr>
            </a:gs>
            <a:gs pos="46000">
              <a:schemeClr val="accent4">
                <a:lumMod val="60000"/>
                <a:lumOff val="40000"/>
              </a:schemeClr>
            </a:gs>
            <a:gs pos="83000">
              <a:schemeClr val="accent2">
                <a:lumMod val="60000"/>
                <a:lumOff val="4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中粗隸" panose="020B0609010101010101" pitchFamily="49" charset="-120"/>
                <a:ea typeface="文鼎中粗隸" panose="020B0609010101010101" pitchFamily="49" charset="-120"/>
              </a:rPr>
              <a:t>兒童新樂園一日</a:t>
            </a:r>
            <a:r>
              <a:rPr lang="zh-TW" altLang="en-US" dirty="0">
                <a:latin typeface="文鼎中粗隸" panose="020B0609010101010101" pitchFamily="49" charset="-120"/>
                <a:ea typeface="文鼎中粗隸" panose="020B0609010101010101" pitchFamily="49" charset="-120"/>
              </a:rPr>
              <a:t>遊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zh-TW" altLang="en-US" sz="5700" dirty="0" smtClean="0">
                <a:latin typeface="文鼎勘亭流" panose="020B0609010101010101" pitchFamily="49" charset="-120"/>
                <a:ea typeface="文鼎勘亭流" panose="020B0609010101010101" pitchFamily="49" charset="-120"/>
              </a:rPr>
              <a:t>作者：葉承翰</a:t>
            </a:r>
            <a:r>
              <a:rPr lang="en-US" altLang="zh-TW" dirty="0" smtClean="0">
                <a:latin typeface="文鼎勘亭流" panose="020B0609010101010101" pitchFamily="49" charset="-120"/>
                <a:ea typeface="文鼎勘亭流" panose="020B0609010101010101" pitchFamily="49" charset="-120"/>
              </a:rPr>
              <a:t/>
            </a:r>
            <a:br>
              <a:rPr lang="en-US" altLang="zh-TW" dirty="0" smtClean="0">
                <a:latin typeface="文鼎勘亭流" panose="020B0609010101010101" pitchFamily="49" charset="-120"/>
                <a:ea typeface="文鼎勘亭流" panose="020B0609010101010101" pitchFamily="49" charset="-120"/>
              </a:rPr>
            </a:br>
            <a:r>
              <a:rPr lang="en-US" altLang="zh-TW" dirty="0" smtClean="0">
                <a:latin typeface="文鼎勘亭流" panose="020B0609010101010101" pitchFamily="49" charset="-120"/>
                <a:ea typeface="文鼎勘亭流" panose="020B0609010101010101" pitchFamily="49" charset="-120"/>
              </a:rPr>
              <a:t/>
            </a:r>
            <a:br>
              <a:rPr lang="en-US" altLang="zh-TW" dirty="0" smtClean="0">
                <a:latin typeface="文鼎勘亭流" panose="020B0609010101010101" pitchFamily="49" charset="-120"/>
                <a:ea typeface="文鼎勘亭流" panose="020B0609010101010101" pitchFamily="49" charset="-120"/>
              </a:rPr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65774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8000">
              <a:schemeClr val="accent1">
                <a:lumMod val="5000"/>
                <a:lumOff val="95000"/>
              </a:schemeClr>
            </a:gs>
            <a:gs pos="46000">
              <a:schemeClr val="accent4">
                <a:lumMod val="60000"/>
                <a:lumOff val="40000"/>
              </a:schemeClr>
            </a:gs>
            <a:gs pos="83000">
              <a:schemeClr val="accent2">
                <a:lumMod val="60000"/>
                <a:lumOff val="4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777032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21345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8000">
              <a:schemeClr val="accent1">
                <a:lumMod val="5000"/>
                <a:lumOff val="95000"/>
              </a:schemeClr>
            </a:gs>
            <a:gs pos="46000">
              <a:schemeClr val="accent4">
                <a:lumMod val="60000"/>
                <a:lumOff val="40000"/>
              </a:schemeClr>
            </a:gs>
            <a:gs pos="83000">
              <a:schemeClr val="accent2">
                <a:lumMod val="60000"/>
                <a:lumOff val="4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25983" y="-403412"/>
            <a:ext cx="10515600" cy="1950409"/>
          </a:xfrm>
        </p:spPr>
        <p:txBody>
          <a:bodyPr>
            <a:noAutofit/>
          </a:bodyPr>
          <a:lstStyle/>
          <a:p>
            <a:r>
              <a:rPr lang="en-US" altLang="zh-TW" sz="8800" b="1" dirty="0"/>
              <a:t/>
            </a:r>
            <a:br>
              <a:rPr lang="en-US" altLang="zh-TW" sz="8800" b="1" dirty="0"/>
            </a:br>
            <a:r>
              <a:rPr lang="zh-TW" altLang="en-US" sz="8800" b="1" dirty="0" smtClean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票價</a:t>
            </a:r>
            <a:endParaRPr lang="zh-TW" altLang="en-US" sz="8800" dirty="0"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0023306"/>
              </p:ext>
            </p:extLst>
          </p:nvPr>
        </p:nvGraphicFramePr>
        <p:xfrm>
          <a:off x="590006" y="1855696"/>
          <a:ext cx="10515600" cy="3644150"/>
        </p:xfrm>
        <a:graphic>
          <a:graphicData uri="http://schemas.openxmlformats.org/drawingml/2006/table">
            <a:tbl>
              <a:tblPr/>
              <a:tblGrid>
                <a:gridCol w="1577340">
                  <a:extLst>
                    <a:ext uri="{9D8B030D-6E8A-4147-A177-3AD203B41FA5}">
                      <a16:colId xmlns:a16="http://schemas.microsoft.com/office/drawing/2014/main" val="236008276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983089550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903376143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097517507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569005624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821619119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1996302928"/>
                    </a:ext>
                  </a:extLst>
                </a:gridCol>
              </a:tblGrid>
              <a:tr h="664656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 dirty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 dirty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 dirty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889483"/>
                  </a:ext>
                </a:extLst>
              </a:tr>
              <a:tr h="165018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優待票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(5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團體票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(7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8055603"/>
                  </a:ext>
                </a:extLst>
              </a:tr>
              <a:tr h="664656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票價</a:t>
                      </a:r>
                      <a:br>
                        <a:rPr lang="zh-TW" altLang="en-US"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</a:br>
                      <a:r>
                        <a:rPr lang="en-US" altLang="zh-TW"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(</a:t>
                      </a:r>
                      <a:r>
                        <a:rPr lang="zh-TW" altLang="en-US"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元，含稅</a:t>
                      </a:r>
                      <a:r>
                        <a:rPr lang="en-US" altLang="zh-TW"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30</a:t>
                      </a:r>
                      <a:r>
                        <a:rPr lang="zh-TW" altLang="en-US" dirty="0"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人</a:t>
                      </a:r>
                      <a:br>
                        <a:rPr lang="zh-TW" altLang="en-US" dirty="0"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</a:br>
                      <a:r>
                        <a:rPr lang="zh-TW" altLang="en-US" dirty="0" smtClean="0"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以上</a:t>
                      </a:r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  <a:cs typeface="+mn-cs"/>
                        </a:rPr>
                        <a:t>)</a:t>
                      </a:r>
                      <a:endParaRPr lang="zh-TW" altLang="en-US" dirty="0">
                        <a:effectLst/>
                        <a:latin typeface="文鼎中鋼筆行楷" panose="020B0602010101010101" pitchFamily="34" charset="-120"/>
                        <a:ea typeface="文鼎中鋼筆行楷" panose="020B0602010101010101" pitchFamily="34" charset="-120"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30 (7</a:t>
                      </a:r>
                      <a:r>
                        <a:rPr lang="zh-TW" altLang="en-US" dirty="0"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項</a:t>
                      </a:r>
                      <a:r>
                        <a:rPr lang="en-US" altLang="zh-TW" dirty="0"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文鼎中鋼筆行楷" panose="020B0602010101010101" pitchFamily="34" charset="-120"/>
                          <a:ea typeface="文鼎中鋼筆行楷" panose="020B0602010101010101" pitchFamily="34" charset="-120"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8503196"/>
                  </a:ext>
                </a:extLst>
              </a:tr>
              <a:tr h="66465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  <a:t>20 (8</a:t>
                      </a:r>
                      <a:r>
                        <a:rPr lang="zh-TW" altLang="en-US" dirty="0">
                          <a:effectLst/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  <a:t>項</a:t>
                      </a:r>
                      <a:r>
                        <a:rPr lang="en-US" altLang="zh-TW" dirty="0">
                          <a:effectLst/>
                          <a:latin typeface="文鼎細鋼筆行楷" panose="020B0602010101010101" pitchFamily="34" charset="-120"/>
                          <a:ea typeface="文鼎細鋼筆行楷" panose="020B0602010101010101" pitchFamily="34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996245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248194" y="-1005840"/>
            <a:ext cx="121920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11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(一) 票價</a:t>
            </a:r>
            <a:endParaRPr kumimoji="0" lang="zh-TW" altLang="zh-TW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TW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52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8000">
              <a:schemeClr val="accent1">
                <a:lumMod val="5000"/>
                <a:lumOff val="95000"/>
              </a:schemeClr>
            </a:gs>
            <a:gs pos="46000">
              <a:schemeClr val="accent4">
                <a:lumMod val="60000"/>
                <a:lumOff val="40000"/>
              </a:schemeClr>
            </a:gs>
            <a:gs pos="83000">
              <a:schemeClr val="accent2">
                <a:lumMod val="60000"/>
                <a:lumOff val="4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星空小飛碟</a:t>
            </a:r>
          </a:p>
        </p:txBody>
      </p:sp>
      <p:sp>
        <p:nvSpPr>
          <p:cNvPr id="9" name="內容版面配置區 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以飛行機具造型為主題，各座艙可自行操作起伏，猶如飛行機追逐於星空中，外表彩繪有濃濃義大利風味。</a:t>
            </a:r>
          </a:p>
        </p:txBody>
      </p:sp>
      <p:pic>
        <p:nvPicPr>
          <p:cNvPr id="3075" name="Picture 3" descr="星空小飛碟(旋轉小飛機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88034" y="1502230"/>
            <a:ext cx="2286000" cy="4087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3665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8000">
              <a:schemeClr val="accent1">
                <a:lumMod val="5000"/>
                <a:lumOff val="95000"/>
              </a:schemeClr>
            </a:gs>
            <a:gs pos="46000">
              <a:schemeClr val="accent4">
                <a:lumMod val="60000"/>
                <a:lumOff val="40000"/>
              </a:schemeClr>
            </a:gs>
            <a:gs pos="83000">
              <a:schemeClr val="accent2">
                <a:lumMod val="60000"/>
                <a:lumOff val="4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叢林吼吼樹屋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叢林樹屋為造型，座艙可上下昇降，體驗自由落體速度快感。</a:t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4104" name="Picture 8" descr="叢林吼吼樹屋(自由落體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9360" y="1593669"/>
            <a:ext cx="3596640" cy="3264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5259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8000">
              <a:schemeClr val="accent1">
                <a:lumMod val="5000"/>
                <a:lumOff val="95000"/>
              </a:schemeClr>
            </a:gs>
            <a:gs pos="46000">
              <a:schemeClr val="accent4">
                <a:lumMod val="60000"/>
                <a:lumOff val="40000"/>
              </a:schemeClr>
            </a:gs>
            <a:gs pos="83000">
              <a:schemeClr val="accent2">
                <a:lumMod val="60000"/>
                <a:lumOff val="4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hlinkClick r:id="rId3"/>
              </a:rPr>
              <a:t>兒童新樂園微電影</a:t>
            </a:r>
            <a:endParaRPr lang="zh-TW" altLang="en-US" dirty="0"/>
          </a:p>
        </p:txBody>
      </p:sp>
      <p:pic>
        <p:nvPicPr>
          <p:cNvPr id="9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731520" y="1690688"/>
            <a:ext cx="10241280" cy="4514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418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8000">
              <a:schemeClr val="accent1">
                <a:lumMod val="5000"/>
                <a:lumOff val="95000"/>
              </a:schemeClr>
            </a:gs>
            <a:gs pos="46000">
              <a:schemeClr val="accent4">
                <a:lumMod val="60000"/>
                <a:lumOff val="40000"/>
              </a:schemeClr>
            </a:gs>
            <a:gs pos="83000">
              <a:schemeClr val="accent2">
                <a:lumMod val="60000"/>
                <a:lumOff val="4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/>
              <a:t>https://www.tcap.taipei/Default.aspx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90650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230</Words>
  <Application>Microsoft Office PowerPoint</Application>
  <PresentationFormat>寬螢幕</PresentationFormat>
  <Paragraphs>39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6" baseType="lpstr">
      <vt:lpstr>文鼎中粗隸</vt:lpstr>
      <vt:lpstr>文鼎中鋼筆行楷</vt:lpstr>
      <vt:lpstr>文鼎勘亭流</vt:lpstr>
      <vt:lpstr>文鼎細鋼筆行楷</vt:lpstr>
      <vt:lpstr>新細明體</vt:lpstr>
      <vt:lpstr>Arial</vt:lpstr>
      <vt:lpstr>Calibri</vt:lpstr>
      <vt:lpstr>Calibri Light</vt:lpstr>
      <vt:lpstr>Office 佈景主題</vt:lpstr>
      <vt:lpstr>兒童新樂園一日遊</vt:lpstr>
      <vt:lpstr>行程規劃</vt:lpstr>
      <vt:lpstr> 票價</vt:lpstr>
      <vt:lpstr>星空小飛碟</vt:lpstr>
      <vt:lpstr>叢林吼吼樹屋</vt:lpstr>
      <vt:lpstr>兒童新樂園微電影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9</cp:revision>
  <dcterms:created xsi:type="dcterms:W3CDTF">2022-01-03T03:36:37Z</dcterms:created>
  <dcterms:modified xsi:type="dcterms:W3CDTF">2022-01-17T04:00:12Z</dcterms:modified>
</cp:coreProperties>
</file>