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8B3704-95D7-4EAF-B980-6C416305ACDF}" type="doc">
      <dgm:prSet loTypeId="urn:microsoft.com/office/officeart/2005/8/layout/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4C8B81EF-3512-4A8A-82B2-86850AD9C2A2}">
      <dgm:prSet phldrT="[文字]"/>
      <dgm:spPr>
        <a:solidFill>
          <a:schemeClr val="accent2">
            <a:hueOff val="0"/>
            <a:satOff val="0"/>
            <a:lumOff val="0"/>
          </a:schemeClr>
        </a:solidFill>
      </dgm:spPr>
      <dgm:t>
        <a:bodyPr/>
        <a:lstStyle/>
        <a:p>
          <a:r>
            <a:rPr lang="en-US" altLang="zh-TW" dirty="0" smtClean="0"/>
            <a:t>9:00:</a:t>
          </a:r>
          <a:r>
            <a:rPr lang="zh-TW" altLang="en-US" dirty="0" smtClean="0"/>
            <a:t>入園</a:t>
          </a:r>
          <a:endParaRPr lang="zh-TW" altLang="en-US" dirty="0"/>
        </a:p>
      </dgm:t>
    </dgm:pt>
    <dgm:pt modelId="{BACB9A88-724F-4AFF-9ACF-181DB77ACBB3}" type="parTrans" cxnId="{E82A8DF0-2FB2-4B2F-98A9-F1B93AC85FEA}">
      <dgm:prSet/>
      <dgm:spPr/>
      <dgm:t>
        <a:bodyPr/>
        <a:lstStyle/>
        <a:p>
          <a:endParaRPr lang="zh-TW" altLang="en-US"/>
        </a:p>
      </dgm:t>
    </dgm:pt>
    <dgm:pt modelId="{712F6089-6D19-48ED-95BF-9EB2E088C18B}" type="sibTrans" cxnId="{E82A8DF0-2FB2-4B2F-98A9-F1B93AC85FEA}">
      <dgm:prSet/>
      <dgm:spPr/>
      <dgm:t>
        <a:bodyPr/>
        <a:lstStyle/>
        <a:p>
          <a:endParaRPr lang="zh-TW" altLang="en-US"/>
        </a:p>
      </dgm:t>
    </dgm:pt>
    <dgm:pt modelId="{9B0517E7-CDED-4B82-9B1D-E62303933489}">
      <dgm:prSet phldrT="[文字]"/>
      <dgm:spPr/>
      <dgm:t>
        <a:bodyPr/>
        <a:lstStyle/>
        <a:p>
          <a:r>
            <a:rPr lang="zh-TW" altLang="en-US" dirty="0" smtClean="0"/>
            <a:t>飛天神奇號</a:t>
          </a:r>
          <a:endParaRPr lang="zh-TW" altLang="en-US" dirty="0"/>
        </a:p>
      </dgm:t>
    </dgm:pt>
    <dgm:pt modelId="{E42D1FE6-C194-4CC5-983C-20604DED001E}" type="parTrans" cxnId="{9F4994C1-C3DA-43A3-931C-505E8A20B0E6}">
      <dgm:prSet/>
      <dgm:spPr/>
      <dgm:t>
        <a:bodyPr/>
        <a:lstStyle/>
        <a:p>
          <a:endParaRPr lang="zh-TW" altLang="en-US"/>
        </a:p>
      </dgm:t>
    </dgm:pt>
    <dgm:pt modelId="{F879E3C3-680F-454E-8CE7-06078BE8D93D}" type="sibTrans" cxnId="{9F4994C1-C3DA-43A3-931C-505E8A20B0E6}">
      <dgm:prSet/>
      <dgm:spPr/>
      <dgm:t>
        <a:bodyPr/>
        <a:lstStyle/>
        <a:p>
          <a:endParaRPr lang="zh-TW" altLang="en-US"/>
        </a:p>
      </dgm:t>
    </dgm:pt>
    <dgm:pt modelId="{CB791185-34B4-4D72-9B9C-DDCCDE581E8F}">
      <dgm:prSet phldrT="[文字]"/>
      <dgm:spPr/>
      <dgm:t>
        <a:bodyPr/>
        <a:lstStyle/>
        <a:p>
          <a:r>
            <a:rPr lang="zh-TW" altLang="en-US" dirty="0" smtClean="0"/>
            <a:t>海洋總動員</a:t>
          </a:r>
          <a:endParaRPr lang="zh-TW" altLang="en-US" dirty="0"/>
        </a:p>
      </dgm:t>
    </dgm:pt>
    <dgm:pt modelId="{3019ABB7-A6D5-4D21-9E9E-3244DE94F9AA}" type="parTrans" cxnId="{FDC30983-543A-4FD1-8F7B-812DDBD560D9}">
      <dgm:prSet/>
      <dgm:spPr/>
      <dgm:t>
        <a:bodyPr/>
        <a:lstStyle/>
        <a:p>
          <a:endParaRPr lang="zh-TW" altLang="en-US"/>
        </a:p>
      </dgm:t>
    </dgm:pt>
    <dgm:pt modelId="{24EDC8F0-A0A3-49D4-A262-EBAF6EEAF837}" type="sibTrans" cxnId="{FDC30983-543A-4FD1-8F7B-812DDBD560D9}">
      <dgm:prSet/>
      <dgm:spPr/>
      <dgm:t>
        <a:bodyPr/>
        <a:lstStyle/>
        <a:p>
          <a:endParaRPr lang="zh-TW" altLang="en-US"/>
        </a:p>
      </dgm:t>
    </dgm:pt>
    <dgm:pt modelId="{6F497F34-CC13-42C1-A385-996DCF30DB12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1B54ED9C-5215-4A88-BCE6-53F33ADA2355}" type="parTrans" cxnId="{69B2B907-BC9F-4652-B3B0-E21E3A7E046B}">
      <dgm:prSet/>
      <dgm:spPr/>
      <dgm:t>
        <a:bodyPr/>
        <a:lstStyle/>
        <a:p>
          <a:endParaRPr lang="zh-TW" altLang="en-US"/>
        </a:p>
      </dgm:t>
    </dgm:pt>
    <dgm:pt modelId="{FE3DCC57-54A5-4325-B53B-0E1C3DDFA56E}" type="sibTrans" cxnId="{69B2B907-BC9F-4652-B3B0-E21E3A7E046B}">
      <dgm:prSet/>
      <dgm:spPr/>
      <dgm:t>
        <a:bodyPr/>
        <a:lstStyle/>
        <a:p>
          <a:endParaRPr lang="zh-TW" altLang="en-US"/>
        </a:p>
      </dgm:t>
    </dgm:pt>
    <dgm:pt modelId="{8AC465DA-D730-46D9-A459-286217216F20}">
      <dgm:prSet phldrT="[文字]"/>
      <dgm:spPr/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35519709-5CE3-42C8-B9EC-25FD186D6ACD}" type="parTrans" cxnId="{433021DC-5DAA-4443-B6C4-46D2F07B4C24}">
      <dgm:prSet/>
      <dgm:spPr/>
      <dgm:t>
        <a:bodyPr/>
        <a:lstStyle/>
        <a:p>
          <a:endParaRPr lang="zh-TW" altLang="en-US"/>
        </a:p>
      </dgm:t>
    </dgm:pt>
    <dgm:pt modelId="{DAA88DC6-212C-4665-99F0-83FC6DA23A22}" type="sibTrans" cxnId="{433021DC-5DAA-4443-B6C4-46D2F07B4C24}">
      <dgm:prSet/>
      <dgm:spPr/>
      <dgm:t>
        <a:bodyPr/>
        <a:lstStyle/>
        <a:p>
          <a:endParaRPr lang="zh-TW" altLang="en-US"/>
        </a:p>
      </dgm:t>
    </dgm:pt>
    <dgm:pt modelId="{CA420CD1-4908-4CA6-BA33-E74FB9E99882}">
      <dgm:prSet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669BDA10-F3F9-4660-B1BB-656991621D43}" type="parTrans" cxnId="{BD05D616-340C-4E5B-9DB5-C038CF870023}">
      <dgm:prSet/>
      <dgm:spPr/>
      <dgm:t>
        <a:bodyPr/>
        <a:lstStyle/>
        <a:p>
          <a:endParaRPr lang="zh-TW" altLang="en-US"/>
        </a:p>
      </dgm:t>
    </dgm:pt>
    <dgm:pt modelId="{95B9F33B-65DB-4192-97DF-2AE7E341C247}" type="sibTrans" cxnId="{BD05D616-340C-4E5B-9DB5-C038CF870023}">
      <dgm:prSet/>
      <dgm:spPr/>
      <dgm:t>
        <a:bodyPr/>
        <a:lstStyle/>
        <a:p>
          <a:endParaRPr lang="zh-TW" altLang="en-US"/>
        </a:p>
      </dgm:t>
    </dgm:pt>
    <dgm:pt modelId="{F54DDBFB-F96B-4E5D-8EF4-65071C3DB99F}">
      <dgm:prSet/>
      <dgm:spPr/>
      <dgm:t>
        <a:bodyPr/>
        <a:lstStyle/>
        <a:p>
          <a:r>
            <a:rPr lang="zh-TW" altLang="en-US" dirty="0" smtClean="0"/>
            <a:t>星空小飛碟</a:t>
          </a:r>
          <a:endParaRPr lang="zh-TW" altLang="en-US" dirty="0"/>
        </a:p>
      </dgm:t>
    </dgm:pt>
    <dgm:pt modelId="{1ACD6D4A-AB91-403B-887E-F9F3229F575E}" type="parTrans" cxnId="{02129B4A-58AE-44FC-89EC-1368F02B9C80}">
      <dgm:prSet/>
      <dgm:spPr/>
      <dgm:t>
        <a:bodyPr/>
        <a:lstStyle/>
        <a:p>
          <a:endParaRPr lang="zh-TW" altLang="en-US"/>
        </a:p>
      </dgm:t>
    </dgm:pt>
    <dgm:pt modelId="{335AABD7-0EF0-4F70-A658-B5005A9CFB64}" type="sibTrans" cxnId="{02129B4A-58AE-44FC-89EC-1368F02B9C80}">
      <dgm:prSet/>
      <dgm:spPr/>
      <dgm:t>
        <a:bodyPr/>
        <a:lstStyle/>
        <a:p>
          <a:endParaRPr lang="zh-TW" altLang="en-US"/>
        </a:p>
      </dgm:t>
    </dgm:pt>
    <dgm:pt modelId="{DFB8D96B-3528-4FB7-9466-F6D1E10CB16A}">
      <dgm:prSet/>
      <dgm:spPr/>
      <dgm:t>
        <a:bodyPr/>
        <a:lstStyle/>
        <a:p>
          <a:r>
            <a:rPr lang="en-US" altLang="zh-TW" dirty="0" smtClean="0"/>
            <a:t>11:00:</a:t>
          </a:r>
          <a:r>
            <a:rPr lang="zh-TW" altLang="en-US" dirty="0" smtClean="0"/>
            <a:t>吃飯</a:t>
          </a:r>
          <a:endParaRPr lang="zh-TW" altLang="en-US" dirty="0"/>
        </a:p>
      </dgm:t>
    </dgm:pt>
    <dgm:pt modelId="{A6E84468-936F-413A-A5D0-A11A2AFB1093}" type="parTrans" cxnId="{BA301554-9E75-4F94-917D-68BA5442B52D}">
      <dgm:prSet/>
      <dgm:spPr/>
      <dgm:t>
        <a:bodyPr/>
        <a:lstStyle/>
        <a:p>
          <a:endParaRPr lang="zh-TW" altLang="en-US"/>
        </a:p>
      </dgm:t>
    </dgm:pt>
    <dgm:pt modelId="{AF2A5AED-ED9C-4B1C-8209-0B97EE97369B}" type="sibTrans" cxnId="{BA301554-9E75-4F94-917D-68BA5442B52D}">
      <dgm:prSet/>
      <dgm:spPr/>
      <dgm:t>
        <a:bodyPr/>
        <a:lstStyle/>
        <a:p>
          <a:endParaRPr lang="zh-TW" altLang="en-US"/>
        </a:p>
      </dgm:t>
    </dgm:pt>
    <dgm:pt modelId="{5C59D8A8-DFF7-4A3F-A99E-CE0C8EA5229D}">
      <dgm:prSet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45D7D1EC-EE2B-4F29-91F2-23082BBCDD8B}" type="parTrans" cxnId="{D14CC52C-9BBE-44BD-8CAA-836EE2950DBA}">
      <dgm:prSet/>
      <dgm:spPr/>
      <dgm:t>
        <a:bodyPr/>
        <a:lstStyle/>
        <a:p>
          <a:endParaRPr lang="zh-TW" altLang="en-US"/>
        </a:p>
      </dgm:t>
    </dgm:pt>
    <dgm:pt modelId="{5F3B66A5-B23D-4964-9A90-616D7D6CD884}" type="sibTrans" cxnId="{D14CC52C-9BBE-44BD-8CAA-836EE2950DBA}">
      <dgm:prSet/>
      <dgm:spPr/>
      <dgm:t>
        <a:bodyPr/>
        <a:lstStyle/>
        <a:p>
          <a:endParaRPr lang="zh-TW" altLang="en-US"/>
        </a:p>
      </dgm:t>
    </dgm:pt>
    <dgm:pt modelId="{B21E9C83-7CA3-457D-83DC-061E9B9A5703}">
      <dgm:prSet/>
      <dgm:spPr/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CF4AFB61-7886-4F08-99E5-AB0E75761513}" type="parTrans" cxnId="{42605879-D24F-4171-AFCF-C6E73C283A95}">
      <dgm:prSet/>
      <dgm:spPr/>
      <dgm:t>
        <a:bodyPr/>
        <a:lstStyle/>
        <a:p>
          <a:endParaRPr lang="zh-TW" altLang="en-US"/>
        </a:p>
      </dgm:t>
    </dgm:pt>
    <dgm:pt modelId="{EA20A925-94EF-41D8-B735-684F3A48D4C4}" type="sibTrans" cxnId="{42605879-D24F-4171-AFCF-C6E73C283A95}">
      <dgm:prSet/>
      <dgm:spPr/>
      <dgm:t>
        <a:bodyPr/>
        <a:lstStyle/>
        <a:p>
          <a:endParaRPr lang="zh-TW" altLang="en-US"/>
        </a:p>
      </dgm:t>
    </dgm:pt>
    <dgm:pt modelId="{D24E4175-C8F3-4A51-AAF2-743D9A7CB450}">
      <dgm:prSet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005AFF35-2F2E-4653-A686-D6559E96920E}" type="parTrans" cxnId="{63A017FE-C9F6-4EF4-B0E2-888D68FC44C5}">
      <dgm:prSet/>
      <dgm:spPr/>
      <dgm:t>
        <a:bodyPr/>
        <a:lstStyle/>
        <a:p>
          <a:endParaRPr lang="zh-TW" altLang="en-US"/>
        </a:p>
      </dgm:t>
    </dgm:pt>
    <dgm:pt modelId="{CD69892E-EB1B-42EA-A79B-408E72890FA5}" type="sibTrans" cxnId="{63A017FE-C9F6-4EF4-B0E2-888D68FC44C5}">
      <dgm:prSet/>
      <dgm:spPr/>
      <dgm:t>
        <a:bodyPr/>
        <a:lstStyle/>
        <a:p>
          <a:endParaRPr lang="zh-TW" altLang="en-US"/>
        </a:p>
      </dgm:t>
    </dgm:pt>
    <dgm:pt modelId="{453ECEEF-AF61-44C2-8977-4DDD87DF4815}">
      <dgm:prSet/>
      <dgm:spPr/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F0382BBA-386A-49C7-B172-1C26C2204424}" type="parTrans" cxnId="{1885F49C-9D72-43BF-9603-B6D68AA03843}">
      <dgm:prSet/>
      <dgm:spPr/>
      <dgm:t>
        <a:bodyPr/>
        <a:lstStyle/>
        <a:p>
          <a:endParaRPr lang="zh-TW" altLang="en-US"/>
        </a:p>
      </dgm:t>
    </dgm:pt>
    <dgm:pt modelId="{A609B9DB-F0C9-41EE-B127-513B52CC83C1}" type="sibTrans" cxnId="{1885F49C-9D72-43BF-9603-B6D68AA03843}">
      <dgm:prSet/>
      <dgm:spPr/>
      <dgm:t>
        <a:bodyPr/>
        <a:lstStyle/>
        <a:p>
          <a:endParaRPr lang="zh-TW" altLang="en-US"/>
        </a:p>
      </dgm:t>
    </dgm:pt>
    <dgm:pt modelId="{D75C4787-246E-4A72-ABFE-D8A16195BDFA}">
      <dgm:prSet/>
      <dgm:spPr/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CFE4F6BE-5A12-4D87-A633-BDDBDDCE8F98}" type="parTrans" cxnId="{7A87C67F-57CA-48EC-99B5-24C07513733C}">
      <dgm:prSet/>
      <dgm:spPr/>
      <dgm:t>
        <a:bodyPr/>
        <a:lstStyle/>
        <a:p>
          <a:endParaRPr lang="zh-TW" altLang="en-US"/>
        </a:p>
      </dgm:t>
    </dgm:pt>
    <dgm:pt modelId="{41ECA630-C0FE-4EE8-8A48-3920505156F8}" type="sibTrans" cxnId="{7A87C67F-57CA-48EC-99B5-24C07513733C}">
      <dgm:prSet/>
      <dgm:spPr/>
      <dgm:t>
        <a:bodyPr/>
        <a:lstStyle/>
        <a:p>
          <a:endParaRPr lang="zh-TW" altLang="en-US"/>
        </a:p>
      </dgm:t>
    </dgm:pt>
    <dgm:pt modelId="{8399904C-8707-487C-B9B9-4D7FC82604FE}">
      <dgm:prSet/>
      <dgm:spPr/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20609DB2-6656-4AE7-88B2-BBC447F89C4F}" type="parTrans" cxnId="{BDFD17B0-164E-4D0E-AE0F-209E46AB75D6}">
      <dgm:prSet/>
      <dgm:spPr/>
      <dgm:t>
        <a:bodyPr/>
        <a:lstStyle/>
        <a:p>
          <a:endParaRPr lang="zh-TW" altLang="en-US"/>
        </a:p>
      </dgm:t>
    </dgm:pt>
    <dgm:pt modelId="{B25E7B4F-8678-471D-9DFD-843CED3BA8BD}" type="sibTrans" cxnId="{BDFD17B0-164E-4D0E-AE0F-209E46AB75D6}">
      <dgm:prSet/>
      <dgm:spPr/>
      <dgm:t>
        <a:bodyPr/>
        <a:lstStyle/>
        <a:p>
          <a:endParaRPr lang="zh-TW" altLang="en-US"/>
        </a:p>
      </dgm:t>
    </dgm:pt>
    <dgm:pt modelId="{51D4E941-37C2-45E1-B6E9-438E65F445F8}">
      <dgm:prSet/>
      <dgm:spPr/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4C406D4C-4827-48FB-B5A4-EC088C1EC716}" type="parTrans" cxnId="{3A716B0B-3C70-428C-9D77-02FB8FF207E8}">
      <dgm:prSet/>
      <dgm:spPr/>
      <dgm:t>
        <a:bodyPr/>
        <a:lstStyle/>
        <a:p>
          <a:endParaRPr lang="zh-TW" altLang="en-US"/>
        </a:p>
      </dgm:t>
    </dgm:pt>
    <dgm:pt modelId="{90AB74A3-CD09-460A-A56B-E63965FA282F}" type="sibTrans" cxnId="{3A716B0B-3C70-428C-9D77-02FB8FF207E8}">
      <dgm:prSet/>
      <dgm:spPr/>
      <dgm:t>
        <a:bodyPr/>
        <a:lstStyle/>
        <a:p>
          <a:endParaRPr lang="zh-TW" altLang="en-US"/>
        </a:p>
      </dgm:t>
    </dgm:pt>
    <dgm:pt modelId="{634F9AAA-9F11-4748-BAFF-AC9424D49D96}">
      <dgm:prSet/>
      <dgm:spPr/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20F0ACEB-2436-4FD0-9723-F390D80BCE69}" type="parTrans" cxnId="{8307E111-C8B0-4EA5-B93E-32D2FD65D9CE}">
      <dgm:prSet/>
      <dgm:spPr/>
      <dgm:t>
        <a:bodyPr/>
        <a:lstStyle/>
        <a:p>
          <a:endParaRPr lang="zh-TW" altLang="en-US"/>
        </a:p>
      </dgm:t>
    </dgm:pt>
    <dgm:pt modelId="{EDA307AA-28D3-43AA-812A-823A63EB9AE2}" type="sibTrans" cxnId="{8307E111-C8B0-4EA5-B93E-32D2FD65D9CE}">
      <dgm:prSet/>
      <dgm:spPr/>
      <dgm:t>
        <a:bodyPr/>
        <a:lstStyle/>
        <a:p>
          <a:endParaRPr lang="zh-TW" altLang="en-US"/>
        </a:p>
      </dgm:t>
    </dgm:pt>
    <dgm:pt modelId="{BD16C5BF-7274-45D8-B631-5D872A9D9DA4}">
      <dgm:prSet/>
      <dgm:spPr/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E151BFFC-A5D3-417C-91B1-9E3A2D55B0D4}" type="parTrans" cxnId="{48E51EBA-68DF-44E4-B094-E0846B6B648B}">
      <dgm:prSet/>
      <dgm:spPr/>
      <dgm:t>
        <a:bodyPr/>
        <a:lstStyle/>
        <a:p>
          <a:endParaRPr lang="zh-TW" altLang="en-US"/>
        </a:p>
      </dgm:t>
    </dgm:pt>
    <dgm:pt modelId="{AB4BDB14-4A27-401E-96E1-C8493BA7B9C3}" type="sibTrans" cxnId="{48E51EBA-68DF-44E4-B094-E0846B6B648B}">
      <dgm:prSet/>
      <dgm:spPr/>
      <dgm:t>
        <a:bodyPr/>
        <a:lstStyle/>
        <a:p>
          <a:endParaRPr lang="zh-TW" altLang="en-US"/>
        </a:p>
      </dgm:t>
    </dgm:pt>
    <dgm:pt modelId="{5423DD86-4056-4561-A498-96AABE710630}">
      <dgm:prSet/>
      <dgm:spPr/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E2B52266-686A-43C3-97AC-0AB2C138ED32}" type="parTrans" cxnId="{D3FD42BD-BE5B-4FC7-8DDA-18548307AEDC}">
      <dgm:prSet/>
      <dgm:spPr/>
      <dgm:t>
        <a:bodyPr/>
        <a:lstStyle/>
        <a:p>
          <a:endParaRPr lang="zh-TW" altLang="en-US"/>
        </a:p>
      </dgm:t>
    </dgm:pt>
    <dgm:pt modelId="{C8869E0E-0F00-4B93-B0CF-5C0BBEBDBB0C}" type="sibTrans" cxnId="{D3FD42BD-BE5B-4FC7-8DDA-18548307AEDC}">
      <dgm:prSet/>
      <dgm:spPr/>
      <dgm:t>
        <a:bodyPr/>
        <a:lstStyle/>
        <a:p>
          <a:endParaRPr lang="zh-TW" altLang="en-US"/>
        </a:p>
      </dgm:t>
    </dgm:pt>
    <dgm:pt modelId="{A75CC26F-7E10-431E-AFF2-0F1ECC76FE16}">
      <dgm:prSet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FA1E27F1-CBAB-4593-82DD-CA951DDB2CFE}" type="parTrans" cxnId="{63A81AAE-7B4F-446F-90FD-60359C493D9F}">
      <dgm:prSet/>
      <dgm:spPr/>
      <dgm:t>
        <a:bodyPr/>
        <a:lstStyle/>
        <a:p>
          <a:endParaRPr lang="zh-TW" altLang="en-US"/>
        </a:p>
      </dgm:t>
    </dgm:pt>
    <dgm:pt modelId="{E2482CD7-5A8E-428C-82A4-42A5CC8CDDBA}" type="sibTrans" cxnId="{63A81AAE-7B4F-446F-90FD-60359C493D9F}">
      <dgm:prSet/>
      <dgm:spPr/>
      <dgm:t>
        <a:bodyPr/>
        <a:lstStyle/>
        <a:p>
          <a:endParaRPr lang="zh-TW" altLang="en-US"/>
        </a:p>
      </dgm:t>
    </dgm:pt>
    <dgm:pt modelId="{55C881D6-13C1-4CDD-8747-3C065E0D0FD1}">
      <dgm:prSet/>
      <dgm:spPr/>
      <dgm:t>
        <a:bodyPr/>
        <a:lstStyle/>
        <a:p>
          <a:r>
            <a:rPr lang="en-US" altLang="zh-TW" dirty="0" smtClean="0"/>
            <a:t>17:00</a:t>
          </a:r>
          <a:r>
            <a:rPr lang="zh-TW" altLang="en-US" dirty="0" smtClean="0"/>
            <a:t>回家</a:t>
          </a:r>
          <a:endParaRPr lang="zh-TW" altLang="en-US" dirty="0"/>
        </a:p>
      </dgm:t>
    </dgm:pt>
    <dgm:pt modelId="{40D3546D-A2B3-4812-8766-289FA2C3DFA9}" type="parTrans" cxnId="{9213879A-AD1D-488B-9EE6-B959C46039C0}">
      <dgm:prSet/>
      <dgm:spPr/>
      <dgm:t>
        <a:bodyPr/>
        <a:lstStyle/>
        <a:p>
          <a:endParaRPr lang="zh-TW" altLang="en-US"/>
        </a:p>
      </dgm:t>
    </dgm:pt>
    <dgm:pt modelId="{4B5EB331-DAE4-4EDD-9304-29BBA9850330}" type="sibTrans" cxnId="{9213879A-AD1D-488B-9EE6-B959C46039C0}">
      <dgm:prSet/>
      <dgm:spPr/>
      <dgm:t>
        <a:bodyPr/>
        <a:lstStyle/>
        <a:p>
          <a:endParaRPr lang="zh-TW" altLang="en-US"/>
        </a:p>
      </dgm:t>
    </dgm:pt>
    <dgm:pt modelId="{8BC33573-F715-41FA-86BA-58BED9BC61FF}" type="pres">
      <dgm:prSet presAssocID="{EB8B3704-95D7-4EAF-B980-6C416305ACD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EB6D55C-5C79-497C-ACCE-74F6FAD34F58}" type="pres">
      <dgm:prSet presAssocID="{4C8B81EF-3512-4A8A-82B2-86850AD9C2A2}" presName="node" presStyleLbl="node1" presStyleIdx="0" presStyleCnt="2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5ACF988-70E6-404D-BBCB-C89608172510}" type="pres">
      <dgm:prSet presAssocID="{712F6089-6D19-48ED-95BF-9EB2E088C18B}" presName="sibTrans" presStyleLbl="sibTrans2D1" presStyleIdx="0" presStyleCnt="19"/>
      <dgm:spPr/>
      <dgm:t>
        <a:bodyPr/>
        <a:lstStyle/>
        <a:p>
          <a:endParaRPr lang="zh-TW" altLang="en-US"/>
        </a:p>
      </dgm:t>
    </dgm:pt>
    <dgm:pt modelId="{F989A0FF-6643-4A11-A827-18050AED6A11}" type="pres">
      <dgm:prSet presAssocID="{712F6089-6D19-48ED-95BF-9EB2E088C18B}" presName="connectorText" presStyleLbl="sibTrans2D1" presStyleIdx="0" presStyleCnt="19"/>
      <dgm:spPr/>
      <dgm:t>
        <a:bodyPr/>
        <a:lstStyle/>
        <a:p>
          <a:endParaRPr lang="zh-TW" altLang="en-US"/>
        </a:p>
      </dgm:t>
    </dgm:pt>
    <dgm:pt modelId="{6B43AAA9-F781-490D-9ED8-D1C221EAFA05}" type="pres">
      <dgm:prSet presAssocID="{9B0517E7-CDED-4B82-9B1D-E62303933489}" presName="node" presStyleLbl="node1" presStyleIdx="1" presStyleCnt="2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8B186DC-A8AF-4544-B5C4-4A3C3A477D57}" type="pres">
      <dgm:prSet presAssocID="{F879E3C3-680F-454E-8CE7-06078BE8D93D}" presName="sibTrans" presStyleLbl="sibTrans2D1" presStyleIdx="1" presStyleCnt="19"/>
      <dgm:spPr/>
      <dgm:t>
        <a:bodyPr/>
        <a:lstStyle/>
        <a:p>
          <a:endParaRPr lang="zh-TW" altLang="en-US"/>
        </a:p>
      </dgm:t>
    </dgm:pt>
    <dgm:pt modelId="{E95BB767-028A-429E-8460-EA7AD69B3E47}" type="pres">
      <dgm:prSet presAssocID="{F879E3C3-680F-454E-8CE7-06078BE8D93D}" presName="connectorText" presStyleLbl="sibTrans2D1" presStyleIdx="1" presStyleCnt="19"/>
      <dgm:spPr/>
      <dgm:t>
        <a:bodyPr/>
        <a:lstStyle/>
        <a:p>
          <a:endParaRPr lang="zh-TW" altLang="en-US"/>
        </a:p>
      </dgm:t>
    </dgm:pt>
    <dgm:pt modelId="{9071A5EC-9044-41E0-9C3A-A397A80E350F}" type="pres">
      <dgm:prSet presAssocID="{CB791185-34B4-4D72-9B9C-DDCCDE581E8F}" presName="node" presStyleLbl="node1" presStyleIdx="2" presStyleCnt="2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0329F3B-8960-4DD9-B0D4-EBDC5432B9C2}" type="pres">
      <dgm:prSet presAssocID="{24EDC8F0-A0A3-49D4-A262-EBAF6EEAF837}" presName="sibTrans" presStyleLbl="sibTrans2D1" presStyleIdx="2" presStyleCnt="19"/>
      <dgm:spPr/>
      <dgm:t>
        <a:bodyPr/>
        <a:lstStyle/>
        <a:p>
          <a:endParaRPr lang="zh-TW" altLang="en-US"/>
        </a:p>
      </dgm:t>
    </dgm:pt>
    <dgm:pt modelId="{AEADB900-0C51-432B-B7C6-A1818C79381F}" type="pres">
      <dgm:prSet presAssocID="{24EDC8F0-A0A3-49D4-A262-EBAF6EEAF837}" presName="connectorText" presStyleLbl="sibTrans2D1" presStyleIdx="2" presStyleCnt="19"/>
      <dgm:spPr/>
      <dgm:t>
        <a:bodyPr/>
        <a:lstStyle/>
        <a:p>
          <a:endParaRPr lang="zh-TW" altLang="en-US"/>
        </a:p>
      </dgm:t>
    </dgm:pt>
    <dgm:pt modelId="{535338DE-1958-4875-86F6-3BB57B4D2BE1}" type="pres">
      <dgm:prSet presAssocID="{6F497F34-CC13-42C1-A385-996DCF30DB12}" presName="node" presStyleLbl="node1" presStyleIdx="3" presStyleCnt="2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9F7F60-D2E9-4AFE-8CCF-2E1C49428052}" type="pres">
      <dgm:prSet presAssocID="{FE3DCC57-54A5-4325-B53B-0E1C3DDFA56E}" presName="sibTrans" presStyleLbl="sibTrans2D1" presStyleIdx="3" presStyleCnt="19"/>
      <dgm:spPr/>
      <dgm:t>
        <a:bodyPr/>
        <a:lstStyle/>
        <a:p>
          <a:endParaRPr lang="zh-TW" altLang="en-US"/>
        </a:p>
      </dgm:t>
    </dgm:pt>
    <dgm:pt modelId="{DC4F32E8-7B28-47C4-AE3A-FAF51730137D}" type="pres">
      <dgm:prSet presAssocID="{FE3DCC57-54A5-4325-B53B-0E1C3DDFA56E}" presName="connectorText" presStyleLbl="sibTrans2D1" presStyleIdx="3" presStyleCnt="19"/>
      <dgm:spPr/>
      <dgm:t>
        <a:bodyPr/>
        <a:lstStyle/>
        <a:p>
          <a:endParaRPr lang="zh-TW" altLang="en-US"/>
        </a:p>
      </dgm:t>
    </dgm:pt>
    <dgm:pt modelId="{1F411BE4-4051-4BF0-B767-6B01150ADB99}" type="pres">
      <dgm:prSet presAssocID="{8AC465DA-D730-46D9-A459-286217216F20}" presName="node" presStyleLbl="node1" presStyleIdx="4" presStyleCnt="2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BF7453-8316-46AB-B9B5-DF3B30115B14}" type="pres">
      <dgm:prSet presAssocID="{DAA88DC6-212C-4665-99F0-83FC6DA23A22}" presName="sibTrans" presStyleLbl="sibTrans2D1" presStyleIdx="4" presStyleCnt="19"/>
      <dgm:spPr/>
      <dgm:t>
        <a:bodyPr/>
        <a:lstStyle/>
        <a:p>
          <a:endParaRPr lang="zh-TW" altLang="en-US"/>
        </a:p>
      </dgm:t>
    </dgm:pt>
    <dgm:pt modelId="{D8A96FC7-4409-4805-8522-6134C20552C9}" type="pres">
      <dgm:prSet presAssocID="{DAA88DC6-212C-4665-99F0-83FC6DA23A22}" presName="connectorText" presStyleLbl="sibTrans2D1" presStyleIdx="4" presStyleCnt="19"/>
      <dgm:spPr/>
      <dgm:t>
        <a:bodyPr/>
        <a:lstStyle/>
        <a:p>
          <a:endParaRPr lang="zh-TW" altLang="en-US"/>
        </a:p>
      </dgm:t>
    </dgm:pt>
    <dgm:pt modelId="{54B9BC84-2B2E-493A-9DAB-9118D1923296}" type="pres">
      <dgm:prSet presAssocID="{CA420CD1-4908-4CA6-BA33-E74FB9E99882}" presName="node" presStyleLbl="node1" presStyleIdx="5" presStyleCnt="2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2DD1AA1-E4D2-4DA8-80C9-140FCBB9AA89}" type="pres">
      <dgm:prSet presAssocID="{95B9F33B-65DB-4192-97DF-2AE7E341C247}" presName="sibTrans" presStyleLbl="sibTrans2D1" presStyleIdx="5" presStyleCnt="19"/>
      <dgm:spPr/>
      <dgm:t>
        <a:bodyPr/>
        <a:lstStyle/>
        <a:p>
          <a:endParaRPr lang="zh-TW" altLang="en-US"/>
        </a:p>
      </dgm:t>
    </dgm:pt>
    <dgm:pt modelId="{DBCDFF98-1E58-438F-A4C2-9A98D2F775E0}" type="pres">
      <dgm:prSet presAssocID="{95B9F33B-65DB-4192-97DF-2AE7E341C247}" presName="connectorText" presStyleLbl="sibTrans2D1" presStyleIdx="5" presStyleCnt="19"/>
      <dgm:spPr/>
      <dgm:t>
        <a:bodyPr/>
        <a:lstStyle/>
        <a:p>
          <a:endParaRPr lang="zh-TW" altLang="en-US"/>
        </a:p>
      </dgm:t>
    </dgm:pt>
    <dgm:pt modelId="{97837F2C-92E9-4FA9-8A13-CC7987B51D0A}" type="pres">
      <dgm:prSet presAssocID="{F54DDBFB-F96B-4E5D-8EF4-65071C3DB99F}" presName="node" presStyleLbl="node1" presStyleIdx="6" presStyleCnt="2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427D38D-CEA4-4713-AE63-6B30A65C3C1B}" type="pres">
      <dgm:prSet presAssocID="{335AABD7-0EF0-4F70-A658-B5005A9CFB64}" presName="sibTrans" presStyleLbl="sibTrans2D1" presStyleIdx="6" presStyleCnt="19"/>
      <dgm:spPr/>
      <dgm:t>
        <a:bodyPr/>
        <a:lstStyle/>
        <a:p>
          <a:endParaRPr lang="zh-TW" altLang="en-US"/>
        </a:p>
      </dgm:t>
    </dgm:pt>
    <dgm:pt modelId="{1C6D966C-F1C4-4CD0-81DC-E451A762C516}" type="pres">
      <dgm:prSet presAssocID="{335AABD7-0EF0-4F70-A658-B5005A9CFB64}" presName="connectorText" presStyleLbl="sibTrans2D1" presStyleIdx="6" presStyleCnt="19"/>
      <dgm:spPr/>
      <dgm:t>
        <a:bodyPr/>
        <a:lstStyle/>
        <a:p>
          <a:endParaRPr lang="zh-TW" altLang="en-US"/>
        </a:p>
      </dgm:t>
    </dgm:pt>
    <dgm:pt modelId="{EA8BC81C-FA69-4CB7-AE63-68055D388AB8}" type="pres">
      <dgm:prSet presAssocID="{DFB8D96B-3528-4FB7-9466-F6D1E10CB16A}" presName="node" presStyleLbl="node1" presStyleIdx="7" presStyleCnt="2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A1EDF96-A00D-483C-BE20-E94960E5528A}" type="pres">
      <dgm:prSet presAssocID="{AF2A5AED-ED9C-4B1C-8209-0B97EE97369B}" presName="sibTrans" presStyleLbl="sibTrans2D1" presStyleIdx="7" presStyleCnt="19"/>
      <dgm:spPr/>
      <dgm:t>
        <a:bodyPr/>
        <a:lstStyle/>
        <a:p>
          <a:endParaRPr lang="zh-TW" altLang="en-US"/>
        </a:p>
      </dgm:t>
    </dgm:pt>
    <dgm:pt modelId="{891999A4-B77E-48AB-A872-2DF04CAC9777}" type="pres">
      <dgm:prSet presAssocID="{AF2A5AED-ED9C-4B1C-8209-0B97EE97369B}" presName="connectorText" presStyleLbl="sibTrans2D1" presStyleIdx="7" presStyleCnt="19"/>
      <dgm:spPr/>
      <dgm:t>
        <a:bodyPr/>
        <a:lstStyle/>
        <a:p>
          <a:endParaRPr lang="zh-TW" altLang="en-US"/>
        </a:p>
      </dgm:t>
    </dgm:pt>
    <dgm:pt modelId="{B3695CE5-330F-4879-A65A-697472ED742A}" type="pres">
      <dgm:prSet presAssocID="{5C59D8A8-DFF7-4A3F-A99E-CE0C8EA5229D}" presName="node" presStyleLbl="node1" presStyleIdx="8" presStyleCnt="2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E1BE772-22E6-4C2E-80F0-B7CC5A60E7ED}" type="pres">
      <dgm:prSet presAssocID="{5F3B66A5-B23D-4964-9A90-616D7D6CD884}" presName="sibTrans" presStyleLbl="sibTrans2D1" presStyleIdx="8" presStyleCnt="19"/>
      <dgm:spPr/>
      <dgm:t>
        <a:bodyPr/>
        <a:lstStyle/>
        <a:p>
          <a:endParaRPr lang="zh-TW" altLang="en-US"/>
        </a:p>
      </dgm:t>
    </dgm:pt>
    <dgm:pt modelId="{F6F91116-772C-4C86-843A-9DF1DB3B8C86}" type="pres">
      <dgm:prSet presAssocID="{5F3B66A5-B23D-4964-9A90-616D7D6CD884}" presName="connectorText" presStyleLbl="sibTrans2D1" presStyleIdx="8" presStyleCnt="19"/>
      <dgm:spPr/>
      <dgm:t>
        <a:bodyPr/>
        <a:lstStyle/>
        <a:p>
          <a:endParaRPr lang="zh-TW" altLang="en-US"/>
        </a:p>
      </dgm:t>
    </dgm:pt>
    <dgm:pt modelId="{57EFC42E-3FC3-465D-88D8-FD7B43A7FB39}" type="pres">
      <dgm:prSet presAssocID="{B21E9C83-7CA3-457D-83DC-061E9B9A5703}" presName="node" presStyleLbl="node1" presStyleIdx="9" presStyleCnt="2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81BBDF6-6145-4804-99D0-71DAA51C4A25}" type="pres">
      <dgm:prSet presAssocID="{EA20A925-94EF-41D8-B735-684F3A48D4C4}" presName="sibTrans" presStyleLbl="sibTrans2D1" presStyleIdx="9" presStyleCnt="19"/>
      <dgm:spPr/>
      <dgm:t>
        <a:bodyPr/>
        <a:lstStyle/>
        <a:p>
          <a:endParaRPr lang="zh-TW" altLang="en-US"/>
        </a:p>
      </dgm:t>
    </dgm:pt>
    <dgm:pt modelId="{6928DF7C-E334-441A-B94B-2F33298E37A5}" type="pres">
      <dgm:prSet presAssocID="{EA20A925-94EF-41D8-B735-684F3A48D4C4}" presName="connectorText" presStyleLbl="sibTrans2D1" presStyleIdx="9" presStyleCnt="19"/>
      <dgm:spPr/>
      <dgm:t>
        <a:bodyPr/>
        <a:lstStyle/>
        <a:p>
          <a:endParaRPr lang="zh-TW" altLang="en-US"/>
        </a:p>
      </dgm:t>
    </dgm:pt>
    <dgm:pt modelId="{520A8388-DACD-474C-BAFF-A8859E44CDDA}" type="pres">
      <dgm:prSet presAssocID="{D24E4175-C8F3-4A51-AAF2-743D9A7CB450}" presName="node" presStyleLbl="node1" presStyleIdx="10" presStyleCnt="2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16440E0-A0B0-4386-9D3B-39D0D98BE9DF}" type="pres">
      <dgm:prSet presAssocID="{CD69892E-EB1B-42EA-A79B-408E72890FA5}" presName="sibTrans" presStyleLbl="sibTrans2D1" presStyleIdx="10" presStyleCnt="19"/>
      <dgm:spPr/>
      <dgm:t>
        <a:bodyPr/>
        <a:lstStyle/>
        <a:p>
          <a:endParaRPr lang="zh-TW" altLang="en-US"/>
        </a:p>
      </dgm:t>
    </dgm:pt>
    <dgm:pt modelId="{2ED12870-F810-4DAB-8519-C43AEC69772C}" type="pres">
      <dgm:prSet presAssocID="{CD69892E-EB1B-42EA-A79B-408E72890FA5}" presName="connectorText" presStyleLbl="sibTrans2D1" presStyleIdx="10" presStyleCnt="19"/>
      <dgm:spPr/>
      <dgm:t>
        <a:bodyPr/>
        <a:lstStyle/>
        <a:p>
          <a:endParaRPr lang="zh-TW" altLang="en-US"/>
        </a:p>
      </dgm:t>
    </dgm:pt>
    <dgm:pt modelId="{3D132C4B-FA43-4B5F-8E52-5B705797EC3D}" type="pres">
      <dgm:prSet presAssocID="{453ECEEF-AF61-44C2-8977-4DDD87DF4815}" presName="node" presStyleLbl="node1" presStyleIdx="11" presStyleCnt="2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21B313B-90D5-46A6-9C22-026C5219C0B8}" type="pres">
      <dgm:prSet presAssocID="{A609B9DB-F0C9-41EE-B127-513B52CC83C1}" presName="sibTrans" presStyleLbl="sibTrans2D1" presStyleIdx="11" presStyleCnt="19"/>
      <dgm:spPr/>
      <dgm:t>
        <a:bodyPr/>
        <a:lstStyle/>
        <a:p>
          <a:endParaRPr lang="zh-TW" altLang="en-US"/>
        </a:p>
      </dgm:t>
    </dgm:pt>
    <dgm:pt modelId="{C110C324-2202-4FFA-966D-8DA7DEDCDCE7}" type="pres">
      <dgm:prSet presAssocID="{A609B9DB-F0C9-41EE-B127-513B52CC83C1}" presName="connectorText" presStyleLbl="sibTrans2D1" presStyleIdx="11" presStyleCnt="19"/>
      <dgm:spPr/>
      <dgm:t>
        <a:bodyPr/>
        <a:lstStyle/>
        <a:p>
          <a:endParaRPr lang="zh-TW" altLang="en-US"/>
        </a:p>
      </dgm:t>
    </dgm:pt>
    <dgm:pt modelId="{3F00B48E-73F4-43FE-A654-2465DD1C568D}" type="pres">
      <dgm:prSet presAssocID="{D75C4787-246E-4A72-ABFE-D8A16195BDFA}" presName="node" presStyleLbl="node1" presStyleIdx="12" presStyleCnt="2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08628A0-9AD8-4340-A80C-4E407162458A}" type="pres">
      <dgm:prSet presAssocID="{41ECA630-C0FE-4EE8-8A48-3920505156F8}" presName="sibTrans" presStyleLbl="sibTrans2D1" presStyleIdx="12" presStyleCnt="19"/>
      <dgm:spPr/>
      <dgm:t>
        <a:bodyPr/>
        <a:lstStyle/>
        <a:p>
          <a:endParaRPr lang="zh-TW" altLang="en-US"/>
        </a:p>
      </dgm:t>
    </dgm:pt>
    <dgm:pt modelId="{6A293A66-3C7B-4CF0-97A8-F8BFF82D779F}" type="pres">
      <dgm:prSet presAssocID="{41ECA630-C0FE-4EE8-8A48-3920505156F8}" presName="connectorText" presStyleLbl="sibTrans2D1" presStyleIdx="12" presStyleCnt="19"/>
      <dgm:spPr/>
      <dgm:t>
        <a:bodyPr/>
        <a:lstStyle/>
        <a:p>
          <a:endParaRPr lang="zh-TW" altLang="en-US"/>
        </a:p>
      </dgm:t>
    </dgm:pt>
    <dgm:pt modelId="{9E9BCBE0-1E51-42F7-BA4D-8F55F484DF67}" type="pres">
      <dgm:prSet presAssocID="{8399904C-8707-487C-B9B9-4D7FC82604FE}" presName="node" presStyleLbl="node1" presStyleIdx="13" presStyleCnt="2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ADEFE4D-0D44-4EAE-A7FE-1C8C8FC1C0B7}" type="pres">
      <dgm:prSet presAssocID="{B25E7B4F-8678-471D-9DFD-843CED3BA8BD}" presName="sibTrans" presStyleLbl="sibTrans2D1" presStyleIdx="13" presStyleCnt="19"/>
      <dgm:spPr/>
      <dgm:t>
        <a:bodyPr/>
        <a:lstStyle/>
        <a:p>
          <a:endParaRPr lang="zh-TW" altLang="en-US"/>
        </a:p>
      </dgm:t>
    </dgm:pt>
    <dgm:pt modelId="{E0934EE8-A4B2-4BA6-862B-08CF933758E9}" type="pres">
      <dgm:prSet presAssocID="{B25E7B4F-8678-471D-9DFD-843CED3BA8BD}" presName="connectorText" presStyleLbl="sibTrans2D1" presStyleIdx="13" presStyleCnt="19"/>
      <dgm:spPr/>
      <dgm:t>
        <a:bodyPr/>
        <a:lstStyle/>
        <a:p>
          <a:endParaRPr lang="zh-TW" altLang="en-US"/>
        </a:p>
      </dgm:t>
    </dgm:pt>
    <dgm:pt modelId="{3379107D-4AA6-4A7D-BE8F-3BD9F2924A03}" type="pres">
      <dgm:prSet presAssocID="{51D4E941-37C2-45E1-B6E9-438E65F445F8}" presName="node" presStyleLbl="node1" presStyleIdx="14" presStyleCnt="2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4BFBCE3-6497-480A-A9F8-57F37B2C1CC3}" type="pres">
      <dgm:prSet presAssocID="{90AB74A3-CD09-460A-A56B-E63965FA282F}" presName="sibTrans" presStyleLbl="sibTrans2D1" presStyleIdx="14" presStyleCnt="19"/>
      <dgm:spPr/>
      <dgm:t>
        <a:bodyPr/>
        <a:lstStyle/>
        <a:p>
          <a:endParaRPr lang="zh-TW" altLang="en-US"/>
        </a:p>
      </dgm:t>
    </dgm:pt>
    <dgm:pt modelId="{EDA1FA4E-7BAF-43F5-AE8A-9648ADEEC4F0}" type="pres">
      <dgm:prSet presAssocID="{90AB74A3-CD09-460A-A56B-E63965FA282F}" presName="connectorText" presStyleLbl="sibTrans2D1" presStyleIdx="14" presStyleCnt="19"/>
      <dgm:spPr/>
      <dgm:t>
        <a:bodyPr/>
        <a:lstStyle/>
        <a:p>
          <a:endParaRPr lang="zh-TW" altLang="en-US"/>
        </a:p>
      </dgm:t>
    </dgm:pt>
    <dgm:pt modelId="{F8A88352-C30D-43F7-B4B4-599997E8A0B2}" type="pres">
      <dgm:prSet presAssocID="{634F9AAA-9F11-4748-BAFF-AC9424D49D96}" presName="node" presStyleLbl="node1" presStyleIdx="15" presStyleCnt="2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30F4C49-12B4-4367-86F7-AA86AFAAE54E}" type="pres">
      <dgm:prSet presAssocID="{EDA307AA-28D3-43AA-812A-823A63EB9AE2}" presName="sibTrans" presStyleLbl="sibTrans2D1" presStyleIdx="15" presStyleCnt="19"/>
      <dgm:spPr/>
      <dgm:t>
        <a:bodyPr/>
        <a:lstStyle/>
        <a:p>
          <a:endParaRPr lang="zh-TW" altLang="en-US"/>
        </a:p>
      </dgm:t>
    </dgm:pt>
    <dgm:pt modelId="{2C83043A-BBC9-4D45-BF6E-2AE272B497B0}" type="pres">
      <dgm:prSet presAssocID="{EDA307AA-28D3-43AA-812A-823A63EB9AE2}" presName="connectorText" presStyleLbl="sibTrans2D1" presStyleIdx="15" presStyleCnt="19"/>
      <dgm:spPr/>
      <dgm:t>
        <a:bodyPr/>
        <a:lstStyle/>
        <a:p>
          <a:endParaRPr lang="zh-TW" altLang="en-US"/>
        </a:p>
      </dgm:t>
    </dgm:pt>
    <dgm:pt modelId="{A5BADB51-E550-4F90-83C0-6CCC8C0D5DEA}" type="pres">
      <dgm:prSet presAssocID="{BD16C5BF-7274-45D8-B631-5D872A9D9DA4}" presName="node" presStyleLbl="node1" presStyleIdx="16" presStyleCnt="2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5C7617F-1071-4476-8ED2-08DF93E9B95E}" type="pres">
      <dgm:prSet presAssocID="{AB4BDB14-4A27-401E-96E1-C8493BA7B9C3}" presName="sibTrans" presStyleLbl="sibTrans2D1" presStyleIdx="16" presStyleCnt="19"/>
      <dgm:spPr/>
      <dgm:t>
        <a:bodyPr/>
        <a:lstStyle/>
        <a:p>
          <a:endParaRPr lang="zh-TW" altLang="en-US"/>
        </a:p>
      </dgm:t>
    </dgm:pt>
    <dgm:pt modelId="{BD562740-B8E8-4C8C-B638-314057E1D6B5}" type="pres">
      <dgm:prSet presAssocID="{AB4BDB14-4A27-401E-96E1-C8493BA7B9C3}" presName="connectorText" presStyleLbl="sibTrans2D1" presStyleIdx="16" presStyleCnt="19"/>
      <dgm:spPr/>
      <dgm:t>
        <a:bodyPr/>
        <a:lstStyle/>
        <a:p>
          <a:endParaRPr lang="zh-TW" altLang="en-US"/>
        </a:p>
      </dgm:t>
    </dgm:pt>
    <dgm:pt modelId="{768C7F8F-F37F-4B6C-94ED-B309A4C4FADA}" type="pres">
      <dgm:prSet presAssocID="{5423DD86-4056-4561-A498-96AABE710630}" presName="node" presStyleLbl="node1" presStyleIdx="17" presStyleCnt="2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3AD9956-5C69-4811-8F65-05C4730E5F90}" type="pres">
      <dgm:prSet presAssocID="{C8869E0E-0F00-4B93-B0CF-5C0BBEBDBB0C}" presName="sibTrans" presStyleLbl="sibTrans2D1" presStyleIdx="17" presStyleCnt="19"/>
      <dgm:spPr/>
      <dgm:t>
        <a:bodyPr/>
        <a:lstStyle/>
        <a:p>
          <a:endParaRPr lang="zh-TW" altLang="en-US"/>
        </a:p>
      </dgm:t>
    </dgm:pt>
    <dgm:pt modelId="{4C53AE1C-62DA-413E-A3AD-4C7FB57879A6}" type="pres">
      <dgm:prSet presAssocID="{C8869E0E-0F00-4B93-B0CF-5C0BBEBDBB0C}" presName="connectorText" presStyleLbl="sibTrans2D1" presStyleIdx="17" presStyleCnt="19"/>
      <dgm:spPr/>
      <dgm:t>
        <a:bodyPr/>
        <a:lstStyle/>
        <a:p>
          <a:endParaRPr lang="zh-TW" altLang="en-US"/>
        </a:p>
      </dgm:t>
    </dgm:pt>
    <dgm:pt modelId="{44C4FBA5-4F91-4A46-9D8E-BA7CD2A03525}" type="pres">
      <dgm:prSet presAssocID="{A75CC26F-7E10-431E-AFF2-0F1ECC76FE16}" presName="node" presStyleLbl="node1" presStyleIdx="18" presStyleCnt="2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E2A95FD-091E-4CDF-8ADA-54149A761374}" type="pres">
      <dgm:prSet presAssocID="{E2482CD7-5A8E-428C-82A4-42A5CC8CDDBA}" presName="sibTrans" presStyleLbl="sibTrans2D1" presStyleIdx="18" presStyleCnt="19"/>
      <dgm:spPr/>
      <dgm:t>
        <a:bodyPr/>
        <a:lstStyle/>
        <a:p>
          <a:endParaRPr lang="zh-TW" altLang="en-US"/>
        </a:p>
      </dgm:t>
    </dgm:pt>
    <dgm:pt modelId="{7C2B936C-FCFB-4A98-A7F1-9D074B8EC209}" type="pres">
      <dgm:prSet presAssocID="{E2482CD7-5A8E-428C-82A4-42A5CC8CDDBA}" presName="connectorText" presStyleLbl="sibTrans2D1" presStyleIdx="18" presStyleCnt="19"/>
      <dgm:spPr/>
      <dgm:t>
        <a:bodyPr/>
        <a:lstStyle/>
        <a:p>
          <a:endParaRPr lang="zh-TW" altLang="en-US"/>
        </a:p>
      </dgm:t>
    </dgm:pt>
    <dgm:pt modelId="{1D0004D3-D102-4E05-8FD3-724C7AB95B76}" type="pres">
      <dgm:prSet presAssocID="{55C881D6-13C1-4CDD-8747-3C065E0D0FD1}" presName="node" presStyleLbl="node1" presStyleIdx="19" presStyleCnt="2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281C2F7-7D15-40BF-A321-A64F9D83D8DE}" type="presOf" srcId="{5F3B66A5-B23D-4964-9A90-616D7D6CD884}" destId="{F6F91116-772C-4C86-843A-9DF1DB3B8C86}" srcOrd="1" destOrd="0" presId="urn:microsoft.com/office/officeart/2005/8/layout/process5"/>
    <dgm:cxn modelId="{937D4335-F38D-481C-9179-CE04DC581A69}" type="presOf" srcId="{FE3DCC57-54A5-4325-B53B-0E1C3DDFA56E}" destId="{DC4F32E8-7B28-47C4-AE3A-FAF51730137D}" srcOrd="1" destOrd="0" presId="urn:microsoft.com/office/officeart/2005/8/layout/process5"/>
    <dgm:cxn modelId="{42605879-D24F-4171-AFCF-C6E73C283A95}" srcId="{EB8B3704-95D7-4EAF-B980-6C416305ACDF}" destId="{B21E9C83-7CA3-457D-83DC-061E9B9A5703}" srcOrd="9" destOrd="0" parTransId="{CF4AFB61-7886-4F08-99E5-AB0E75761513}" sibTransId="{EA20A925-94EF-41D8-B735-684F3A48D4C4}"/>
    <dgm:cxn modelId="{E65E50C7-AF4A-4105-BD1B-6BAE31D3171E}" type="presOf" srcId="{453ECEEF-AF61-44C2-8977-4DDD87DF4815}" destId="{3D132C4B-FA43-4B5F-8E52-5B705797EC3D}" srcOrd="0" destOrd="0" presId="urn:microsoft.com/office/officeart/2005/8/layout/process5"/>
    <dgm:cxn modelId="{69414A6C-158D-492D-B58A-21AC061210F9}" type="presOf" srcId="{B21E9C83-7CA3-457D-83DC-061E9B9A5703}" destId="{57EFC42E-3FC3-465D-88D8-FD7B43A7FB39}" srcOrd="0" destOrd="0" presId="urn:microsoft.com/office/officeart/2005/8/layout/process5"/>
    <dgm:cxn modelId="{34A3E07C-395E-48D0-85A0-02C6FC5117C0}" type="presOf" srcId="{AF2A5AED-ED9C-4B1C-8209-0B97EE97369B}" destId="{DA1EDF96-A00D-483C-BE20-E94960E5528A}" srcOrd="0" destOrd="0" presId="urn:microsoft.com/office/officeart/2005/8/layout/process5"/>
    <dgm:cxn modelId="{ED63C8A3-89C8-47D8-969C-9F2482F4955D}" type="presOf" srcId="{41ECA630-C0FE-4EE8-8A48-3920505156F8}" destId="{6A293A66-3C7B-4CF0-97A8-F8BFF82D779F}" srcOrd="1" destOrd="0" presId="urn:microsoft.com/office/officeart/2005/8/layout/process5"/>
    <dgm:cxn modelId="{69B2B907-BC9F-4652-B3B0-E21E3A7E046B}" srcId="{EB8B3704-95D7-4EAF-B980-6C416305ACDF}" destId="{6F497F34-CC13-42C1-A385-996DCF30DB12}" srcOrd="3" destOrd="0" parTransId="{1B54ED9C-5215-4A88-BCE6-53F33ADA2355}" sibTransId="{FE3DCC57-54A5-4325-B53B-0E1C3DDFA56E}"/>
    <dgm:cxn modelId="{3177CBB8-FCDB-4383-BAA8-382FEBC1A0BD}" type="presOf" srcId="{24EDC8F0-A0A3-49D4-A262-EBAF6EEAF837}" destId="{B0329F3B-8960-4DD9-B0D4-EBDC5432B9C2}" srcOrd="0" destOrd="0" presId="urn:microsoft.com/office/officeart/2005/8/layout/process5"/>
    <dgm:cxn modelId="{1A7AE055-2109-404E-8635-FF1B2BD349DD}" type="presOf" srcId="{95B9F33B-65DB-4192-97DF-2AE7E341C247}" destId="{C2DD1AA1-E4D2-4DA8-80C9-140FCBB9AA89}" srcOrd="0" destOrd="0" presId="urn:microsoft.com/office/officeart/2005/8/layout/process5"/>
    <dgm:cxn modelId="{5C653596-8FAD-446E-8540-08476F777125}" type="presOf" srcId="{F54DDBFB-F96B-4E5D-8EF4-65071C3DB99F}" destId="{97837F2C-92E9-4FA9-8A13-CC7987B51D0A}" srcOrd="0" destOrd="0" presId="urn:microsoft.com/office/officeart/2005/8/layout/process5"/>
    <dgm:cxn modelId="{63A81AAE-7B4F-446F-90FD-60359C493D9F}" srcId="{EB8B3704-95D7-4EAF-B980-6C416305ACDF}" destId="{A75CC26F-7E10-431E-AFF2-0F1ECC76FE16}" srcOrd="18" destOrd="0" parTransId="{FA1E27F1-CBAB-4593-82DD-CA951DDB2CFE}" sibTransId="{E2482CD7-5A8E-428C-82A4-42A5CC8CDDBA}"/>
    <dgm:cxn modelId="{FB0EB924-6A27-477C-A1A2-A3E1ABD8A534}" type="presOf" srcId="{EB8B3704-95D7-4EAF-B980-6C416305ACDF}" destId="{8BC33573-F715-41FA-86BA-58BED9BC61FF}" srcOrd="0" destOrd="0" presId="urn:microsoft.com/office/officeart/2005/8/layout/process5"/>
    <dgm:cxn modelId="{830599E3-8BEA-4683-93CC-C07208BE4DF7}" type="presOf" srcId="{9B0517E7-CDED-4B82-9B1D-E62303933489}" destId="{6B43AAA9-F781-490D-9ED8-D1C221EAFA05}" srcOrd="0" destOrd="0" presId="urn:microsoft.com/office/officeart/2005/8/layout/process5"/>
    <dgm:cxn modelId="{E54539AF-029B-4169-A86E-0D6630F52AA1}" type="presOf" srcId="{AB4BDB14-4A27-401E-96E1-C8493BA7B9C3}" destId="{15C7617F-1071-4476-8ED2-08DF93E9B95E}" srcOrd="0" destOrd="0" presId="urn:microsoft.com/office/officeart/2005/8/layout/process5"/>
    <dgm:cxn modelId="{9213879A-AD1D-488B-9EE6-B959C46039C0}" srcId="{EB8B3704-95D7-4EAF-B980-6C416305ACDF}" destId="{55C881D6-13C1-4CDD-8747-3C065E0D0FD1}" srcOrd="19" destOrd="0" parTransId="{40D3546D-A2B3-4812-8766-289FA2C3DFA9}" sibTransId="{4B5EB331-DAE4-4EDD-9304-29BBA9850330}"/>
    <dgm:cxn modelId="{433021DC-5DAA-4443-B6C4-46D2F07B4C24}" srcId="{EB8B3704-95D7-4EAF-B980-6C416305ACDF}" destId="{8AC465DA-D730-46D9-A459-286217216F20}" srcOrd="4" destOrd="0" parTransId="{35519709-5CE3-42C8-B9EC-25FD186D6ACD}" sibTransId="{DAA88DC6-212C-4665-99F0-83FC6DA23A22}"/>
    <dgm:cxn modelId="{E1522711-0C61-47FD-A8A0-53701935D1AB}" type="presOf" srcId="{335AABD7-0EF0-4F70-A658-B5005A9CFB64}" destId="{6427D38D-CEA4-4713-AE63-6B30A65C3C1B}" srcOrd="0" destOrd="0" presId="urn:microsoft.com/office/officeart/2005/8/layout/process5"/>
    <dgm:cxn modelId="{C830E48A-EFC1-4CB3-A98C-26A6CEBC1DAE}" type="presOf" srcId="{AF2A5AED-ED9C-4B1C-8209-0B97EE97369B}" destId="{891999A4-B77E-48AB-A872-2DF04CAC9777}" srcOrd="1" destOrd="0" presId="urn:microsoft.com/office/officeart/2005/8/layout/process5"/>
    <dgm:cxn modelId="{D6CB08D1-F86E-4FFF-B169-0B0BBE4EF49E}" type="presOf" srcId="{F879E3C3-680F-454E-8CE7-06078BE8D93D}" destId="{E95BB767-028A-429E-8460-EA7AD69B3E47}" srcOrd="1" destOrd="0" presId="urn:microsoft.com/office/officeart/2005/8/layout/process5"/>
    <dgm:cxn modelId="{48E51EBA-68DF-44E4-B094-E0846B6B648B}" srcId="{EB8B3704-95D7-4EAF-B980-6C416305ACDF}" destId="{BD16C5BF-7274-45D8-B631-5D872A9D9DA4}" srcOrd="16" destOrd="0" parTransId="{E151BFFC-A5D3-417C-91B1-9E3A2D55B0D4}" sibTransId="{AB4BDB14-4A27-401E-96E1-C8493BA7B9C3}"/>
    <dgm:cxn modelId="{9F4994C1-C3DA-43A3-931C-505E8A20B0E6}" srcId="{EB8B3704-95D7-4EAF-B980-6C416305ACDF}" destId="{9B0517E7-CDED-4B82-9B1D-E62303933489}" srcOrd="1" destOrd="0" parTransId="{E42D1FE6-C194-4CC5-983C-20604DED001E}" sibTransId="{F879E3C3-680F-454E-8CE7-06078BE8D93D}"/>
    <dgm:cxn modelId="{02129B4A-58AE-44FC-89EC-1368F02B9C80}" srcId="{EB8B3704-95D7-4EAF-B980-6C416305ACDF}" destId="{F54DDBFB-F96B-4E5D-8EF4-65071C3DB99F}" srcOrd="6" destOrd="0" parTransId="{1ACD6D4A-AB91-403B-887E-F9F3229F575E}" sibTransId="{335AABD7-0EF0-4F70-A658-B5005A9CFB64}"/>
    <dgm:cxn modelId="{7543A6BF-8934-4091-BF28-CA8B3E4EEDF4}" type="presOf" srcId="{C8869E0E-0F00-4B93-B0CF-5C0BBEBDBB0C}" destId="{E3AD9956-5C69-4811-8F65-05C4730E5F90}" srcOrd="0" destOrd="0" presId="urn:microsoft.com/office/officeart/2005/8/layout/process5"/>
    <dgm:cxn modelId="{63656507-E50B-4E40-953E-A9E75826E057}" type="presOf" srcId="{DFB8D96B-3528-4FB7-9466-F6D1E10CB16A}" destId="{EA8BC81C-FA69-4CB7-AE63-68055D388AB8}" srcOrd="0" destOrd="0" presId="urn:microsoft.com/office/officeart/2005/8/layout/process5"/>
    <dgm:cxn modelId="{396D54B2-F46B-48AF-A205-0137D75917F4}" type="presOf" srcId="{41ECA630-C0FE-4EE8-8A48-3920505156F8}" destId="{908628A0-9AD8-4340-A80C-4E407162458A}" srcOrd="0" destOrd="0" presId="urn:microsoft.com/office/officeart/2005/8/layout/process5"/>
    <dgm:cxn modelId="{8AE2510E-50DD-472E-BF00-3CA54956B908}" type="presOf" srcId="{8AC465DA-D730-46D9-A459-286217216F20}" destId="{1F411BE4-4051-4BF0-B767-6B01150ADB99}" srcOrd="0" destOrd="0" presId="urn:microsoft.com/office/officeart/2005/8/layout/process5"/>
    <dgm:cxn modelId="{724FF083-E675-442E-98BD-58DEC79550DF}" type="presOf" srcId="{335AABD7-0EF0-4F70-A658-B5005A9CFB64}" destId="{1C6D966C-F1C4-4CD0-81DC-E451A762C516}" srcOrd="1" destOrd="0" presId="urn:microsoft.com/office/officeart/2005/8/layout/process5"/>
    <dgm:cxn modelId="{BDFD17B0-164E-4D0E-AE0F-209E46AB75D6}" srcId="{EB8B3704-95D7-4EAF-B980-6C416305ACDF}" destId="{8399904C-8707-487C-B9B9-4D7FC82604FE}" srcOrd="13" destOrd="0" parTransId="{20609DB2-6656-4AE7-88B2-BBC447F89C4F}" sibTransId="{B25E7B4F-8678-471D-9DFD-843CED3BA8BD}"/>
    <dgm:cxn modelId="{441D84F5-39A0-464F-A331-731EE6610D71}" type="presOf" srcId="{DAA88DC6-212C-4665-99F0-83FC6DA23A22}" destId="{D8A96FC7-4409-4805-8522-6134C20552C9}" srcOrd="1" destOrd="0" presId="urn:microsoft.com/office/officeart/2005/8/layout/process5"/>
    <dgm:cxn modelId="{78BA42AA-012F-4579-838C-3DCF70638800}" type="presOf" srcId="{C8869E0E-0F00-4B93-B0CF-5C0BBEBDBB0C}" destId="{4C53AE1C-62DA-413E-A3AD-4C7FB57879A6}" srcOrd="1" destOrd="0" presId="urn:microsoft.com/office/officeart/2005/8/layout/process5"/>
    <dgm:cxn modelId="{B0F9436D-7BC0-4C38-91C6-0DC1038C9BF4}" type="presOf" srcId="{CD69892E-EB1B-42EA-A79B-408E72890FA5}" destId="{2ED12870-F810-4DAB-8519-C43AEC69772C}" srcOrd="1" destOrd="0" presId="urn:microsoft.com/office/officeart/2005/8/layout/process5"/>
    <dgm:cxn modelId="{8B0F85D4-283A-456C-A9FB-CB186FC9962C}" type="presOf" srcId="{55C881D6-13C1-4CDD-8747-3C065E0D0FD1}" destId="{1D0004D3-D102-4E05-8FD3-724C7AB95B76}" srcOrd="0" destOrd="0" presId="urn:microsoft.com/office/officeart/2005/8/layout/process5"/>
    <dgm:cxn modelId="{8A0911EB-F35E-4A77-8FA0-667F8E95C46D}" type="presOf" srcId="{B25E7B4F-8678-471D-9DFD-843CED3BA8BD}" destId="{E0934EE8-A4B2-4BA6-862B-08CF933758E9}" srcOrd="1" destOrd="0" presId="urn:microsoft.com/office/officeart/2005/8/layout/process5"/>
    <dgm:cxn modelId="{9D988E31-D5B7-48DC-85D2-739B40882525}" type="presOf" srcId="{A609B9DB-F0C9-41EE-B127-513B52CC83C1}" destId="{221B313B-90D5-46A6-9C22-026C5219C0B8}" srcOrd="0" destOrd="0" presId="urn:microsoft.com/office/officeart/2005/8/layout/process5"/>
    <dgm:cxn modelId="{7FC42D8C-D0DA-4270-83DB-ADFCCD461FBD}" type="presOf" srcId="{FE3DCC57-54A5-4325-B53B-0E1C3DDFA56E}" destId="{589F7F60-D2E9-4AFE-8CCF-2E1C49428052}" srcOrd="0" destOrd="0" presId="urn:microsoft.com/office/officeart/2005/8/layout/process5"/>
    <dgm:cxn modelId="{E8F3AEF1-1422-4209-9981-886245E88500}" type="presOf" srcId="{E2482CD7-5A8E-428C-82A4-42A5CC8CDDBA}" destId="{BE2A95FD-091E-4CDF-8ADA-54149A761374}" srcOrd="0" destOrd="0" presId="urn:microsoft.com/office/officeart/2005/8/layout/process5"/>
    <dgm:cxn modelId="{BE4C03AA-EE76-408F-BBDA-297D40E4F863}" type="presOf" srcId="{CD69892E-EB1B-42EA-A79B-408E72890FA5}" destId="{616440E0-A0B0-4386-9D3B-39D0D98BE9DF}" srcOrd="0" destOrd="0" presId="urn:microsoft.com/office/officeart/2005/8/layout/process5"/>
    <dgm:cxn modelId="{ACCD8893-8DDB-4B40-9BE6-0A09AA43F3D7}" type="presOf" srcId="{BD16C5BF-7274-45D8-B631-5D872A9D9DA4}" destId="{A5BADB51-E550-4F90-83C0-6CCC8C0D5DEA}" srcOrd="0" destOrd="0" presId="urn:microsoft.com/office/officeart/2005/8/layout/process5"/>
    <dgm:cxn modelId="{BA301554-9E75-4F94-917D-68BA5442B52D}" srcId="{EB8B3704-95D7-4EAF-B980-6C416305ACDF}" destId="{DFB8D96B-3528-4FB7-9466-F6D1E10CB16A}" srcOrd="7" destOrd="0" parTransId="{A6E84468-936F-413A-A5D0-A11A2AFB1093}" sibTransId="{AF2A5AED-ED9C-4B1C-8209-0B97EE97369B}"/>
    <dgm:cxn modelId="{63A017FE-C9F6-4EF4-B0E2-888D68FC44C5}" srcId="{EB8B3704-95D7-4EAF-B980-6C416305ACDF}" destId="{D24E4175-C8F3-4A51-AAF2-743D9A7CB450}" srcOrd="10" destOrd="0" parTransId="{005AFF35-2F2E-4653-A686-D6559E96920E}" sibTransId="{CD69892E-EB1B-42EA-A79B-408E72890FA5}"/>
    <dgm:cxn modelId="{DF55AA06-258E-4B61-BEA6-7A1867639747}" type="presOf" srcId="{5F3B66A5-B23D-4964-9A90-616D7D6CD884}" destId="{1E1BE772-22E6-4C2E-80F0-B7CC5A60E7ED}" srcOrd="0" destOrd="0" presId="urn:microsoft.com/office/officeart/2005/8/layout/process5"/>
    <dgm:cxn modelId="{EBBFE884-A251-4C87-9285-50D1465DD496}" type="presOf" srcId="{D75C4787-246E-4A72-ABFE-D8A16195BDFA}" destId="{3F00B48E-73F4-43FE-A654-2465DD1C568D}" srcOrd="0" destOrd="0" presId="urn:microsoft.com/office/officeart/2005/8/layout/process5"/>
    <dgm:cxn modelId="{FDC30983-543A-4FD1-8F7B-812DDBD560D9}" srcId="{EB8B3704-95D7-4EAF-B980-6C416305ACDF}" destId="{CB791185-34B4-4D72-9B9C-DDCCDE581E8F}" srcOrd="2" destOrd="0" parTransId="{3019ABB7-A6D5-4D21-9E9E-3244DE94F9AA}" sibTransId="{24EDC8F0-A0A3-49D4-A262-EBAF6EEAF837}"/>
    <dgm:cxn modelId="{BAEA30D7-98AB-419A-BF5D-6D6A7F5C9DA5}" type="presOf" srcId="{712F6089-6D19-48ED-95BF-9EB2E088C18B}" destId="{F989A0FF-6643-4A11-A827-18050AED6A11}" srcOrd="1" destOrd="0" presId="urn:microsoft.com/office/officeart/2005/8/layout/process5"/>
    <dgm:cxn modelId="{6EC00A15-4F2D-450C-B46B-0A1A7485BBD8}" type="presOf" srcId="{AB4BDB14-4A27-401E-96E1-C8493BA7B9C3}" destId="{BD562740-B8E8-4C8C-B638-314057E1D6B5}" srcOrd="1" destOrd="0" presId="urn:microsoft.com/office/officeart/2005/8/layout/process5"/>
    <dgm:cxn modelId="{04097D03-2C3D-4129-9423-229C76547AA6}" type="presOf" srcId="{5C59D8A8-DFF7-4A3F-A99E-CE0C8EA5229D}" destId="{B3695CE5-330F-4879-A65A-697472ED742A}" srcOrd="0" destOrd="0" presId="urn:microsoft.com/office/officeart/2005/8/layout/process5"/>
    <dgm:cxn modelId="{DB17BB6E-655D-4F9A-A8A8-A76ACC943A1B}" type="presOf" srcId="{4C8B81EF-3512-4A8A-82B2-86850AD9C2A2}" destId="{3EB6D55C-5C79-497C-ACCE-74F6FAD34F58}" srcOrd="0" destOrd="0" presId="urn:microsoft.com/office/officeart/2005/8/layout/process5"/>
    <dgm:cxn modelId="{3A716B0B-3C70-428C-9D77-02FB8FF207E8}" srcId="{EB8B3704-95D7-4EAF-B980-6C416305ACDF}" destId="{51D4E941-37C2-45E1-B6E9-438E65F445F8}" srcOrd="14" destOrd="0" parTransId="{4C406D4C-4827-48FB-B5A4-EC088C1EC716}" sibTransId="{90AB74A3-CD09-460A-A56B-E63965FA282F}"/>
    <dgm:cxn modelId="{80F487EB-300C-4187-9B53-FB6E6F1818AD}" type="presOf" srcId="{6F497F34-CC13-42C1-A385-996DCF30DB12}" destId="{535338DE-1958-4875-86F6-3BB57B4D2BE1}" srcOrd="0" destOrd="0" presId="urn:microsoft.com/office/officeart/2005/8/layout/process5"/>
    <dgm:cxn modelId="{ED1CB744-ADC6-482A-8880-55A8BD4D42C1}" type="presOf" srcId="{712F6089-6D19-48ED-95BF-9EB2E088C18B}" destId="{25ACF988-70E6-404D-BBCB-C89608172510}" srcOrd="0" destOrd="0" presId="urn:microsoft.com/office/officeart/2005/8/layout/process5"/>
    <dgm:cxn modelId="{6D3AB5DF-A024-4AC7-BD35-FB219512B59E}" type="presOf" srcId="{5423DD86-4056-4561-A498-96AABE710630}" destId="{768C7F8F-F37F-4B6C-94ED-B309A4C4FADA}" srcOrd="0" destOrd="0" presId="urn:microsoft.com/office/officeart/2005/8/layout/process5"/>
    <dgm:cxn modelId="{9B2B6BAF-1A67-4518-8FC5-FE5A2249106C}" type="presOf" srcId="{DAA88DC6-212C-4665-99F0-83FC6DA23A22}" destId="{78BF7453-8316-46AB-B9B5-DF3B30115B14}" srcOrd="0" destOrd="0" presId="urn:microsoft.com/office/officeart/2005/8/layout/process5"/>
    <dgm:cxn modelId="{A2A36D43-0A40-4559-8ABD-9B8209EE6321}" type="presOf" srcId="{E2482CD7-5A8E-428C-82A4-42A5CC8CDDBA}" destId="{7C2B936C-FCFB-4A98-A7F1-9D074B8EC209}" srcOrd="1" destOrd="0" presId="urn:microsoft.com/office/officeart/2005/8/layout/process5"/>
    <dgm:cxn modelId="{0311A263-ABA8-4F48-B3D4-E664B7F89251}" type="presOf" srcId="{D24E4175-C8F3-4A51-AAF2-743D9A7CB450}" destId="{520A8388-DACD-474C-BAFF-A8859E44CDDA}" srcOrd="0" destOrd="0" presId="urn:microsoft.com/office/officeart/2005/8/layout/process5"/>
    <dgm:cxn modelId="{A31313EB-4B54-434F-AC8F-A396CEB65AA5}" type="presOf" srcId="{EA20A925-94EF-41D8-B735-684F3A48D4C4}" destId="{081BBDF6-6145-4804-99D0-71DAA51C4A25}" srcOrd="0" destOrd="0" presId="urn:microsoft.com/office/officeart/2005/8/layout/process5"/>
    <dgm:cxn modelId="{7AEDFD96-8D75-49CB-B268-D22AE5F346A6}" type="presOf" srcId="{8399904C-8707-487C-B9B9-4D7FC82604FE}" destId="{9E9BCBE0-1E51-42F7-BA4D-8F55F484DF67}" srcOrd="0" destOrd="0" presId="urn:microsoft.com/office/officeart/2005/8/layout/process5"/>
    <dgm:cxn modelId="{78640764-6BE8-49CE-8820-DECFE989E8FB}" type="presOf" srcId="{F879E3C3-680F-454E-8CE7-06078BE8D93D}" destId="{18B186DC-A8AF-4544-B5C4-4A3C3A477D57}" srcOrd="0" destOrd="0" presId="urn:microsoft.com/office/officeart/2005/8/layout/process5"/>
    <dgm:cxn modelId="{1BAB61E1-3422-4878-BA04-E9B776664D08}" type="presOf" srcId="{CA420CD1-4908-4CA6-BA33-E74FB9E99882}" destId="{54B9BC84-2B2E-493A-9DAB-9118D1923296}" srcOrd="0" destOrd="0" presId="urn:microsoft.com/office/officeart/2005/8/layout/process5"/>
    <dgm:cxn modelId="{C22EFAEE-676B-436C-9C7C-C6EE2DC5497F}" type="presOf" srcId="{EA20A925-94EF-41D8-B735-684F3A48D4C4}" destId="{6928DF7C-E334-441A-B94B-2F33298E37A5}" srcOrd="1" destOrd="0" presId="urn:microsoft.com/office/officeart/2005/8/layout/process5"/>
    <dgm:cxn modelId="{69FD9B66-4BAD-4EA5-B7B6-3C93C6821CE8}" type="presOf" srcId="{95B9F33B-65DB-4192-97DF-2AE7E341C247}" destId="{DBCDFF98-1E58-438F-A4C2-9A98D2F775E0}" srcOrd="1" destOrd="0" presId="urn:microsoft.com/office/officeart/2005/8/layout/process5"/>
    <dgm:cxn modelId="{E82A8DF0-2FB2-4B2F-98A9-F1B93AC85FEA}" srcId="{EB8B3704-95D7-4EAF-B980-6C416305ACDF}" destId="{4C8B81EF-3512-4A8A-82B2-86850AD9C2A2}" srcOrd="0" destOrd="0" parTransId="{BACB9A88-724F-4AFF-9ACF-181DB77ACBB3}" sibTransId="{712F6089-6D19-48ED-95BF-9EB2E088C18B}"/>
    <dgm:cxn modelId="{1885F49C-9D72-43BF-9603-B6D68AA03843}" srcId="{EB8B3704-95D7-4EAF-B980-6C416305ACDF}" destId="{453ECEEF-AF61-44C2-8977-4DDD87DF4815}" srcOrd="11" destOrd="0" parTransId="{F0382BBA-386A-49C7-B172-1C26C2204424}" sibTransId="{A609B9DB-F0C9-41EE-B127-513B52CC83C1}"/>
    <dgm:cxn modelId="{8307E111-C8B0-4EA5-B93E-32D2FD65D9CE}" srcId="{EB8B3704-95D7-4EAF-B980-6C416305ACDF}" destId="{634F9AAA-9F11-4748-BAFF-AC9424D49D96}" srcOrd="15" destOrd="0" parTransId="{20F0ACEB-2436-4FD0-9723-F390D80BCE69}" sibTransId="{EDA307AA-28D3-43AA-812A-823A63EB9AE2}"/>
    <dgm:cxn modelId="{BD05D616-340C-4E5B-9DB5-C038CF870023}" srcId="{EB8B3704-95D7-4EAF-B980-6C416305ACDF}" destId="{CA420CD1-4908-4CA6-BA33-E74FB9E99882}" srcOrd="5" destOrd="0" parTransId="{669BDA10-F3F9-4660-B1BB-656991621D43}" sibTransId="{95B9F33B-65DB-4192-97DF-2AE7E341C247}"/>
    <dgm:cxn modelId="{59C9269A-F4B4-47AC-8F5F-44988E333461}" type="presOf" srcId="{EDA307AA-28D3-43AA-812A-823A63EB9AE2}" destId="{2C83043A-BBC9-4D45-BF6E-2AE272B497B0}" srcOrd="1" destOrd="0" presId="urn:microsoft.com/office/officeart/2005/8/layout/process5"/>
    <dgm:cxn modelId="{B6804DE8-22F8-400B-8A62-62AB110B3E3A}" type="presOf" srcId="{A609B9DB-F0C9-41EE-B127-513B52CC83C1}" destId="{C110C324-2202-4FFA-966D-8DA7DEDCDCE7}" srcOrd="1" destOrd="0" presId="urn:microsoft.com/office/officeart/2005/8/layout/process5"/>
    <dgm:cxn modelId="{8FBBF6E0-7ED5-457F-A779-CAAC21866BA2}" type="presOf" srcId="{A75CC26F-7E10-431E-AFF2-0F1ECC76FE16}" destId="{44C4FBA5-4F91-4A46-9D8E-BA7CD2A03525}" srcOrd="0" destOrd="0" presId="urn:microsoft.com/office/officeart/2005/8/layout/process5"/>
    <dgm:cxn modelId="{C312B851-5D0C-4EA2-9AC7-04BC44445ACA}" type="presOf" srcId="{634F9AAA-9F11-4748-BAFF-AC9424D49D96}" destId="{F8A88352-C30D-43F7-B4B4-599997E8A0B2}" srcOrd="0" destOrd="0" presId="urn:microsoft.com/office/officeart/2005/8/layout/process5"/>
    <dgm:cxn modelId="{7976983C-5511-4BAE-A19D-B17231B2E47E}" type="presOf" srcId="{51D4E941-37C2-45E1-B6E9-438E65F445F8}" destId="{3379107D-4AA6-4A7D-BE8F-3BD9F2924A03}" srcOrd="0" destOrd="0" presId="urn:microsoft.com/office/officeart/2005/8/layout/process5"/>
    <dgm:cxn modelId="{D3FD42BD-BE5B-4FC7-8DDA-18548307AEDC}" srcId="{EB8B3704-95D7-4EAF-B980-6C416305ACDF}" destId="{5423DD86-4056-4561-A498-96AABE710630}" srcOrd="17" destOrd="0" parTransId="{E2B52266-686A-43C3-97AC-0AB2C138ED32}" sibTransId="{C8869E0E-0F00-4B93-B0CF-5C0BBEBDBB0C}"/>
    <dgm:cxn modelId="{B390C34B-2AF6-4F76-9D49-C875F26E0483}" type="presOf" srcId="{EDA307AA-28D3-43AA-812A-823A63EB9AE2}" destId="{D30F4C49-12B4-4367-86F7-AA86AFAAE54E}" srcOrd="0" destOrd="0" presId="urn:microsoft.com/office/officeart/2005/8/layout/process5"/>
    <dgm:cxn modelId="{EA7F3173-316F-421A-9B11-EB088CE8326A}" type="presOf" srcId="{90AB74A3-CD09-460A-A56B-E63965FA282F}" destId="{EDA1FA4E-7BAF-43F5-AE8A-9648ADEEC4F0}" srcOrd="1" destOrd="0" presId="urn:microsoft.com/office/officeart/2005/8/layout/process5"/>
    <dgm:cxn modelId="{D14CC52C-9BBE-44BD-8CAA-836EE2950DBA}" srcId="{EB8B3704-95D7-4EAF-B980-6C416305ACDF}" destId="{5C59D8A8-DFF7-4A3F-A99E-CE0C8EA5229D}" srcOrd="8" destOrd="0" parTransId="{45D7D1EC-EE2B-4F29-91F2-23082BBCDD8B}" sibTransId="{5F3B66A5-B23D-4964-9A90-616D7D6CD884}"/>
    <dgm:cxn modelId="{0416F442-CA94-43B3-A08C-F377DB91E745}" type="presOf" srcId="{90AB74A3-CD09-460A-A56B-E63965FA282F}" destId="{34BFBCE3-6497-480A-A9F8-57F37B2C1CC3}" srcOrd="0" destOrd="0" presId="urn:microsoft.com/office/officeart/2005/8/layout/process5"/>
    <dgm:cxn modelId="{A83A6CDD-F648-4A0C-BE23-D0FE7DB8AD0E}" type="presOf" srcId="{CB791185-34B4-4D72-9B9C-DDCCDE581E8F}" destId="{9071A5EC-9044-41E0-9C3A-A397A80E350F}" srcOrd="0" destOrd="0" presId="urn:microsoft.com/office/officeart/2005/8/layout/process5"/>
    <dgm:cxn modelId="{7A87C67F-57CA-48EC-99B5-24C07513733C}" srcId="{EB8B3704-95D7-4EAF-B980-6C416305ACDF}" destId="{D75C4787-246E-4A72-ABFE-D8A16195BDFA}" srcOrd="12" destOrd="0" parTransId="{CFE4F6BE-5A12-4D87-A633-BDDBDDCE8F98}" sibTransId="{41ECA630-C0FE-4EE8-8A48-3920505156F8}"/>
    <dgm:cxn modelId="{421DE977-7849-4AB9-A6A7-5D7CC6001301}" type="presOf" srcId="{B25E7B4F-8678-471D-9DFD-843CED3BA8BD}" destId="{AADEFE4D-0D44-4EAE-A7FE-1C8C8FC1C0B7}" srcOrd="0" destOrd="0" presId="urn:microsoft.com/office/officeart/2005/8/layout/process5"/>
    <dgm:cxn modelId="{B1D28C68-FCBF-429C-B61E-109CFE2EDEF7}" type="presOf" srcId="{24EDC8F0-A0A3-49D4-A262-EBAF6EEAF837}" destId="{AEADB900-0C51-432B-B7C6-A1818C79381F}" srcOrd="1" destOrd="0" presId="urn:microsoft.com/office/officeart/2005/8/layout/process5"/>
    <dgm:cxn modelId="{5850113F-92DD-43A7-856B-FE0764EA5B91}" type="presParOf" srcId="{8BC33573-F715-41FA-86BA-58BED9BC61FF}" destId="{3EB6D55C-5C79-497C-ACCE-74F6FAD34F58}" srcOrd="0" destOrd="0" presId="urn:microsoft.com/office/officeart/2005/8/layout/process5"/>
    <dgm:cxn modelId="{E2600814-3300-4CDB-B926-00391CD32ADC}" type="presParOf" srcId="{8BC33573-F715-41FA-86BA-58BED9BC61FF}" destId="{25ACF988-70E6-404D-BBCB-C89608172510}" srcOrd="1" destOrd="0" presId="urn:microsoft.com/office/officeart/2005/8/layout/process5"/>
    <dgm:cxn modelId="{1A5853F0-4E49-46FB-98E8-17C764B9B8E0}" type="presParOf" srcId="{25ACF988-70E6-404D-BBCB-C89608172510}" destId="{F989A0FF-6643-4A11-A827-18050AED6A11}" srcOrd="0" destOrd="0" presId="urn:microsoft.com/office/officeart/2005/8/layout/process5"/>
    <dgm:cxn modelId="{DB0EDBB5-A317-4140-AA29-C41E1C2DC8BA}" type="presParOf" srcId="{8BC33573-F715-41FA-86BA-58BED9BC61FF}" destId="{6B43AAA9-F781-490D-9ED8-D1C221EAFA05}" srcOrd="2" destOrd="0" presId="urn:microsoft.com/office/officeart/2005/8/layout/process5"/>
    <dgm:cxn modelId="{E6BA34D5-0A84-4E51-8A31-7E948A9174E3}" type="presParOf" srcId="{8BC33573-F715-41FA-86BA-58BED9BC61FF}" destId="{18B186DC-A8AF-4544-B5C4-4A3C3A477D57}" srcOrd="3" destOrd="0" presId="urn:microsoft.com/office/officeart/2005/8/layout/process5"/>
    <dgm:cxn modelId="{843D727B-BDC2-491E-AFF8-1CC7EC244318}" type="presParOf" srcId="{18B186DC-A8AF-4544-B5C4-4A3C3A477D57}" destId="{E95BB767-028A-429E-8460-EA7AD69B3E47}" srcOrd="0" destOrd="0" presId="urn:microsoft.com/office/officeart/2005/8/layout/process5"/>
    <dgm:cxn modelId="{357C6B28-ACD6-4593-9E95-BABA3AA51C07}" type="presParOf" srcId="{8BC33573-F715-41FA-86BA-58BED9BC61FF}" destId="{9071A5EC-9044-41E0-9C3A-A397A80E350F}" srcOrd="4" destOrd="0" presId="urn:microsoft.com/office/officeart/2005/8/layout/process5"/>
    <dgm:cxn modelId="{36D2B6F2-C9D1-49B2-924C-9B302220168F}" type="presParOf" srcId="{8BC33573-F715-41FA-86BA-58BED9BC61FF}" destId="{B0329F3B-8960-4DD9-B0D4-EBDC5432B9C2}" srcOrd="5" destOrd="0" presId="urn:microsoft.com/office/officeart/2005/8/layout/process5"/>
    <dgm:cxn modelId="{82577A4E-ACB1-4A1E-893D-C8C429F95451}" type="presParOf" srcId="{B0329F3B-8960-4DD9-B0D4-EBDC5432B9C2}" destId="{AEADB900-0C51-432B-B7C6-A1818C79381F}" srcOrd="0" destOrd="0" presId="urn:microsoft.com/office/officeart/2005/8/layout/process5"/>
    <dgm:cxn modelId="{A27F93ED-F981-4080-BD6C-111A8BE59E47}" type="presParOf" srcId="{8BC33573-F715-41FA-86BA-58BED9BC61FF}" destId="{535338DE-1958-4875-86F6-3BB57B4D2BE1}" srcOrd="6" destOrd="0" presId="urn:microsoft.com/office/officeart/2005/8/layout/process5"/>
    <dgm:cxn modelId="{57A446CF-5D40-417D-BF31-BEA2A1DA13D4}" type="presParOf" srcId="{8BC33573-F715-41FA-86BA-58BED9BC61FF}" destId="{589F7F60-D2E9-4AFE-8CCF-2E1C49428052}" srcOrd="7" destOrd="0" presId="urn:microsoft.com/office/officeart/2005/8/layout/process5"/>
    <dgm:cxn modelId="{73B12DA2-2E61-496E-93DE-2C0D6545DBBA}" type="presParOf" srcId="{589F7F60-D2E9-4AFE-8CCF-2E1C49428052}" destId="{DC4F32E8-7B28-47C4-AE3A-FAF51730137D}" srcOrd="0" destOrd="0" presId="urn:microsoft.com/office/officeart/2005/8/layout/process5"/>
    <dgm:cxn modelId="{3CA0B51E-96CC-4BB4-80F3-7C30937C257F}" type="presParOf" srcId="{8BC33573-F715-41FA-86BA-58BED9BC61FF}" destId="{1F411BE4-4051-4BF0-B767-6B01150ADB99}" srcOrd="8" destOrd="0" presId="urn:microsoft.com/office/officeart/2005/8/layout/process5"/>
    <dgm:cxn modelId="{A03F4739-6E15-48BD-978F-1C28CD9DF1B3}" type="presParOf" srcId="{8BC33573-F715-41FA-86BA-58BED9BC61FF}" destId="{78BF7453-8316-46AB-B9B5-DF3B30115B14}" srcOrd="9" destOrd="0" presId="urn:microsoft.com/office/officeart/2005/8/layout/process5"/>
    <dgm:cxn modelId="{EBD92BD4-66FC-4F70-84FF-C0D5C08054EF}" type="presParOf" srcId="{78BF7453-8316-46AB-B9B5-DF3B30115B14}" destId="{D8A96FC7-4409-4805-8522-6134C20552C9}" srcOrd="0" destOrd="0" presId="urn:microsoft.com/office/officeart/2005/8/layout/process5"/>
    <dgm:cxn modelId="{FE7DA911-C8A4-4D77-BC7C-D8765A55C1C0}" type="presParOf" srcId="{8BC33573-F715-41FA-86BA-58BED9BC61FF}" destId="{54B9BC84-2B2E-493A-9DAB-9118D1923296}" srcOrd="10" destOrd="0" presId="urn:microsoft.com/office/officeart/2005/8/layout/process5"/>
    <dgm:cxn modelId="{EDBE0BE1-7FC0-4A51-9108-74DB32BE35FC}" type="presParOf" srcId="{8BC33573-F715-41FA-86BA-58BED9BC61FF}" destId="{C2DD1AA1-E4D2-4DA8-80C9-140FCBB9AA89}" srcOrd="11" destOrd="0" presId="urn:microsoft.com/office/officeart/2005/8/layout/process5"/>
    <dgm:cxn modelId="{D53A429C-17C2-436D-9ED4-4F30F3BAD22B}" type="presParOf" srcId="{C2DD1AA1-E4D2-4DA8-80C9-140FCBB9AA89}" destId="{DBCDFF98-1E58-438F-A4C2-9A98D2F775E0}" srcOrd="0" destOrd="0" presId="urn:microsoft.com/office/officeart/2005/8/layout/process5"/>
    <dgm:cxn modelId="{E5B04A58-5051-4A43-8F8F-4AE5E3AD41E6}" type="presParOf" srcId="{8BC33573-F715-41FA-86BA-58BED9BC61FF}" destId="{97837F2C-92E9-4FA9-8A13-CC7987B51D0A}" srcOrd="12" destOrd="0" presId="urn:microsoft.com/office/officeart/2005/8/layout/process5"/>
    <dgm:cxn modelId="{C5BA8A1D-9EDA-4092-986F-F39582B9CBFC}" type="presParOf" srcId="{8BC33573-F715-41FA-86BA-58BED9BC61FF}" destId="{6427D38D-CEA4-4713-AE63-6B30A65C3C1B}" srcOrd="13" destOrd="0" presId="urn:microsoft.com/office/officeart/2005/8/layout/process5"/>
    <dgm:cxn modelId="{26A9C92B-EC77-4C71-B621-B9910D72522C}" type="presParOf" srcId="{6427D38D-CEA4-4713-AE63-6B30A65C3C1B}" destId="{1C6D966C-F1C4-4CD0-81DC-E451A762C516}" srcOrd="0" destOrd="0" presId="urn:microsoft.com/office/officeart/2005/8/layout/process5"/>
    <dgm:cxn modelId="{B1596BE5-21BD-4D61-A4EF-5F91D13DC0D7}" type="presParOf" srcId="{8BC33573-F715-41FA-86BA-58BED9BC61FF}" destId="{EA8BC81C-FA69-4CB7-AE63-68055D388AB8}" srcOrd="14" destOrd="0" presId="urn:microsoft.com/office/officeart/2005/8/layout/process5"/>
    <dgm:cxn modelId="{74C5A805-025F-4E32-B681-E316F507C898}" type="presParOf" srcId="{8BC33573-F715-41FA-86BA-58BED9BC61FF}" destId="{DA1EDF96-A00D-483C-BE20-E94960E5528A}" srcOrd="15" destOrd="0" presId="urn:microsoft.com/office/officeart/2005/8/layout/process5"/>
    <dgm:cxn modelId="{557ACF06-81DC-42DF-984B-7F337DB3FB61}" type="presParOf" srcId="{DA1EDF96-A00D-483C-BE20-E94960E5528A}" destId="{891999A4-B77E-48AB-A872-2DF04CAC9777}" srcOrd="0" destOrd="0" presId="urn:microsoft.com/office/officeart/2005/8/layout/process5"/>
    <dgm:cxn modelId="{A9513065-FE70-4969-BDDA-26890E764279}" type="presParOf" srcId="{8BC33573-F715-41FA-86BA-58BED9BC61FF}" destId="{B3695CE5-330F-4879-A65A-697472ED742A}" srcOrd="16" destOrd="0" presId="urn:microsoft.com/office/officeart/2005/8/layout/process5"/>
    <dgm:cxn modelId="{B4C27F50-03D2-4BAD-8AE4-ED908D98D308}" type="presParOf" srcId="{8BC33573-F715-41FA-86BA-58BED9BC61FF}" destId="{1E1BE772-22E6-4C2E-80F0-B7CC5A60E7ED}" srcOrd="17" destOrd="0" presId="urn:microsoft.com/office/officeart/2005/8/layout/process5"/>
    <dgm:cxn modelId="{D6F25CC5-C5F6-4833-9BB1-06AA582EFDE2}" type="presParOf" srcId="{1E1BE772-22E6-4C2E-80F0-B7CC5A60E7ED}" destId="{F6F91116-772C-4C86-843A-9DF1DB3B8C86}" srcOrd="0" destOrd="0" presId="urn:microsoft.com/office/officeart/2005/8/layout/process5"/>
    <dgm:cxn modelId="{BF6A6770-8585-4A55-88DA-457BDA740740}" type="presParOf" srcId="{8BC33573-F715-41FA-86BA-58BED9BC61FF}" destId="{57EFC42E-3FC3-465D-88D8-FD7B43A7FB39}" srcOrd="18" destOrd="0" presId="urn:microsoft.com/office/officeart/2005/8/layout/process5"/>
    <dgm:cxn modelId="{DEF520AF-6B6E-41D5-9726-6C299F5CE060}" type="presParOf" srcId="{8BC33573-F715-41FA-86BA-58BED9BC61FF}" destId="{081BBDF6-6145-4804-99D0-71DAA51C4A25}" srcOrd="19" destOrd="0" presId="urn:microsoft.com/office/officeart/2005/8/layout/process5"/>
    <dgm:cxn modelId="{2573FF88-2F24-45A6-A3E6-48A042D9742F}" type="presParOf" srcId="{081BBDF6-6145-4804-99D0-71DAA51C4A25}" destId="{6928DF7C-E334-441A-B94B-2F33298E37A5}" srcOrd="0" destOrd="0" presId="urn:microsoft.com/office/officeart/2005/8/layout/process5"/>
    <dgm:cxn modelId="{3711A1F9-1364-4F63-878C-9565700E89A9}" type="presParOf" srcId="{8BC33573-F715-41FA-86BA-58BED9BC61FF}" destId="{520A8388-DACD-474C-BAFF-A8859E44CDDA}" srcOrd="20" destOrd="0" presId="urn:microsoft.com/office/officeart/2005/8/layout/process5"/>
    <dgm:cxn modelId="{967355EE-BF0F-4C71-94C0-43E0848A2068}" type="presParOf" srcId="{8BC33573-F715-41FA-86BA-58BED9BC61FF}" destId="{616440E0-A0B0-4386-9D3B-39D0D98BE9DF}" srcOrd="21" destOrd="0" presId="urn:microsoft.com/office/officeart/2005/8/layout/process5"/>
    <dgm:cxn modelId="{3F9BEE0C-1822-43F2-AB1A-1014AF7E3964}" type="presParOf" srcId="{616440E0-A0B0-4386-9D3B-39D0D98BE9DF}" destId="{2ED12870-F810-4DAB-8519-C43AEC69772C}" srcOrd="0" destOrd="0" presId="urn:microsoft.com/office/officeart/2005/8/layout/process5"/>
    <dgm:cxn modelId="{05021E25-225C-4565-AE0A-8892E482BA2A}" type="presParOf" srcId="{8BC33573-F715-41FA-86BA-58BED9BC61FF}" destId="{3D132C4B-FA43-4B5F-8E52-5B705797EC3D}" srcOrd="22" destOrd="0" presId="urn:microsoft.com/office/officeart/2005/8/layout/process5"/>
    <dgm:cxn modelId="{A50F8D70-C73C-4937-9B7A-EA015E06A22C}" type="presParOf" srcId="{8BC33573-F715-41FA-86BA-58BED9BC61FF}" destId="{221B313B-90D5-46A6-9C22-026C5219C0B8}" srcOrd="23" destOrd="0" presId="urn:microsoft.com/office/officeart/2005/8/layout/process5"/>
    <dgm:cxn modelId="{D99F1C23-CB45-45ED-863D-0E5E5AACBB20}" type="presParOf" srcId="{221B313B-90D5-46A6-9C22-026C5219C0B8}" destId="{C110C324-2202-4FFA-966D-8DA7DEDCDCE7}" srcOrd="0" destOrd="0" presId="urn:microsoft.com/office/officeart/2005/8/layout/process5"/>
    <dgm:cxn modelId="{C8FE8AFB-8AA1-421D-8CD9-E45E85C5F2D1}" type="presParOf" srcId="{8BC33573-F715-41FA-86BA-58BED9BC61FF}" destId="{3F00B48E-73F4-43FE-A654-2465DD1C568D}" srcOrd="24" destOrd="0" presId="urn:microsoft.com/office/officeart/2005/8/layout/process5"/>
    <dgm:cxn modelId="{A902215A-0A95-4A3C-979C-96D2A16BF028}" type="presParOf" srcId="{8BC33573-F715-41FA-86BA-58BED9BC61FF}" destId="{908628A0-9AD8-4340-A80C-4E407162458A}" srcOrd="25" destOrd="0" presId="urn:microsoft.com/office/officeart/2005/8/layout/process5"/>
    <dgm:cxn modelId="{F33AD919-6198-4ECE-8711-DF303F562EF6}" type="presParOf" srcId="{908628A0-9AD8-4340-A80C-4E407162458A}" destId="{6A293A66-3C7B-4CF0-97A8-F8BFF82D779F}" srcOrd="0" destOrd="0" presId="urn:microsoft.com/office/officeart/2005/8/layout/process5"/>
    <dgm:cxn modelId="{87BF36B0-15CE-466D-BB73-ECA31D018F44}" type="presParOf" srcId="{8BC33573-F715-41FA-86BA-58BED9BC61FF}" destId="{9E9BCBE0-1E51-42F7-BA4D-8F55F484DF67}" srcOrd="26" destOrd="0" presId="urn:microsoft.com/office/officeart/2005/8/layout/process5"/>
    <dgm:cxn modelId="{24F08C50-A5EA-4AE9-9338-388ED6448D54}" type="presParOf" srcId="{8BC33573-F715-41FA-86BA-58BED9BC61FF}" destId="{AADEFE4D-0D44-4EAE-A7FE-1C8C8FC1C0B7}" srcOrd="27" destOrd="0" presId="urn:microsoft.com/office/officeart/2005/8/layout/process5"/>
    <dgm:cxn modelId="{3BDAA4A3-D390-4A45-9174-E5310338C0EB}" type="presParOf" srcId="{AADEFE4D-0D44-4EAE-A7FE-1C8C8FC1C0B7}" destId="{E0934EE8-A4B2-4BA6-862B-08CF933758E9}" srcOrd="0" destOrd="0" presId="urn:microsoft.com/office/officeart/2005/8/layout/process5"/>
    <dgm:cxn modelId="{E35C9BC8-5FEC-40E3-8E5F-0F9B5698F8A3}" type="presParOf" srcId="{8BC33573-F715-41FA-86BA-58BED9BC61FF}" destId="{3379107D-4AA6-4A7D-BE8F-3BD9F2924A03}" srcOrd="28" destOrd="0" presId="urn:microsoft.com/office/officeart/2005/8/layout/process5"/>
    <dgm:cxn modelId="{0C814848-3731-4A2C-A041-9F97CC73D4E4}" type="presParOf" srcId="{8BC33573-F715-41FA-86BA-58BED9BC61FF}" destId="{34BFBCE3-6497-480A-A9F8-57F37B2C1CC3}" srcOrd="29" destOrd="0" presId="urn:microsoft.com/office/officeart/2005/8/layout/process5"/>
    <dgm:cxn modelId="{137F81F1-4821-4EA3-8AE3-799ABFDA211F}" type="presParOf" srcId="{34BFBCE3-6497-480A-A9F8-57F37B2C1CC3}" destId="{EDA1FA4E-7BAF-43F5-AE8A-9648ADEEC4F0}" srcOrd="0" destOrd="0" presId="urn:microsoft.com/office/officeart/2005/8/layout/process5"/>
    <dgm:cxn modelId="{5587BF73-F8FA-49E8-8555-3AFC9354EFC0}" type="presParOf" srcId="{8BC33573-F715-41FA-86BA-58BED9BC61FF}" destId="{F8A88352-C30D-43F7-B4B4-599997E8A0B2}" srcOrd="30" destOrd="0" presId="urn:microsoft.com/office/officeart/2005/8/layout/process5"/>
    <dgm:cxn modelId="{36C5D1A3-7BDD-4A45-8CAB-0D3038657AE4}" type="presParOf" srcId="{8BC33573-F715-41FA-86BA-58BED9BC61FF}" destId="{D30F4C49-12B4-4367-86F7-AA86AFAAE54E}" srcOrd="31" destOrd="0" presId="urn:microsoft.com/office/officeart/2005/8/layout/process5"/>
    <dgm:cxn modelId="{3F1C784F-4EA1-46CA-ABB2-B8D5923650AC}" type="presParOf" srcId="{D30F4C49-12B4-4367-86F7-AA86AFAAE54E}" destId="{2C83043A-BBC9-4D45-BF6E-2AE272B497B0}" srcOrd="0" destOrd="0" presId="urn:microsoft.com/office/officeart/2005/8/layout/process5"/>
    <dgm:cxn modelId="{94D1E9F9-DF44-4CD0-BE35-A498B8203A9F}" type="presParOf" srcId="{8BC33573-F715-41FA-86BA-58BED9BC61FF}" destId="{A5BADB51-E550-4F90-83C0-6CCC8C0D5DEA}" srcOrd="32" destOrd="0" presId="urn:microsoft.com/office/officeart/2005/8/layout/process5"/>
    <dgm:cxn modelId="{F668CAED-F29C-4129-84F2-C7ADF2B0627C}" type="presParOf" srcId="{8BC33573-F715-41FA-86BA-58BED9BC61FF}" destId="{15C7617F-1071-4476-8ED2-08DF93E9B95E}" srcOrd="33" destOrd="0" presId="urn:microsoft.com/office/officeart/2005/8/layout/process5"/>
    <dgm:cxn modelId="{2C80432A-E402-4140-8AD0-F48607052451}" type="presParOf" srcId="{15C7617F-1071-4476-8ED2-08DF93E9B95E}" destId="{BD562740-B8E8-4C8C-B638-314057E1D6B5}" srcOrd="0" destOrd="0" presId="urn:microsoft.com/office/officeart/2005/8/layout/process5"/>
    <dgm:cxn modelId="{3D0ADF5F-6C81-4C2E-A105-9A0B9FD30ECA}" type="presParOf" srcId="{8BC33573-F715-41FA-86BA-58BED9BC61FF}" destId="{768C7F8F-F37F-4B6C-94ED-B309A4C4FADA}" srcOrd="34" destOrd="0" presId="urn:microsoft.com/office/officeart/2005/8/layout/process5"/>
    <dgm:cxn modelId="{CA2D2E1A-790A-4CC7-B363-058EBA8A93A9}" type="presParOf" srcId="{8BC33573-F715-41FA-86BA-58BED9BC61FF}" destId="{E3AD9956-5C69-4811-8F65-05C4730E5F90}" srcOrd="35" destOrd="0" presId="urn:microsoft.com/office/officeart/2005/8/layout/process5"/>
    <dgm:cxn modelId="{D79D6BC3-350B-44A5-B56B-91FECBFEF080}" type="presParOf" srcId="{E3AD9956-5C69-4811-8F65-05C4730E5F90}" destId="{4C53AE1C-62DA-413E-A3AD-4C7FB57879A6}" srcOrd="0" destOrd="0" presId="urn:microsoft.com/office/officeart/2005/8/layout/process5"/>
    <dgm:cxn modelId="{A9CCF342-CF30-44C6-8310-85D7E5710C91}" type="presParOf" srcId="{8BC33573-F715-41FA-86BA-58BED9BC61FF}" destId="{44C4FBA5-4F91-4A46-9D8E-BA7CD2A03525}" srcOrd="36" destOrd="0" presId="urn:microsoft.com/office/officeart/2005/8/layout/process5"/>
    <dgm:cxn modelId="{EF5549E3-9C49-4A52-A1D5-FB8BDB0FBED0}" type="presParOf" srcId="{8BC33573-F715-41FA-86BA-58BED9BC61FF}" destId="{BE2A95FD-091E-4CDF-8ADA-54149A761374}" srcOrd="37" destOrd="0" presId="urn:microsoft.com/office/officeart/2005/8/layout/process5"/>
    <dgm:cxn modelId="{C7E029E0-39D5-4FAF-A431-7D9BB54A2E59}" type="presParOf" srcId="{BE2A95FD-091E-4CDF-8ADA-54149A761374}" destId="{7C2B936C-FCFB-4A98-A7F1-9D074B8EC209}" srcOrd="0" destOrd="0" presId="urn:microsoft.com/office/officeart/2005/8/layout/process5"/>
    <dgm:cxn modelId="{9F5E0BFB-6047-40C5-8271-717F12C38094}" type="presParOf" srcId="{8BC33573-F715-41FA-86BA-58BED9BC61FF}" destId="{1D0004D3-D102-4E05-8FD3-724C7AB95B76}" srcOrd="38" destOrd="0" presId="urn:microsoft.com/office/officeart/2005/8/layout/process5"/>
  </dgm:cxnLst>
  <dgm:bg>
    <a:gradFill flip="none" rotWithShape="1">
      <a:gsLst>
        <a:gs pos="69000">
          <a:srgbClr val="D3ED9C"/>
        </a:gs>
        <a:gs pos="44000">
          <a:srgbClr val="FFFF00"/>
        </a:gs>
        <a:gs pos="78000">
          <a:srgbClr val="92D050"/>
        </a:gs>
        <a:gs pos="22000">
          <a:srgbClr val="FFC000"/>
        </a:gs>
        <a:gs pos="0">
          <a:schemeClr val="accent5"/>
        </a:gs>
        <a:gs pos="62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  <a:tileRect/>
    </a:gradFill>
    <a:effectLst>
      <a:outerShdw blurRad="152400" dist="317500" dir="5400000" sx="90000" sy="-19000" rotWithShape="0">
        <a:prstClr val="black">
          <a:alpha val="15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B6D55C-5C79-497C-ACCE-74F6FAD34F58}">
      <dsp:nvSpPr>
        <dsp:cNvPr id="0" name=""/>
        <dsp:cNvSpPr/>
      </dsp:nvSpPr>
      <dsp:spPr>
        <a:xfrm>
          <a:off x="140745" y="1502"/>
          <a:ext cx="1307391" cy="78443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700" kern="1200" dirty="0" smtClean="0"/>
            <a:t>9:00:</a:t>
          </a:r>
          <a:r>
            <a:rPr lang="zh-TW" altLang="en-US" sz="1700" kern="1200" dirty="0" smtClean="0"/>
            <a:t>入園</a:t>
          </a:r>
          <a:endParaRPr lang="zh-TW" altLang="en-US" sz="1700" kern="1200" dirty="0"/>
        </a:p>
      </dsp:txBody>
      <dsp:txXfrm>
        <a:off x="163720" y="24477"/>
        <a:ext cx="1261441" cy="738484"/>
      </dsp:txXfrm>
    </dsp:sp>
    <dsp:sp modelId="{25ACF988-70E6-404D-BBCB-C89608172510}">
      <dsp:nvSpPr>
        <dsp:cNvPr id="0" name=""/>
        <dsp:cNvSpPr/>
      </dsp:nvSpPr>
      <dsp:spPr>
        <a:xfrm>
          <a:off x="1563187" y="231603"/>
          <a:ext cx="277166" cy="324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1563187" y="296450"/>
        <a:ext cx="194016" cy="194539"/>
      </dsp:txXfrm>
    </dsp:sp>
    <dsp:sp modelId="{6B43AAA9-F781-490D-9ED8-D1C221EAFA05}">
      <dsp:nvSpPr>
        <dsp:cNvPr id="0" name=""/>
        <dsp:cNvSpPr/>
      </dsp:nvSpPr>
      <dsp:spPr>
        <a:xfrm>
          <a:off x="1971093" y="1502"/>
          <a:ext cx="1307391" cy="78443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飛天神奇號</a:t>
          </a:r>
          <a:endParaRPr lang="zh-TW" altLang="en-US" sz="1700" kern="1200" dirty="0"/>
        </a:p>
      </dsp:txBody>
      <dsp:txXfrm>
        <a:off x="1994068" y="24477"/>
        <a:ext cx="1261441" cy="738484"/>
      </dsp:txXfrm>
    </dsp:sp>
    <dsp:sp modelId="{18B186DC-A8AF-4544-B5C4-4A3C3A477D57}">
      <dsp:nvSpPr>
        <dsp:cNvPr id="0" name=""/>
        <dsp:cNvSpPr/>
      </dsp:nvSpPr>
      <dsp:spPr>
        <a:xfrm>
          <a:off x="3393535" y="231603"/>
          <a:ext cx="277166" cy="324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3393535" y="296450"/>
        <a:ext cx="194016" cy="194539"/>
      </dsp:txXfrm>
    </dsp:sp>
    <dsp:sp modelId="{9071A5EC-9044-41E0-9C3A-A397A80E350F}">
      <dsp:nvSpPr>
        <dsp:cNvPr id="0" name=""/>
        <dsp:cNvSpPr/>
      </dsp:nvSpPr>
      <dsp:spPr>
        <a:xfrm>
          <a:off x="3801441" y="1502"/>
          <a:ext cx="1307391" cy="78443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海洋總動員</a:t>
          </a:r>
          <a:endParaRPr lang="zh-TW" altLang="en-US" sz="1700" kern="1200" dirty="0"/>
        </a:p>
      </dsp:txBody>
      <dsp:txXfrm>
        <a:off x="3824416" y="24477"/>
        <a:ext cx="1261441" cy="738484"/>
      </dsp:txXfrm>
    </dsp:sp>
    <dsp:sp modelId="{B0329F3B-8960-4DD9-B0D4-EBDC5432B9C2}">
      <dsp:nvSpPr>
        <dsp:cNvPr id="0" name=""/>
        <dsp:cNvSpPr/>
      </dsp:nvSpPr>
      <dsp:spPr>
        <a:xfrm>
          <a:off x="5223883" y="231603"/>
          <a:ext cx="277166" cy="324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5223883" y="296450"/>
        <a:ext cx="194016" cy="194539"/>
      </dsp:txXfrm>
    </dsp:sp>
    <dsp:sp modelId="{535338DE-1958-4875-86F6-3BB57B4D2BE1}">
      <dsp:nvSpPr>
        <dsp:cNvPr id="0" name=""/>
        <dsp:cNvSpPr/>
      </dsp:nvSpPr>
      <dsp:spPr>
        <a:xfrm>
          <a:off x="5631789" y="1502"/>
          <a:ext cx="1307391" cy="78443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摩天輪</a:t>
          </a:r>
          <a:endParaRPr lang="zh-TW" altLang="en-US" sz="1700" kern="1200" dirty="0"/>
        </a:p>
      </dsp:txBody>
      <dsp:txXfrm>
        <a:off x="5654764" y="24477"/>
        <a:ext cx="1261441" cy="738484"/>
      </dsp:txXfrm>
    </dsp:sp>
    <dsp:sp modelId="{589F7F60-D2E9-4AFE-8CCF-2E1C49428052}">
      <dsp:nvSpPr>
        <dsp:cNvPr id="0" name=""/>
        <dsp:cNvSpPr/>
      </dsp:nvSpPr>
      <dsp:spPr>
        <a:xfrm>
          <a:off x="7054230" y="231603"/>
          <a:ext cx="277166" cy="324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7054230" y="296450"/>
        <a:ext cx="194016" cy="194539"/>
      </dsp:txXfrm>
    </dsp:sp>
    <dsp:sp modelId="{1F411BE4-4051-4BF0-B767-6B01150ADB99}">
      <dsp:nvSpPr>
        <dsp:cNvPr id="0" name=""/>
        <dsp:cNvSpPr/>
      </dsp:nvSpPr>
      <dsp:spPr>
        <a:xfrm>
          <a:off x="7462136" y="1502"/>
          <a:ext cx="1307391" cy="784434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銀河號</a:t>
          </a:r>
          <a:endParaRPr lang="zh-TW" altLang="en-US" sz="1700" kern="1200" dirty="0"/>
        </a:p>
      </dsp:txBody>
      <dsp:txXfrm>
        <a:off x="7485111" y="24477"/>
        <a:ext cx="1261441" cy="738484"/>
      </dsp:txXfrm>
    </dsp:sp>
    <dsp:sp modelId="{78BF7453-8316-46AB-B9B5-DF3B30115B14}">
      <dsp:nvSpPr>
        <dsp:cNvPr id="0" name=""/>
        <dsp:cNvSpPr/>
      </dsp:nvSpPr>
      <dsp:spPr>
        <a:xfrm rot="5400000">
          <a:off x="7977249" y="877454"/>
          <a:ext cx="277166" cy="324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 rot="-5400000">
        <a:off x="8018563" y="900987"/>
        <a:ext cx="194539" cy="194016"/>
      </dsp:txXfrm>
    </dsp:sp>
    <dsp:sp modelId="{54B9BC84-2B2E-493A-9DAB-9118D1923296}">
      <dsp:nvSpPr>
        <dsp:cNvPr id="0" name=""/>
        <dsp:cNvSpPr/>
      </dsp:nvSpPr>
      <dsp:spPr>
        <a:xfrm>
          <a:off x="7462136" y="1308893"/>
          <a:ext cx="1307391" cy="78443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宇宙迴旋</a:t>
          </a:r>
          <a:endParaRPr lang="zh-TW" altLang="en-US" sz="1700" kern="1200" dirty="0"/>
        </a:p>
      </dsp:txBody>
      <dsp:txXfrm>
        <a:off x="7485111" y="1331868"/>
        <a:ext cx="1261441" cy="738484"/>
      </dsp:txXfrm>
    </dsp:sp>
    <dsp:sp modelId="{C2DD1AA1-E4D2-4DA8-80C9-140FCBB9AA89}">
      <dsp:nvSpPr>
        <dsp:cNvPr id="0" name=""/>
        <dsp:cNvSpPr/>
      </dsp:nvSpPr>
      <dsp:spPr>
        <a:xfrm rot="10800000">
          <a:off x="7069919" y="1538994"/>
          <a:ext cx="277166" cy="324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 rot="10800000">
        <a:off x="7153069" y="1603841"/>
        <a:ext cx="194016" cy="194539"/>
      </dsp:txXfrm>
    </dsp:sp>
    <dsp:sp modelId="{97837F2C-92E9-4FA9-8A13-CC7987B51D0A}">
      <dsp:nvSpPr>
        <dsp:cNvPr id="0" name=""/>
        <dsp:cNvSpPr/>
      </dsp:nvSpPr>
      <dsp:spPr>
        <a:xfrm>
          <a:off x="5631789" y="1308893"/>
          <a:ext cx="1307391" cy="78443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星空小飛碟</a:t>
          </a:r>
          <a:endParaRPr lang="zh-TW" altLang="en-US" sz="1700" kern="1200" dirty="0"/>
        </a:p>
      </dsp:txBody>
      <dsp:txXfrm>
        <a:off x="5654764" y="1331868"/>
        <a:ext cx="1261441" cy="738484"/>
      </dsp:txXfrm>
    </dsp:sp>
    <dsp:sp modelId="{6427D38D-CEA4-4713-AE63-6B30A65C3C1B}">
      <dsp:nvSpPr>
        <dsp:cNvPr id="0" name=""/>
        <dsp:cNvSpPr/>
      </dsp:nvSpPr>
      <dsp:spPr>
        <a:xfrm rot="10800000">
          <a:off x="5239571" y="1538994"/>
          <a:ext cx="277166" cy="324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 rot="10800000">
        <a:off x="5322721" y="1603841"/>
        <a:ext cx="194016" cy="194539"/>
      </dsp:txXfrm>
    </dsp:sp>
    <dsp:sp modelId="{EA8BC81C-FA69-4CB7-AE63-68055D388AB8}">
      <dsp:nvSpPr>
        <dsp:cNvPr id="0" name=""/>
        <dsp:cNvSpPr/>
      </dsp:nvSpPr>
      <dsp:spPr>
        <a:xfrm>
          <a:off x="3801441" y="1308893"/>
          <a:ext cx="1307391" cy="78443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700" kern="1200" dirty="0" smtClean="0"/>
            <a:t>11:00:</a:t>
          </a:r>
          <a:r>
            <a:rPr lang="zh-TW" altLang="en-US" sz="1700" kern="1200" dirty="0" smtClean="0"/>
            <a:t>吃飯</a:t>
          </a:r>
          <a:endParaRPr lang="zh-TW" altLang="en-US" sz="1700" kern="1200" dirty="0"/>
        </a:p>
      </dsp:txBody>
      <dsp:txXfrm>
        <a:off x="3824416" y="1331868"/>
        <a:ext cx="1261441" cy="738484"/>
      </dsp:txXfrm>
    </dsp:sp>
    <dsp:sp modelId="{DA1EDF96-A00D-483C-BE20-E94960E5528A}">
      <dsp:nvSpPr>
        <dsp:cNvPr id="0" name=""/>
        <dsp:cNvSpPr/>
      </dsp:nvSpPr>
      <dsp:spPr>
        <a:xfrm rot="10800000">
          <a:off x="3409223" y="1538994"/>
          <a:ext cx="277166" cy="324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 rot="10800000">
        <a:off x="3492373" y="1603841"/>
        <a:ext cx="194016" cy="194539"/>
      </dsp:txXfrm>
    </dsp:sp>
    <dsp:sp modelId="{B3695CE5-330F-4879-A65A-697472ED742A}">
      <dsp:nvSpPr>
        <dsp:cNvPr id="0" name=""/>
        <dsp:cNvSpPr/>
      </dsp:nvSpPr>
      <dsp:spPr>
        <a:xfrm>
          <a:off x="1971093" y="1308893"/>
          <a:ext cx="1307391" cy="78443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摩天輪</a:t>
          </a:r>
          <a:endParaRPr lang="zh-TW" altLang="en-US" sz="1700" kern="1200" dirty="0"/>
        </a:p>
      </dsp:txBody>
      <dsp:txXfrm>
        <a:off x="1994068" y="1331868"/>
        <a:ext cx="1261441" cy="738484"/>
      </dsp:txXfrm>
    </dsp:sp>
    <dsp:sp modelId="{1E1BE772-22E6-4C2E-80F0-B7CC5A60E7ED}">
      <dsp:nvSpPr>
        <dsp:cNvPr id="0" name=""/>
        <dsp:cNvSpPr/>
      </dsp:nvSpPr>
      <dsp:spPr>
        <a:xfrm rot="10800000">
          <a:off x="1578876" y="1538994"/>
          <a:ext cx="277166" cy="324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 rot="10800000">
        <a:off x="1662026" y="1603841"/>
        <a:ext cx="194016" cy="194539"/>
      </dsp:txXfrm>
    </dsp:sp>
    <dsp:sp modelId="{57EFC42E-3FC3-465D-88D8-FD7B43A7FB39}">
      <dsp:nvSpPr>
        <dsp:cNvPr id="0" name=""/>
        <dsp:cNvSpPr/>
      </dsp:nvSpPr>
      <dsp:spPr>
        <a:xfrm>
          <a:off x="140745" y="1308893"/>
          <a:ext cx="1307391" cy="784434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銀河號</a:t>
          </a:r>
          <a:endParaRPr lang="zh-TW" altLang="en-US" sz="1700" kern="1200" dirty="0"/>
        </a:p>
      </dsp:txBody>
      <dsp:txXfrm>
        <a:off x="163720" y="1331868"/>
        <a:ext cx="1261441" cy="738484"/>
      </dsp:txXfrm>
    </dsp:sp>
    <dsp:sp modelId="{081BBDF6-6145-4804-99D0-71DAA51C4A25}">
      <dsp:nvSpPr>
        <dsp:cNvPr id="0" name=""/>
        <dsp:cNvSpPr/>
      </dsp:nvSpPr>
      <dsp:spPr>
        <a:xfrm rot="5400000">
          <a:off x="655857" y="2184846"/>
          <a:ext cx="277166" cy="324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 rot="-5400000">
        <a:off x="697171" y="2208379"/>
        <a:ext cx="194539" cy="194016"/>
      </dsp:txXfrm>
    </dsp:sp>
    <dsp:sp modelId="{520A8388-DACD-474C-BAFF-A8859E44CDDA}">
      <dsp:nvSpPr>
        <dsp:cNvPr id="0" name=""/>
        <dsp:cNvSpPr/>
      </dsp:nvSpPr>
      <dsp:spPr>
        <a:xfrm>
          <a:off x="140745" y="2616285"/>
          <a:ext cx="1307391" cy="78443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小飛龍</a:t>
          </a:r>
          <a:endParaRPr lang="zh-TW" altLang="en-US" sz="1700" kern="1200" dirty="0"/>
        </a:p>
      </dsp:txBody>
      <dsp:txXfrm>
        <a:off x="163720" y="2639260"/>
        <a:ext cx="1261441" cy="738484"/>
      </dsp:txXfrm>
    </dsp:sp>
    <dsp:sp modelId="{616440E0-A0B0-4386-9D3B-39D0D98BE9DF}">
      <dsp:nvSpPr>
        <dsp:cNvPr id="0" name=""/>
        <dsp:cNvSpPr/>
      </dsp:nvSpPr>
      <dsp:spPr>
        <a:xfrm>
          <a:off x="1563187" y="2846386"/>
          <a:ext cx="277166" cy="324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1563187" y="2911233"/>
        <a:ext cx="194016" cy="194539"/>
      </dsp:txXfrm>
    </dsp:sp>
    <dsp:sp modelId="{3D132C4B-FA43-4B5F-8E52-5B705797EC3D}">
      <dsp:nvSpPr>
        <dsp:cNvPr id="0" name=""/>
        <dsp:cNvSpPr/>
      </dsp:nvSpPr>
      <dsp:spPr>
        <a:xfrm>
          <a:off x="1971093" y="2616285"/>
          <a:ext cx="1307391" cy="78443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轉轉咖啡杯</a:t>
          </a:r>
          <a:endParaRPr lang="zh-TW" altLang="en-US" sz="1700" kern="1200" dirty="0"/>
        </a:p>
      </dsp:txBody>
      <dsp:txXfrm>
        <a:off x="1994068" y="2639260"/>
        <a:ext cx="1261441" cy="738484"/>
      </dsp:txXfrm>
    </dsp:sp>
    <dsp:sp modelId="{221B313B-90D5-46A6-9C22-026C5219C0B8}">
      <dsp:nvSpPr>
        <dsp:cNvPr id="0" name=""/>
        <dsp:cNvSpPr/>
      </dsp:nvSpPr>
      <dsp:spPr>
        <a:xfrm>
          <a:off x="3393535" y="2846386"/>
          <a:ext cx="277166" cy="324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3393535" y="2911233"/>
        <a:ext cx="194016" cy="194539"/>
      </dsp:txXfrm>
    </dsp:sp>
    <dsp:sp modelId="{3F00B48E-73F4-43FE-A654-2465DD1C568D}">
      <dsp:nvSpPr>
        <dsp:cNvPr id="0" name=""/>
        <dsp:cNvSpPr/>
      </dsp:nvSpPr>
      <dsp:spPr>
        <a:xfrm>
          <a:off x="3801441" y="2616285"/>
          <a:ext cx="1307391" cy="78443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轉轉咖啡杯</a:t>
          </a:r>
          <a:endParaRPr lang="zh-TW" altLang="en-US" sz="1700" kern="1200" dirty="0"/>
        </a:p>
      </dsp:txBody>
      <dsp:txXfrm>
        <a:off x="3824416" y="2639260"/>
        <a:ext cx="1261441" cy="738484"/>
      </dsp:txXfrm>
    </dsp:sp>
    <dsp:sp modelId="{908628A0-9AD8-4340-A80C-4E407162458A}">
      <dsp:nvSpPr>
        <dsp:cNvPr id="0" name=""/>
        <dsp:cNvSpPr/>
      </dsp:nvSpPr>
      <dsp:spPr>
        <a:xfrm>
          <a:off x="5223883" y="2846386"/>
          <a:ext cx="277166" cy="324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5223883" y="2911233"/>
        <a:ext cx="194016" cy="194539"/>
      </dsp:txXfrm>
    </dsp:sp>
    <dsp:sp modelId="{9E9BCBE0-1E51-42F7-BA4D-8F55F484DF67}">
      <dsp:nvSpPr>
        <dsp:cNvPr id="0" name=""/>
        <dsp:cNvSpPr/>
      </dsp:nvSpPr>
      <dsp:spPr>
        <a:xfrm>
          <a:off x="5631789" y="2616285"/>
          <a:ext cx="1307391" cy="78443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轉轉咖啡杯</a:t>
          </a:r>
          <a:endParaRPr lang="zh-TW" altLang="en-US" sz="1700" kern="1200" dirty="0"/>
        </a:p>
      </dsp:txBody>
      <dsp:txXfrm>
        <a:off x="5654764" y="2639260"/>
        <a:ext cx="1261441" cy="738484"/>
      </dsp:txXfrm>
    </dsp:sp>
    <dsp:sp modelId="{AADEFE4D-0D44-4EAE-A7FE-1C8C8FC1C0B7}">
      <dsp:nvSpPr>
        <dsp:cNvPr id="0" name=""/>
        <dsp:cNvSpPr/>
      </dsp:nvSpPr>
      <dsp:spPr>
        <a:xfrm>
          <a:off x="7054230" y="2846386"/>
          <a:ext cx="277166" cy="324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7054230" y="2911233"/>
        <a:ext cx="194016" cy="194539"/>
      </dsp:txXfrm>
    </dsp:sp>
    <dsp:sp modelId="{3379107D-4AA6-4A7D-BE8F-3BD9F2924A03}">
      <dsp:nvSpPr>
        <dsp:cNvPr id="0" name=""/>
        <dsp:cNvSpPr/>
      </dsp:nvSpPr>
      <dsp:spPr>
        <a:xfrm>
          <a:off x="7462136" y="2616285"/>
          <a:ext cx="1307391" cy="784434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轉轉咖啡杯</a:t>
          </a:r>
          <a:endParaRPr lang="zh-TW" altLang="en-US" sz="1700" kern="1200" dirty="0"/>
        </a:p>
      </dsp:txBody>
      <dsp:txXfrm>
        <a:off x="7485111" y="2639260"/>
        <a:ext cx="1261441" cy="738484"/>
      </dsp:txXfrm>
    </dsp:sp>
    <dsp:sp modelId="{34BFBCE3-6497-480A-A9F8-57F37B2C1CC3}">
      <dsp:nvSpPr>
        <dsp:cNvPr id="0" name=""/>
        <dsp:cNvSpPr/>
      </dsp:nvSpPr>
      <dsp:spPr>
        <a:xfrm rot="5400000">
          <a:off x="7977249" y="3492237"/>
          <a:ext cx="277166" cy="324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 rot="-5400000">
        <a:off x="8018563" y="3515770"/>
        <a:ext cx="194539" cy="194016"/>
      </dsp:txXfrm>
    </dsp:sp>
    <dsp:sp modelId="{F8A88352-C30D-43F7-B4B4-599997E8A0B2}">
      <dsp:nvSpPr>
        <dsp:cNvPr id="0" name=""/>
        <dsp:cNvSpPr/>
      </dsp:nvSpPr>
      <dsp:spPr>
        <a:xfrm>
          <a:off x="7462136" y="3923676"/>
          <a:ext cx="1307391" cy="78443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轉轉咖啡杯</a:t>
          </a:r>
          <a:endParaRPr lang="zh-TW" altLang="en-US" sz="1700" kern="1200" dirty="0"/>
        </a:p>
      </dsp:txBody>
      <dsp:txXfrm>
        <a:off x="7485111" y="3946651"/>
        <a:ext cx="1261441" cy="738484"/>
      </dsp:txXfrm>
    </dsp:sp>
    <dsp:sp modelId="{D30F4C49-12B4-4367-86F7-AA86AFAAE54E}">
      <dsp:nvSpPr>
        <dsp:cNvPr id="0" name=""/>
        <dsp:cNvSpPr/>
      </dsp:nvSpPr>
      <dsp:spPr>
        <a:xfrm rot="10800000">
          <a:off x="7069919" y="4153777"/>
          <a:ext cx="277166" cy="324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 rot="10800000">
        <a:off x="7153069" y="4218624"/>
        <a:ext cx="194016" cy="194539"/>
      </dsp:txXfrm>
    </dsp:sp>
    <dsp:sp modelId="{A5BADB51-E550-4F90-83C0-6CCC8C0D5DEA}">
      <dsp:nvSpPr>
        <dsp:cNvPr id="0" name=""/>
        <dsp:cNvSpPr/>
      </dsp:nvSpPr>
      <dsp:spPr>
        <a:xfrm>
          <a:off x="5631789" y="3923676"/>
          <a:ext cx="1307391" cy="78443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轉轉咖啡杯</a:t>
          </a:r>
          <a:endParaRPr lang="zh-TW" altLang="en-US" sz="1700" kern="1200" dirty="0"/>
        </a:p>
      </dsp:txBody>
      <dsp:txXfrm>
        <a:off x="5654764" y="3946651"/>
        <a:ext cx="1261441" cy="738484"/>
      </dsp:txXfrm>
    </dsp:sp>
    <dsp:sp modelId="{15C7617F-1071-4476-8ED2-08DF93E9B95E}">
      <dsp:nvSpPr>
        <dsp:cNvPr id="0" name=""/>
        <dsp:cNvSpPr/>
      </dsp:nvSpPr>
      <dsp:spPr>
        <a:xfrm rot="10800000">
          <a:off x="5239571" y="4153777"/>
          <a:ext cx="277166" cy="324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 rot="10800000">
        <a:off x="5322721" y="4218624"/>
        <a:ext cx="194016" cy="194539"/>
      </dsp:txXfrm>
    </dsp:sp>
    <dsp:sp modelId="{768C7F8F-F37F-4B6C-94ED-B309A4C4FADA}">
      <dsp:nvSpPr>
        <dsp:cNvPr id="0" name=""/>
        <dsp:cNvSpPr/>
      </dsp:nvSpPr>
      <dsp:spPr>
        <a:xfrm>
          <a:off x="3801441" y="3923676"/>
          <a:ext cx="1307391" cy="78443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轉轉咖啡杯</a:t>
          </a:r>
          <a:endParaRPr lang="zh-TW" altLang="en-US" sz="1700" kern="1200" dirty="0"/>
        </a:p>
      </dsp:txBody>
      <dsp:txXfrm>
        <a:off x="3824416" y="3946651"/>
        <a:ext cx="1261441" cy="738484"/>
      </dsp:txXfrm>
    </dsp:sp>
    <dsp:sp modelId="{E3AD9956-5C69-4811-8F65-05C4730E5F90}">
      <dsp:nvSpPr>
        <dsp:cNvPr id="0" name=""/>
        <dsp:cNvSpPr/>
      </dsp:nvSpPr>
      <dsp:spPr>
        <a:xfrm rot="10800000">
          <a:off x="3409223" y="4153777"/>
          <a:ext cx="277166" cy="324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 rot="10800000">
        <a:off x="3492373" y="4218624"/>
        <a:ext cx="194016" cy="194539"/>
      </dsp:txXfrm>
    </dsp:sp>
    <dsp:sp modelId="{44C4FBA5-4F91-4A46-9D8E-BA7CD2A03525}">
      <dsp:nvSpPr>
        <dsp:cNvPr id="0" name=""/>
        <dsp:cNvSpPr/>
      </dsp:nvSpPr>
      <dsp:spPr>
        <a:xfrm>
          <a:off x="1971093" y="3923676"/>
          <a:ext cx="1307391" cy="78443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小飛龍</a:t>
          </a:r>
          <a:endParaRPr lang="zh-TW" altLang="en-US" sz="1700" kern="1200" dirty="0"/>
        </a:p>
      </dsp:txBody>
      <dsp:txXfrm>
        <a:off x="1994068" y="3946651"/>
        <a:ext cx="1261441" cy="738484"/>
      </dsp:txXfrm>
    </dsp:sp>
    <dsp:sp modelId="{BE2A95FD-091E-4CDF-8ADA-54149A761374}">
      <dsp:nvSpPr>
        <dsp:cNvPr id="0" name=""/>
        <dsp:cNvSpPr/>
      </dsp:nvSpPr>
      <dsp:spPr>
        <a:xfrm rot="10800000">
          <a:off x="1578876" y="4153777"/>
          <a:ext cx="277166" cy="324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 rot="10800000">
        <a:off x="1662026" y="4218624"/>
        <a:ext cx="194016" cy="194539"/>
      </dsp:txXfrm>
    </dsp:sp>
    <dsp:sp modelId="{1D0004D3-D102-4E05-8FD3-724C7AB95B76}">
      <dsp:nvSpPr>
        <dsp:cNvPr id="0" name=""/>
        <dsp:cNvSpPr/>
      </dsp:nvSpPr>
      <dsp:spPr>
        <a:xfrm>
          <a:off x="140745" y="3923676"/>
          <a:ext cx="1307391" cy="784434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700" kern="1200" dirty="0" smtClean="0"/>
            <a:t>17:00</a:t>
          </a:r>
          <a:r>
            <a:rPr lang="zh-TW" altLang="en-US" sz="1700" kern="1200" dirty="0" smtClean="0"/>
            <a:t>回家</a:t>
          </a:r>
          <a:endParaRPr lang="zh-TW" altLang="en-US" sz="1700" kern="1200" dirty="0"/>
        </a:p>
      </dsp:txBody>
      <dsp:txXfrm>
        <a:off x="163720" y="3946651"/>
        <a:ext cx="1261441" cy="7384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FA787-FF93-4A36-9C50-535890BFBCA9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6764-0744-480E-8A31-288F3E56C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3675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FA787-FF93-4A36-9C50-535890BFBCA9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6764-0744-480E-8A31-288F3E56C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7245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FA787-FF93-4A36-9C50-535890BFBCA9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6764-0744-480E-8A31-288F3E56CC2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568842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FA787-FF93-4A36-9C50-535890BFBCA9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6764-0744-480E-8A31-288F3E56C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4648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FA787-FF93-4A36-9C50-535890BFBCA9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6764-0744-480E-8A31-288F3E56CC2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68741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FA787-FF93-4A36-9C50-535890BFBCA9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6764-0744-480E-8A31-288F3E56C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49533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FA787-FF93-4A36-9C50-535890BFBCA9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6764-0744-480E-8A31-288F3E56C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1469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FA787-FF93-4A36-9C50-535890BFBCA9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6764-0744-480E-8A31-288F3E56C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8041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FA787-FF93-4A36-9C50-535890BFBCA9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6764-0744-480E-8A31-288F3E56C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9274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FA787-FF93-4A36-9C50-535890BFBCA9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6764-0744-480E-8A31-288F3E56C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9642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FA787-FF93-4A36-9C50-535890BFBCA9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6764-0744-480E-8A31-288F3E56C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0701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FA787-FF93-4A36-9C50-535890BFBCA9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6764-0744-480E-8A31-288F3E56C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3831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FA787-FF93-4A36-9C50-535890BFBCA9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6764-0744-480E-8A31-288F3E56C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8257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FA787-FF93-4A36-9C50-535890BFBCA9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6764-0744-480E-8A31-288F3E56C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6323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FA787-FF93-4A36-9C50-535890BFBCA9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6764-0744-480E-8A31-288F3E56C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7176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FA787-FF93-4A36-9C50-535890BFBCA9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6764-0744-480E-8A31-288F3E56C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2619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FA787-FF93-4A36-9C50-535890BFBCA9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7F6764-0744-480E-8A31-288F3E56CC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3928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兒童新樂園遊記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作者</a:t>
            </a:r>
            <a:r>
              <a:rPr lang="en-US" altLang="zh-TW" dirty="0" smtClean="0"/>
              <a:t>:</a:t>
            </a:r>
            <a:r>
              <a:rPr lang="zh-TW" altLang="en-US" dirty="0" smtClean="0"/>
              <a:t>沈祈鑫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01789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</a:t>
            </a:r>
            <a:r>
              <a:rPr lang="en-US" altLang="zh-TW" dirty="0" smtClean="0"/>
              <a:t>: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7097829"/>
              </p:ext>
            </p:extLst>
          </p:nvPr>
        </p:nvGraphicFramePr>
        <p:xfrm>
          <a:off x="677863" y="1332412"/>
          <a:ext cx="8910274" cy="4709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50772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677863" y="3055461"/>
          <a:ext cx="8596313" cy="2091690"/>
        </p:xfrm>
        <a:graphic>
          <a:graphicData uri="http://schemas.openxmlformats.org/drawingml/2006/table">
            <a:tbl>
              <a:tblPr/>
              <a:tblGrid>
                <a:gridCol w="1289447">
                  <a:extLst>
                    <a:ext uri="{9D8B030D-6E8A-4147-A177-3AD203B41FA5}">
                      <a16:colId xmlns:a16="http://schemas.microsoft.com/office/drawing/2014/main" val="4179677750"/>
                    </a:ext>
                  </a:extLst>
                </a:gridCol>
                <a:gridCol w="1289447">
                  <a:extLst>
                    <a:ext uri="{9D8B030D-6E8A-4147-A177-3AD203B41FA5}">
                      <a16:colId xmlns:a16="http://schemas.microsoft.com/office/drawing/2014/main" val="1643425897"/>
                    </a:ext>
                  </a:extLst>
                </a:gridCol>
                <a:gridCol w="1289447">
                  <a:extLst>
                    <a:ext uri="{9D8B030D-6E8A-4147-A177-3AD203B41FA5}">
                      <a16:colId xmlns:a16="http://schemas.microsoft.com/office/drawing/2014/main" val="2316401205"/>
                    </a:ext>
                  </a:extLst>
                </a:gridCol>
                <a:gridCol w="1289447">
                  <a:extLst>
                    <a:ext uri="{9D8B030D-6E8A-4147-A177-3AD203B41FA5}">
                      <a16:colId xmlns:a16="http://schemas.microsoft.com/office/drawing/2014/main" val="3980962439"/>
                    </a:ext>
                  </a:extLst>
                </a:gridCol>
                <a:gridCol w="1289447">
                  <a:extLst>
                    <a:ext uri="{9D8B030D-6E8A-4147-A177-3AD203B41FA5}">
                      <a16:colId xmlns:a16="http://schemas.microsoft.com/office/drawing/2014/main" val="1310210698"/>
                    </a:ext>
                  </a:extLst>
                </a:gridCol>
                <a:gridCol w="1289447">
                  <a:extLst>
                    <a:ext uri="{9D8B030D-6E8A-4147-A177-3AD203B41FA5}">
                      <a16:colId xmlns:a16="http://schemas.microsoft.com/office/drawing/2014/main" val="2891544130"/>
                    </a:ext>
                  </a:extLst>
                </a:gridCol>
                <a:gridCol w="859631">
                  <a:extLst>
                    <a:ext uri="{9D8B030D-6E8A-4147-A177-3AD203B41FA5}">
                      <a16:colId xmlns:a16="http://schemas.microsoft.com/office/drawing/2014/main" val="1331042630"/>
                    </a:ext>
                  </a:extLst>
                </a:gridCol>
              </a:tblGrid>
              <a:tr h="33147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sz="1800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sz="1800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sz="1800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sz="18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800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sz="18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sz="18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9568515"/>
                  </a:ext>
                </a:extLst>
              </a:tr>
              <a:tr h="109728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800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8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800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8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8036318"/>
                  </a:ext>
                </a:extLst>
              </a:tr>
              <a:tr h="33147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800">
                          <a:effectLst/>
                        </a:rPr>
                        <a:t>票價</a:t>
                      </a:r>
                      <a:br>
                        <a:rPr lang="zh-TW" altLang="en-US" sz="1800">
                          <a:effectLst/>
                        </a:rPr>
                      </a:br>
                      <a:r>
                        <a:rPr lang="en-US" altLang="zh-TW" sz="1800">
                          <a:effectLst/>
                        </a:rPr>
                        <a:t>(</a:t>
                      </a:r>
                      <a:r>
                        <a:rPr lang="zh-TW" altLang="en-US" sz="1800">
                          <a:effectLst/>
                        </a:rPr>
                        <a:t>元，含稅</a:t>
                      </a:r>
                      <a:r>
                        <a:rPr lang="en-US" altLang="zh-TW" sz="180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effectLst/>
                        </a:rPr>
                        <a:t>30</a:t>
                      </a:r>
                      <a:r>
                        <a:rPr lang="zh-TW" altLang="en-US" sz="1800">
                          <a:effectLst/>
                        </a:rPr>
                        <a:t>人</a:t>
                      </a:r>
                      <a:br>
                        <a:rPr lang="zh-TW" altLang="en-US" sz="1800">
                          <a:effectLst/>
                        </a:rPr>
                      </a:br>
                      <a:r>
                        <a:rPr lang="zh-TW" altLang="en-US" sz="1800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effectLst/>
                        </a:rPr>
                        <a:t>30 (7</a:t>
                      </a:r>
                      <a:r>
                        <a:rPr lang="zh-TW" altLang="en-US" sz="1800">
                          <a:effectLst/>
                        </a:rPr>
                        <a:t>項</a:t>
                      </a:r>
                      <a:r>
                        <a:rPr lang="en-US" altLang="zh-TW" sz="180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7208690"/>
                  </a:ext>
                </a:extLst>
              </a:tr>
              <a:tr h="33147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dirty="0">
                          <a:effectLst/>
                        </a:rPr>
                        <a:t>20 (8</a:t>
                      </a:r>
                      <a:r>
                        <a:rPr lang="zh-TW" altLang="en-US" sz="1800" dirty="0">
                          <a:effectLst/>
                        </a:rPr>
                        <a:t>項</a:t>
                      </a:r>
                      <a:r>
                        <a:rPr lang="en-US" altLang="zh-TW" sz="1800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5087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4155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000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轉轉咖啡杯</a:t>
            </a:r>
            <a:endParaRPr lang="zh-TW" altLang="en-US" dirty="0"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000000"/>
                </a:solidFill>
                <a:latin typeface="文鼎中行書" panose="020B0609010101010101" pitchFamily="49" charset="-120"/>
                <a:ea typeface="文鼎中行書" panose="020B0609010101010101" pitchFamily="49" charset="-120"/>
                <a:cs typeface="+mj-cs"/>
              </a:rPr>
              <a:t>咖啡杯會以公轉及自轉</a:t>
            </a:r>
            <a:r>
              <a:rPr lang="en-US" altLang="zh-TW" sz="3600" dirty="0">
                <a:solidFill>
                  <a:srgbClr val="000000"/>
                </a:solidFill>
                <a:latin typeface="文鼎中行書" panose="020B0609010101010101" pitchFamily="49" charset="-120"/>
                <a:ea typeface="文鼎中行書" panose="020B0609010101010101" pitchFamily="49" charset="-120"/>
                <a:cs typeface="+mj-cs"/>
              </a:rPr>
              <a:t>360</a:t>
            </a:r>
            <a:r>
              <a:rPr lang="zh-TW" altLang="en-US" sz="3600" dirty="0">
                <a:solidFill>
                  <a:srgbClr val="000000"/>
                </a:solidFill>
                <a:latin typeface="文鼎中行書" panose="020B0609010101010101" pitchFamily="49" charset="-120"/>
                <a:ea typeface="文鼎中行書" panose="020B0609010101010101" pitchFamily="49" charset="-120"/>
                <a:cs typeface="+mj-cs"/>
              </a:rPr>
              <a:t>度旋轉，全新的彩繪外表更炫麗耀眼</a:t>
            </a:r>
          </a:p>
        </p:txBody>
      </p:sp>
      <p:pic>
        <p:nvPicPr>
          <p:cNvPr id="2050" name="Picture 2" descr="轉轉咖啡杯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6850" y="2228764"/>
            <a:ext cx="4401722" cy="330129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716229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00000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小飛龍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000000"/>
                </a:solidFill>
                <a:latin typeface="文鼎中行書" panose="020B0609010101010101" pitchFamily="49" charset="-120"/>
                <a:ea typeface="文鼎中行書" panose="020B0609010101010101" pitchFamily="49" charset="-120"/>
                <a:cs typeface="+mj-cs"/>
              </a:rPr>
              <a:t>舊有龍鳳船的改良版，以四條可愛飛龍相互追逐為主題之傾斜轉盤可</a:t>
            </a:r>
            <a:r>
              <a:rPr lang="en-US" altLang="zh-TW" sz="3600" dirty="0">
                <a:solidFill>
                  <a:srgbClr val="000000"/>
                </a:solidFill>
                <a:latin typeface="文鼎中行書" panose="020B0609010101010101" pitchFamily="49" charset="-120"/>
                <a:ea typeface="文鼎中行書" panose="020B0609010101010101" pitchFamily="49" charset="-120"/>
                <a:cs typeface="+mj-cs"/>
              </a:rPr>
              <a:t>360</a:t>
            </a:r>
            <a:r>
              <a:rPr lang="zh-TW" altLang="en-US" sz="3600" dirty="0">
                <a:solidFill>
                  <a:srgbClr val="000000"/>
                </a:solidFill>
                <a:latin typeface="文鼎中行書" panose="020B0609010101010101" pitchFamily="49" charset="-120"/>
                <a:ea typeface="文鼎中行書" panose="020B0609010101010101" pitchFamily="49" charset="-120"/>
                <a:cs typeface="+mj-cs"/>
              </a:rPr>
              <a:t>度旋轉，更好玩更刺激。</a:t>
            </a:r>
          </a:p>
        </p:txBody>
      </p:sp>
      <p:pic>
        <p:nvPicPr>
          <p:cNvPr id="3074" name="Picture 2" descr="小飛龍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668" y="2160589"/>
            <a:ext cx="4821408" cy="361605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221575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0094A5"/>
                </a:solidFill>
                <a:latin typeface="Arial" panose="020B0604020202020204" pitchFamily="34" charset="0"/>
              </a:rPr>
              <a:t>兒童新樂園簡介</a:t>
            </a:r>
            <a:br>
              <a:rPr lang="zh-TW" altLang="en-US" b="1" dirty="0">
                <a:solidFill>
                  <a:srgbClr val="0094A5"/>
                </a:solidFill>
                <a:latin typeface="Arial" panose="020B0604020202020204" pitchFamily="34" charset="0"/>
              </a:rPr>
            </a:br>
            <a:endParaRPr lang="zh-TW" altLang="en-US" dirty="0"/>
          </a:p>
        </p:txBody>
      </p:sp>
      <p:pic>
        <p:nvPicPr>
          <p:cNvPr id="3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360023" y="2312126"/>
            <a:ext cx="6361611" cy="3578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8982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400" b="1" dirty="0">
                <a:solidFill>
                  <a:srgbClr val="0094A5"/>
                </a:solidFill>
                <a:latin typeface="Arial" panose="020B0604020202020204" pitchFamily="34" charset="0"/>
              </a:rPr>
              <a:t>兒童新</a:t>
            </a:r>
            <a:r>
              <a:rPr lang="zh-TW" altLang="en-US" sz="2400" b="1" dirty="0" smtClean="0">
                <a:solidFill>
                  <a:srgbClr val="0094A5"/>
                </a:solidFill>
                <a:latin typeface="Arial" panose="020B0604020202020204" pitchFamily="34" charset="0"/>
              </a:rPr>
              <a:t>樂園</a:t>
            </a:r>
            <a:r>
              <a:rPr lang="en-US" altLang="zh-TW" sz="2400" b="1" dirty="0">
                <a:solidFill>
                  <a:srgbClr val="0094A5"/>
                </a:solidFill>
                <a:latin typeface="Arial" panose="020B0604020202020204" pitchFamily="34" charset="0"/>
              </a:rPr>
              <a:t>https://www.tcap.taipei/cp.aspx?n=57F1A46B66881160</a:t>
            </a:r>
            <a:endParaRPr lang="zh-TW" altLang="en-US" sz="2400" b="1" dirty="0">
              <a:solidFill>
                <a:srgbClr val="0094A5"/>
              </a:solidFill>
              <a:latin typeface="Arial" panose="020B0604020202020204" pitchFamily="34" charset="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4775473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54</TotalTime>
  <Words>221</Words>
  <Application>Microsoft Office PowerPoint</Application>
  <PresentationFormat>寬螢幕</PresentationFormat>
  <Paragraphs>47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文鼎中行書</vt:lpstr>
      <vt:lpstr>微軟正黑體</vt:lpstr>
      <vt:lpstr>Arial</vt:lpstr>
      <vt:lpstr>Trebuchet MS</vt:lpstr>
      <vt:lpstr>Wingdings 3</vt:lpstr>
      <vt:lpstr>多面向</vt:lpstr>
      <vt:lpstr>兒童新樂園遊記</vt:lpstr>
      <vt:lpstr>行程:</vt:lpstr>
      <vt:lpstr>票價</vt:lpstr>
      <vt:lpstr>轉轉咖啡杯</vt:lpstr>
      <vt:lpstr>小飛龍</vt:lpstr>
      <vt:lpstr>兒童新樂園簡介 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兒童新樂園遊記</dc:title>
  <dc:creator>Windows 使用者</dc:creator>
  <cp:lastModifiedBy>Windows 使用者</cp:lastModifiedBy>
  <cp:revision>10</cp:revision>
  <dcterms:created xsi:type="dcterms:W3CDTF">2022-01-03T03:36:31Z</dcterms:created>
  <dcterms:modified xsi:type="dcterms:W3CDTF">2022-01-17T03:59:54Z</dcterms:modified>
</cp:coreProperties>
</file>