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AAA747-E6E0-42CE-AA9C-A60CC0DB7A71}" type="doc">
      <dgm:prSet loTypeId="urn:microsoft.com/office/officeart/2005/8/layout/bProcess3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23FA5C7-ED31-497C-BA83-C2BBB4395EC1}">
      <dgm:prSet phldrT="[文字]" custT="1"/>
      <dgm:spPr/>
      <dgm:t>
        <a:bodyPr/>
        <a:lstStyle/>
        <a:p>
          <a:r>
            <a:rPr lang="en-US" altLang="zh-TW" sz="2500" dirty="0" smtClean="0"/>
            <a:t>9:00</a:t>
          </a:r>
          <a:r>
            <a:rPr lang="zh-TW" altLang="en-US" sz="2500" dirty="0" smtClean="0"/>
            <a:t>入園</a:t>
          </a:r>
          <a:endParaRPr lang="zh-TW" altLang="en-US" sz="2500" dirty="0"/>
        </a:p>
      </dgm:t>
    </dgm:pt>
    <dgm:pt modelId="{6BB72680-9CC1-4047-8788-24356A7BD137}" type="parTrans" cxnId="{2513CC47-C8FE-4608-98AF-FED15D68B552}">
      <dgm:prSet/>
      <dgm:spPr/>
      <dgm:t>
        <a:bodyPr/>
        <a:lstStyle/>
        <a:p>
          <a:endParaRPr lang="zh-TW" altLang="en-US"/>
        </a:p>
      </dgm:t>
    </dgm:pt>
    <dgm:pt modelId="{76E74B37-1C6B-4E6F-8CE6-23EF21143F8F}" type="sibTrans" cxnId="{2513CC47-C8FE-4608-98AF-FED15D68B552}">
      <dgm:prSet/>
      <dgm:spPr/>
      <dgm:t>
        <a:bodyPr/>
        <a:lstStyle/>
        <a:p>
          <a:endParaRPr lang="zh-TW" altLang="en-US"/>
        </a:p>
      </dgm:t>
    </dgm:pt>
    <dgm:pt modelId="{0898EF89-A0D1-40D0-BD72-456069D68D03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820EC529-4ACE-4B51-994B-ED4BDAB0E8C5}" type="parTrans" cxnId="{57DDABF9-5928-4907-92A5-D798C3B86C21}">
      <dgm:prSet/>
      <dgm:spPr/>
      <dgm:t>
        <a:bodyPr/>
        <a:lstStyle/>
        <a:p>
          <a:endParaRPr lang="zh-TW" altLang="en-US"/>
        </a:p>
      </dgm:t>
    </dgm:pt>
    <dgm:pt modelId="{5D9B90BD-6FF2-46B4-8A7A-C559304011FB}" type="sibTrans" cxnId="{57DDABF9-5928-4907-92A5-D798C3B86C21}">
      <dgm:prSet/>
      <dgm:spPr/>
      <dgm:t>
        <a:bodyPr/>
        <a:lstStyle/>
        <a:p>
          <a:endParaRPr lang="zh-TW" altLang="en-US"/>
        </a:p>
      </dgm:t>
    </dgm:pt>
    <dgm:pt modelId="{AF6C73DB-0B0F-4D9C-889A-2254CF3BD09B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19A7063C-AB9A-44FD-85BF-D37678A6AA0A}" type="parTrans" cxnId="{E735FFEA-3046-448D-9087-673AFFDB44A7}">
      <dgm:prSet/>
      <dgm:spPr/>
      <dgm:t>
        <a:bodyPr/>
        <a:lstStyle/>
        <a:p>
          <a:endParaRPr lang="zh-TW" altLang="en-US"/>
        </a:p>
      </dgm:t>
    </dgm:pt>
    <dgm:pt modelId="{1A6EE50E-DB52-4F20-B032-B4E2A60E8EB1}" type="sibTrans" cxnId="{E735FFEA-3046-448D-9087-673AFFDB44A7}">
      <dgm:prSet/>
      <dgm:spPr/>
      <dgm:t>
        <a:bodyPr/>
        <a:lstStyle/>
        <a:p>
          <a:endParaRPr lang="zh-TW" altLang="en-US"/>
        </a:p>
      </dgm:t>
    </dgm:pt>
    <dgm:pt modelId="{2D737989-F1D5-408C-A7AC-6CED7C895F75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97E3ED60-E399-40C7-A0AD-88314968EACD}" type="parTrans" cxnId="{A4ACBAB9-82A3-45C9-9DE0-38587C8C4FC7}">
      <dgm:prSet/>
      <dgm:spPr/>
      <dgm:t>
        <a:bodyPr/>
        <a:lstStyle/>
        <a:p>
          <a:endParaRPr lang="zh-TW" altLang="en-US"/>
        </a:p>
      </dgm:t>
    </dgm:pt>
    <dgm:pt modelId="{7F6F3068-EE53-427D-9595-9911A3A2CE06}" type="sibTrans" cxnId="{A4ACBAB9-82A3-45C9-9DE0-38587C8C4FC7}">
      <dgm:prSet/>
      <dgm:spPr/>
      <dgm:t>
        <a:bodyPr/>
        <a:lstStyle/>
        <a:p>
          <a:endParaRPr lang="zh-TW" altLang="en-US"/>
        </a:p>
      </dgm:t>
    </dgm:pt>
    <dgm:pt modelId="{8AA1F921-E0D4-419C-B162-A23B4C5DDF9D}">
      <dgm:prSet/>
      <dgm:spPr/>
      <dgm:t>
        <a:bodyPr/>
        <a:lstStyle/>
        <a:p>
          <a:r>
            <a:rPr lang="zh-TW" altLang="en-US" dirty="0" smtClean="0"/>
            <a:t>砰砰車</a:t>
          </a:r>
          <a:endParaRPr lang="zh-TW" altLang="en-US" dirty="0"/>
        </a:p>
      </dgm:t>
    </dgm:pt>
    <dgm:pt modelId="{A061F4C6-9EA8-4C76-AA11-056EE550550F}" type="parTrans" cxnId="{FE0930EF-0F3F-4D26-901C-13E2E6BA9ED5}">
      <dgm:prSet/>
      <dgm:spPr/>
      <dgm:t>
        <a:bodyPr/>
        <a:lstStyle/>
        <a:p>
          <a:endParaRPr lang="zh-TW" altLang="en-US"/>
        </a:p>
      </dgm:t>
    </dgm:pt>
    <dgm:pt modelId="{9BFE268C-D3B6-450B-8741-582996B51786}" type="sibTrans" cxnId="{FE0930EF-0F3F-4D26-901C-13E2E6BA9ED5}">
      <dgm:prSet/>
      <dgm:spPr/>
      <dgm:t>
        <a:bodyPr/>
        <a:lstStyle/>
        <a:p>
          <a:endParaRPr lang="zh-TW" altLang="en-US"/>
        </a:p>
      </dgm:t>
    </dgm:pt>
    <dgm:pt modelId="{00F00540-55E2-46E7-9226-602653A63739}">
      <dgm:prSet/>
      <dgm:spPr/>
      <dgm:t>
        <a:bodyPr/>
        <a:lstStyle/>
        <a:p>
          <a:r>
            <a:rPr lang="zh-TW" altLang="en-US" dirty="0" smtClean="0"/>
            <a:t>中午吃飯</a:t>
          </a:r>
          <a:endParaRPr lang="zh-TW" altLang="en-US" dirty="0"/>
        </a:p>
      </dgm:t>
    </dgm:pt>
    <dgm:pt modelId="{7CBDDED5-FDBD-45B5-B060-B6215EC65619}" type="parTrans" cxnId="{96D94801-E7EF-40E3-A6E0-E02EF1541691}">
      <dgm:prSet/>
      <dgm:spPr/>
      <dgm:t>
        <a:bodyPr/>
        <a:lstStyle/>
        <a:p>
          <a:endParaRPr lang="zh-TW" altLang="en-US"/>
        </a:p>
      </dgm:t>
    </dgm:pt>
    <dgm:pt modelId="{19508C45-DE1A-451F-A314-A81AA62CB52C}" type="sibTrans" cxnId="{96D94801-E7EF-40E3-A6E0-E02EF1541691}">
      <dgm:prSet/>
      <dgm:spPr/>
      <dgm:t>
        <a:bodyPr/>
        <a:lstStyle/>
        <a:p>
          <a:endParaRPr lang="zh-TW" altLang="en-US"/>
        </a:p>
      </dgm:t>
    </dgm:pt>
    <dgm:pt modelId="{FDD61289-3480-46DA-8718-5DA9501CA68B}">
      <dgm:prSet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B1CF73C5-68E1-4AB4-A3D2-EADD6CBE9C19}" type="parTrans" cxnId="{A40D6D49-C29E-423C-8910-CA3F53660303}">
      <dgm:prSet/>
      <dgm:spPr/>
      <dgm:t>
        <a:bodyPr/>
        <a:lstStyle/>
        <a:p>
          <a:endParaRPr lang="zh-TW" altLang="en-US"/>
        </a:p>
      </dgm:t>
    </dgm:pt>
    <dgm:pt modelId="{EC3A10B1-0AF8-4FE2-9117-5335C522C36B}" type="sibTrans" cxnId="{A40D6D49-C29E-423C-8910-CA3F53660303}">
      <dgm:prSet/>
      <dgm:spPr/>
      <dgm:t>
        <a:bodyPr/>
        <a:lstStyle/>
        <a:p>
          <a:endParaRPr lang="zh-TW" altLang="en-US"/>
        </a:p>
      </dgm:t>
    </dgm:pt>
    <dgm:pt modelId="{02DFB0F8-9959-4A38-80C0-128FB299B8C7}">
      <dgm:prSet/>
      <dgm:spPr/>
      <dgm:t>
        <a:bodyPr/>
        <a:lstStyle/>
        <a:p>
          <a:r>
            <a:rPr lang="zh-TW" altLang="en-US" dirty="0" smtClean="0"/>
            <a:t>吼吼樹屋</a:t>
          </a:r>
          <a:endParaRPr lang="zh-TW" altLang="en-US" dirty="0"/>
        </a:p>
      </dgm:t>
    </dgm:pt>
    <dgm:pt modelId="{E2085280-0C03-46B9-8434-E30BFE66A850}" type="parTrans" cxnId="{628BB94E-9A06-4183-9575-5CD58B66D76B}">
      <dgm:prSet/>
      <dgm:spPr/>
      <dgm:t>
        <a:bodyPr/>
        <a:lstStyle/>
        <a:p>
          <a:endParaRPr lang="zh-TW" altLang="en-US"/>
        </a:p>
      </dgm:t>
    </dgm:pt>
    <dgm:pt modelId="{019C7066-41B3-49CE-9B1B-6ECE41D9350A}" type="sibTrans" cxnId="{628BB94E-9A06-4183-9575-5CD58B66D76B}">
      <dgm:prSet/>
      <dgm:spPr/>
      <dgm:t>
        <a:bodyPr/>
        <a:lstStyle/>
        <a:p>
          <a:endParaRPr lang="zh-TW" altLang="en-US"/>
        </a:p>
      </dgm:t>
    </dgm:pt>
    <dgm:pt modelId="{3099473D-F667-4C47-A871-B9E2867F8280}">
      <dgm:prSet/>
      <dgm:spPr/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A1432092-3309-490D-AA38-80F5D7195460}" type="parTrans" cxnId="{5E2E3CC4-21E5-46AA-81E0-4BAAF20545BD}">
      <dgm:prSet/>
      <dgm:spPr/>
      <dgm:t>
        <a:bodyPr/>
        <a:lstStyle/>
        <a:p>
          <a:endParaRPr lang="zh-TW" altLang="en-US"/>
        </a:p>
      </dgm:t>
    </dgm:pt>
    <dgm:pt modelId="{815874EC-2371-4A7F-8B05-90FD470B4A92}" type="sibTrans" cxnId="{5E2E3CC4-21E5-46AA-81E0-4BAAF20545BD}">
      <dgm:prSet/>
      <dgm:spPr/>
      <dgm:t>
        <a:bodyPr/>
        <a:lstStyle/>
        <a:p>
          <a:endParaRPr lang="zh-TW" altLang="en-US"/>
        </a:p>
      </dgm:t>
    </dgm:pt>
    <dgm:pt modelId="{439132D1-E7C4-4324-9DE6-8F4EE4D2DE7F}">
      <dgm:prSet/>
      <dgm:spPr/>
      <dgm:t>
        <a:bodyPr/>
        <a:lstStyle/>
        <a:p>
          <a:r>
            <a:rPr lang="en-US" altLang="zh-TW" dirty="0" smtClean="0"/>
            <a:t>16:00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75837DBB-8792-4C62-A04F-FCDF222488D0}" type="parTrans" cxnId="{8BA0A4FD-7D32-4C16-88E2-0EB220E627A1}">
      <dgm:prSet/>
      <dgm:spPr/>
      <dgm:t>
        <a:bodyPr/>
        <a:lstStyle/>
        <a:p>
          <a:endParaRPr lang="zh-TW" altLang="en-US"/>
        </a:p>
      </dgm:t>
    </dgm:pt>
    <dgm:pt modelId="{BA1A22E5-97CF-4B83-978E-E64DB54EF9C4}" type="sibTrans" cxnId="{8BA0A4FD-7D32-4C16-88E2-0EB220E627A1}">
      <dgm:prSet/>
      <dgm:spPr/>
      <dgm:t>
        <a:bodyPr/>
        <a:lstStyle/>
        <a:p>
          <a:endParaRPr lang="zh-TW" altLang="en-US"/>
        </a:p>
      </dgm:t>
    </dgm:pt>
    <dgm:pt modelId="{A3A80006-0F6D-4F68-9274-0420CC198084}" type="pres">
      <dgm:prSet presAssocID="{0EAAA747-E6E0-42CE-AA9C-A60CC0DB7A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87D9699-9C9C-4330-B6E1-F1F4EDBE97B3}" type="pres">
      <dgm:prSet presAssocID="{C23FA5C7-ED31-497C-BA83-C2BBB4395EC1}" presName="node" presStyleLbl="node1" presStyleIdx="0" presStyleCnt="10" custLinFactNeighborX="-266" custLinFactNeighborY="215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3E9AC8-79BC-4B2C-8A21-57CE54128EE1}" type="pres">
      <dgm:prSet presAssocID="{76E74B37-1C6B-4E6F-8CE6-23EF21143F8F}" presName="sibTrans" presStyleLbl="sibTrans1D1" presStyleIdx="0" presStyleCnt="9"/>
      <dgm:spPr/>
      <dgm:t>
        <a:bodyPr/>
        <a:lstStyle/>
        <a:p>
          <a:endParaRPr lang="zh-TW" altLang="en-US"/>
        </a:p>
      </dgm:t>
    </dgm:pt>
    <dgm:pt modelId="{BEC5A72E-5CCE-430F-8819-4C2E6D523753}" type="pres">
      <dgm:prSet presAssocID="{76E74B37-1C6B-4E6F-8CE6-23EF21143F8F}" presName="connectorText" presStyleLbl="sibTrans1D1" presStyleIdx="0" presStyleCnt="9"/>
      <dgm:spPr/>
      <dgm:t>
        <a:bodyPr/>
        <a:lstStyle/>
        <a:p>
          <a:endParaRPr lang="zh-TW" altLang="en-US"/>
        </a:p>
      </dgm:t>
    </dgm:pt>
    <dgm:pt modelId="{EE5DE637-3C98-48F6-B3D0-BB8421781B05}" type="pres">
      <dgm:prSet presAssocID="{0898EF89-A0D1-40D0-BD72-456069D68D03}" presName="node" presStyleLbl="node1" presStyleIdx="1" presStyleCnt="10" custLinFactNeighborX="1388" custLinFactNeighborY="32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16BA05-B736-41FA-8F64-374305F95B31}" type="pres">
      <dgm:prSet presAssocID="{5D9B90BD-6FF2-46B4-8A7A-C559304011FB}" presName="sibTrans" presStyleLbl="sibTrans1D1" presStyleIdx="1" presStyleCnt="9"/>
      <dgm:spPr/>
      <dgm:t>
        <a:bodyPr/>
        <a:lstStyle/>
        <a:p>
          <a:endParaRPr lang="zh-TW" altLang="en-US"/>
        </a:p>
      </dgm:t>
    </dgm:pt>
    <dgm:pt modelId="{59D83B66-EBC1-40BD-9A5B-4523BE793A90}" type="pres">
      <dgm:prSet presAssocID="{5D9B90BD-6FF2-46B4-8A7A-C559304011FB}" presName="connectorText" presStyleLbl="sibTrans1D1" presStyleIdx="1" presStyleCnt="9"/>
      <dgm:spPr/>
      <dgm:t>
        <a:bodyPr/>
        <a:lstStyle/>
        <a:p>
          <a:endParaRPr lang="zh-TW" altLang="en-US"/>
        </a:p>
      </dgm:t>
    </dgm:pt>
    <dgm:pt modelId="{EB5A7484-475F-495A-AEFD-6230A9B382F5}" type="pres">
      <dgm:prSet presAssocID="{AF6C73DB-0B0F-4D9C-889A-2254CF3BD09B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1BCA1A-D63D-4AE5-A5F2-4938214BF598}" type="pres">
      <dgm:prSet presAssocID="{1A6EE50E-DB52-4F20-B032-B4E2A60E8EB1}" presName="sibTrans" presStyleLbl="sibTrans1D1" presStyleIdx="2" presStyleCnt="9"/>
      <dgm:spPr/>
      <dgm:t>
        <a:bodyPr/>
        <a:lstStyle/>
        <a:p>
          <a:endParaRPr lang="zh-TW" altLang="en-US"/>
        </a:p>
      </dgm:t>
    </dgm:pt>
    <dgm:pt modelId="{A67CF034-7C5F-4D4A-A2E5-35B43D35EE29}" type="pres">
      <dgm:prSet presAssocID="{1A6EE50E-DB52-4F20-B032-B4E2A60E8EB1}" presName="connectorText" presStyleLbl="sibTrans1D1" presStyleIdx="2" presStyleCnt="9"/>
      <dgm:spPr/>
      <dgm:t>
        <a:bodyPr/>
        <a:lstStyle/>
        <a:p>
          <a:endParaRPr lang="zh-TW" altLang="en-US"/>
        </a:p>
      </dgm:t>
    </dgm:pt>
    <dgm:pt modelId="{4B8F8ED7-B5B4-457B-97B1-68FD41EDEF46}" type="pres">
      <dgm:prSet presAssocID="{2D737989-F1D5-408C-A7AC-6CED7C895F75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B50176-BFAB-4EC1-B93A-B3DD7C8611B6}" type="pres">
      <dgm:prSet presAssocID="{7F6F3068-EE53-427D-9595-9911A3A2CE06}" presName="sibTrans" presStyleLbl="sibTrans1D1" presStyleIdx="3" presStyleCnt="9"/>
      <dgm:spPr/>
      <dgm:t>
        <a:bodyPr/>
        <a:lstStyle/>
        <a:p>
          <a:endParaRPr lang="zh-TW" altLang="en-US"/>
        </a:p>
      </dgm:t>
    </dgm:pt>
    <dgm:pt modelId="{65A1A6BA-31B5-43C8-931F-F0383EA766DE}" type="pres">
      <dgm:prSet presAssocID="{7F6F3068-EE53-427D-9595-9911A3A2CE06}" presName="connectorText" presStyleLbl="sibTrans1D1" presStyleIdx="3" presStyleCnt="9"/>
      <dgm:spPr/>
      <dgm:t>
        <a:bodyPr/>
        <a:lstStyle/>
        <a:p>
          <a:endParaRPr lang="zh-TW" altLang="en-US"/>
        </a:p>
      </dgm:t>
    </dgm:pt>
    <dgm:pt modelId="{B9653792-3B5C-4A03-858F-243CBC198381}" type="pres">
      <dgm:prSet presAssocID="{8AA1F921-E0D4-419C-B162-A23B4C5DDF9D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3B387D-5063-4B19-AB2B-85792FB4FF61}" type="pres">
      <dgm:prSet presAssocID="{9BFE268C-D3B6-450B-8741-582996B51786}" presName="sibTrans" presStyleLbl="sibTrans1D1" presStyleIdx="4" presStyleCnt="9"/>
      <dgm:spPr/>
      <dgm:t>
        <a:bodyPr/>
        <a:lstStyle/>
        <a:p>
          <a:endParaRPr lang="zh-TW" altLang="en-US"/>
        </a:p>
      </dgm:t>
    </dgm:pt>
    <dgm:pt modelId="{0EDD7B70-7F28-40D5-B093-3B0EFD9B1FF4}" type="pres">
      <dgm:prSet presAssocID="{9BFE268C-D3B6-450B-8741-582996B51786}" presName="connectorText" presStyleLbl="sibTrans1D1" presStyleIdx="4" presStyleCnt="9"/>
      <dgm:spPr/>
      <dgm:t>
        <a:bodyPr/>
        <a:lstStyle/>
        <a:p>
          <a:endParaRPr lang="zh-TW" altLang="en-US"/>
        </a:p>
      </dgm:t>
    </dgm:pt>
    <dgm:pt modelId="{B7CE8B44-94A1-4C32-8A74-312982549734}" type="pres">
      <dgm:prSet presAssocID="{00F00540-55E2-46E7-9226-602653A63739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EBF927-4FC8-40E1-A95B-D2165A4D5880}" type="pres">
      <dgm:prSet presAssocID="{19508C45-DE1A-451F-A314-A81AA62CB52C}" presName="sibTrans" presStyleLbl="sibTrans1D1" presStyleIdx="5" presStyleCnt="9"/>
      <dgm:spPr/>
      <dgm:t>
        <a:bodyPr/>
        <a:lstStyle/>
        <a:p>
          <a:endParaRPr lang="zh-TW" altLang="en-US"/>
        </a:p>
      </dgm:t>
    </dgm:pt>
    <dgm:pt modelId="{861550BC-CBAA-49F0-8E89-6CEC544E404A}" type="pres">
      <dgm:prSet presAssocID="{19508C45-DE1A-451F-A314-A81AA62CB52C}" presName="connectorText" presStyleLbl="sibTrans1D1" presStyleIdx="5" presStyleCnt="9"/>
      <dgm:spPr/>
      <dgm:t>
        <a:bodyPr/>
        <a:lstStyle/>
        <a:p>
          <a:endParaRPr lang="zh-TW" altLang="en-US"/>
        </a:p>
      </dgm:t>
    </dgm:pt>
    <dgm:pt modelId="{2EDA8116-F71E-4EC4-A2FA-3A735F8C1F5B}" type="pres">
      <dgm:prSet presAssocID="{FDD61289-3480-46DA-8718-5DA9501CA68B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2F628-13DF-4B51-949A-6D1C1233A54F}" type="pres">
      <dgm:prSet presAssocID="{EC3A10B1-0AF8-4FE2-9117-5335C522C36B}" presName="sibTrans" presStyleLbl="sibTrans1D1" presStyleIdx="6" presStyleCnt="9"/>
      <dgm:spPr/>
      <dgm:t>
        <a:bodyPr/>
        <a:lstStyle/>
        <a:p>
          <a:endParaRPr lang="zh-TW" altLang="en-US"/>
        </a:p>
      </dgm:t>
    </dgm:pt>
    <dgm:pt modelId="{01E517E0-03E0-4505-904F-6EA6DB6E2917}" type="pres">
      <dgm:prSet presAssocID="{EC3A10B1-0AF8-4FE2-9117-5335C522C36B}" presName="connectorText" presStyleLbl="sibTrans1D1" presStyleIdx="6" presStyleCnt="9"/>
      <dgm:spPr/>
      <dgm:t>
        <a:bodyPr/>
        <a:lstStyle/>
        <a:p>
          <a:endParaRPr lang="zh-TW" altLang="en-US"/>
        </a:p>
      </dgm:t>
    </dgm:pt>
    <dgm:pt modelId="{97E452C7-2786-49F2-B671-D0778B322865}" type="pres">
      <dgm:prSet presAssocID="{02DFB0F8-9959-4A38-80C0-128FB299B8C7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6CB1E9-6B3A-496A-9CE6-C26BCA427283}" type="pres">
      <dgm:prSet presAssocID="{019C7066-41B3-49CE-9B1B-6ECE41D9350A}" presName="sibTrans" presStyleLbl="sibTrans1D1" presStyleIdx="7" presStyleCnt="9"/>
      <dgm:spPr/>
      <dgm:t>
        <a:bodyPr/>
        <a:lstStyle/>
        <a:p>
          <a:endParaRPr lang="zh-TW" altLang="en-US"/>
        </a:p>
      </dgm:t>
    </dgm:pt>
    <dgm:pt modelId="{13BD375F-11F1-4892-9F03-1B9C583CB7C9}" type="pres">
      <dgm:prSet presAssocID="{019C7066-41B3-49CE-9B1B-6ECE41D9350A}" presName="connectorText" presStyleLbl="sibTrans1D1" presStyleIdx="7" presStyleCnt="9"/>
      <dgm:spPr/>
      <dgm:t>
        <a:bodyPr/>
        <a:lstStyle/>
        <a:p>
          <a:endParaRPr lang="zh-TW" altLang="en-US"/>
        </a:p>
      </dgm:t>
    </dgm:pt>
    <dgm:pt modelId="{3380C43D-8A80-4AB1-9912-B31E3334005D}" type="pres">
      <dgm:prSet presAssocID="{3099473D-F667-4C47-A871-B9E2867F8280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B65E14-C0B3-4868-BA74-0E5A7F2896C8}" type="pres">
      <dgm:prSet presAssocID="{815874EC-2371-4A7F-8B05-90FD470B4A92}" presName="sibTrans" presStyleLbl="sibTrans1D1" presStyleIdx="8" presStyleCnt="9"/>
      <dgm:spPr/>
      <dgm:t>
        <a:bodyPr/>
        <a:lstStyle/>
        <a:p>
          <a:endParaRPr lang="zh-TW" altLang="en-US"/>
        </a:p>
      </dgm:t>
    </dgm:pt>
    <dgm:pt modelId="{3EFFB1A3-1DAB-415C-876F-B737DA9A0483}" type="pres">
      <dgm:prSet presAssocID="{815874EC-2371-4A7F-8B05-90FD470B4A92}" presName="connectorText" presStyleLbl="sibTrans1D1" presStyleIdx="8" presStyleCnt="9"/>
      <dgm:spPr/>
      <dgm:t>
        <a:bodyPr/>
        <a:lstStyle/>
        <a:p>
          <a:endParaRPr lang="zh-TW" altLang="en-US"/>
        </a:p>
      </dgm:t>
    </dgm:pt>
    <dgm:pt modelId="{AFCBD3A4-7F64-48F9-90E3-814F7FDF61B0}" type="pres">
      <dgm:prSet presAssocID="{439132D1-E7C4-4324-9DE6-8F4EE4D2DE7F}" presName="node" presStyleLbl="node1" presStyleIdx="9" presStyleCnt="10" custAng="10800000" custFlipVert="1" custScaleX="96701" custScaleY="10770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735FFEA-3046-448D-9087-673AFFDB44A7}" srcId="{0EAAA747-E6E0-42CE-AA9C-A60CC0DB7A71}" destId="{AF6C73DB-0B0F-4D9C-889A-2254CF3BD09B}" srcOrd="2" destOrd="0" parTransId="{19A7063C-AB9A-44FD-85BF-D37678A6AA0A}" sibTransId="{1A6EE50E-DB52-4F20-B032-B4E2A60E8EB1}"/>
    <dgm:cxn modelId="{A9473155-0DB8-4F0C-964F-51E5E5A43CF1}" type="presOf" srcId="{0898EF89-A0D1-40D0-BD72-456069D68D03}" destId="{EE5DE637-3C98-48F6-B3D0-BB8421781B05}" srcOrd="0" destOrd="0" presId="urn:microsoft.com/office/officeart/2005/8/layout/bProcess3"/>
    <dgm:cxn modelId="{0C979B5F-3C42-40CA-8453-94A90AA056D5}" type="presOf" srcId="{5D9B90BD-6FF2-46B4-8A7A-C559304011FB}" destId="{59D83B66-EBC1-40BD-9A5B-4523BE793A90}" srcOrd="1" destOrd="0" presId="urn:microsoft.com/office/officeart/2005/8/layout/bProcess3"/>
    <dgm:cxn modelId="{38286851-8380-4655-AADC-D6E3EE419E10}" type="presOf" srcId="{AF6C73DB-0B0F-4D9C-889A-2254CF3BD09B}" destId="{EB5A7484-475F-495A-AEFD-6230A9B382F5}" srcOrd="0" destOrd="0" presId="urn:microsoft.com/office/officeart/2005/8/layout/bProcess3"/>
    <dgm:cxn modelId="{9AA5DA6A-AD6E-4D29-BBE6-54172FD45CD1}" type="presOf" srcId="{9BFE268C-D3B6-450B-8741-582996B51786}" destId="{F13B387D-5063-4B19-AB2B-85792FB4FF61}" srcOrd="0" destOrd="0" presId="urn:microsoft.com/office/officeart/2005/8/layout/bProcess3"/>
    <dgm:cxn modelId="{DB90AFFB-288A-44FC-947C-57F438CF3903}" type="presOf" srcId="{19508C45-DE1A-451F-A314-A81AA62CB52C}" destId="{861550BC-CBAA-49F0-8E89-6CEC544E404A}" srcOrd="1" destOrd="0" presId="urn:microsoft.com/office/officeart/2005/8/layout/bProcess3"/>
    <dgm:cxn modelId="{9655EFF3-10A6-4F51-BDE7-A8167F25CC1F}" type="presOf" srcId="{FDD61289-3480-46DA-8718-5DA9501CA68B}" destId="{2EDA8116-F71E-4EC4-A2FA-3A735F8C1F5B}" srcOrd="0" destOrd="0" presId="urn:microsoft.com/office/officeart/2005/8/layout/bProcess3"/>
    <dgm:cxn modelId="{BF2EB222-829F-4FAF-B6DE-5DFE2C7F5C67}" type="presOf" srcId="{02DFB0F8-9959-4A38-80C0-128FB299B8C7}" destId="{97E452C7-2786-49F2-B671-D0778B322865}" srcOrd="0" destOrd="0" presId="urn:microsoft.com/office/officeart/2005/8/layout/bProcess3"/>
    <dgm:cxn modelId="{504AEEC2-D708-4038-99B9-F1A6564C162F}" type="presOf" srcId="{9BFE268C-D3B6-450B-8741-582996B51786}" destId="{0EDD7B70-7F28-40D5-B093-3B0EFD9B1FF4}" srcOrd="1" destOrd="0" presId="urn:microsoft.com/office/officeart/2005/8/layout/bProcess3"/>
    <dgm:cxn modelId="{9E711E32-BF27-42E2-B77D-D0572D5C9E18}" type="presOf" srcId="{1A6EE50E-DB52-4F20-B032-B4E2A60E8EB1}" destId="{621BCA1A-D63D-4AE5-A5F2-4938214BF598}" srcOrd="0" destOrd="0" presId="urn:microsoft.com/office/officeart/2005/8/layout/bProcess3"/>
    <dgm:cxn modelId="{2513CC47-C8FE-4608-98AF-FED15D68B552}" srcId="{0EAAA747-E6E0-42CE-AA9C-A60CC0DB7A71}" destId="{C23FA5C7-ED31-497C-BA83-C2BBB4395EC1}" srcOrd="0" destOrd="0" parTransId="{6BB72680-9CC1-4047-8788-24356A7BD137}" sibTransId="{76E74B37-1C6B-4E6F-8CE6-23EF21143F8F}"/>
    <dgm:cxn modelId="{628BB94E-9A06-4183-9575-5CD58B66D76B}" srcId="{0EAAA747-E6E0-42CE-AA9C-A60CC0DB7A71}" destId="{02DFB0F8-9959-4A38-80C0-128FB299B8C7}" srcOrd="7" destOrd="0" parTransId="{E2085280-0C03-46B9-8434-E30BFE66A850}" sibTransId="{019C7066-41B3-49CE-9B1B-6ECE41D9350A}"/>
    <dgm:cxn modelId="{F7BC7021-2BCA-447B-880E-150FD4E4F12E}" type="presOf" srcId="{0EAAA747-E6E0-42CE-AA9C-A60CC0DB7A71}" destId="{A3A80006-0F6D-4F68-9274-0420CC198084}" srcOrd="0" destOrd="0" presId="urn:microsoft.com/office/officeart/2005/8/layout/bProcess3"/>
    <dgm:cxn modelId="{6A0F70FE-92A5-497A-8C4F-73EFB1E68880}" type="presOf" srcId="{815874EC-2371-4A7F-8B05-90FD470B4A92}" destId="{B1B65E14-C0B3-4868-BA74-0E5A7F2896C8}" srcOrd="0" destOrd="0" presId="urn:microsoft.com/office/officeart/2005/8/layout/bProcess3"/>
    <dgm:cxn modelId="{A40D6D49-C29E-423C-8910-CA3F53660303}" srcId="{0EAAA747-E6E0-42CE-AA9C-A60CC0DB7A71}" destId="{FDD61289-3480-46DA-8718-5DA9501CA68B}" srcOrd="6" destOrd="0" parTransId="{B1CF73C5-68E1-4AB4-A3D2-EADD6CBE9C19}" sibTransId="{EC3A10B1-0AF8-4FE2-9117-5335C522C36B}"/>
    <dgm:cxn modelId="{8EC260CC-5F58-4B58-A1B3-399EE4EBC1DD}" type="presOf" srcId="{815874EC-2371-4A7F-8B05-90FD470B4A92}" destId="{3EFFB1A3-1DAB-415C-876F-B737DA9A0483}" srcOrd="1" destOrd="0" presId="urn:microsoft.com/office/officeart/2005/8/layout/bProcess3"/>
    <dgm:cxn modelId="{37C89781-AB2C-459F-B2F8-20A64549D705}" type="presOf" srcId="{2D737989-F1D5-408C-A7AC-6CED7C895F75}" destId="{4B8F8ED7-B5B4-457B-97B1-68FD41EDEF46}" srcOrd="0" destOrd="0" presId="urn:microsoft.com/office/officeart/2005/8/layout/bProcess3"/>
    <dgm:cxn modelId="{C71E6BCF-3435-4AC2-ABB5-19E51B54DC6E}" type="presOf" srcId="{19508C45-DE1A-451F-A314-A81AA62CB52C}" destId="{22EBF927-4FC8-40E1-A95B-D2165A4D5880}" srcOrd="0" destOrd="0" presId="urn:microsoft.com/office/officeart/2005/8/layout/bProcess3"/>
    <dgm:cxn modelId="{543B3666-091D-46AF-98F3-26A420406656}" type="presOf" srcId="{019C7066-41B3-49CE-9B1B-6ECE41D9350A}" destId="{13BD375F-11F1-4892-9F03-1B9C583CB7C9}" srcOrd="1" destOrd="0" presId="urn:microsoft.com/office/officeart/2005/8/layout/bProcess3"/>
    <dgm:cxn modelId="{DDA9D1F9-BCDC-43B1-A7C0-CE81342B5105}" type="presOf" srcId="{019C7066-41B3-49CE-9B1B-6ECE41D9350A}" destId="{356CB1E9-6B3A-496A-9CE6-C26BCA427283}" srcOrd="0" destOrd="0" presId="urn:microsoft.com/office/officeart/2005/8/layout/bProcess3"/>
    <dgm:cxn modelId="{5E2E3CC4-21E5-46AA-81E0-4BAAF20545BD}" srcId="{0EAAA747-E6E0-42CE-AA9C-A60CC0DB7A71}" destId="{3099473D-F667-4C47-A871-B9E2867F8280}" srcOrd="8" destOrd="0" parTransId="{A1432092-3309-490D-AA38-80F5D7195460}" sibTransId="{815874EC-2371-4A7F-8B05-90FD470B4A92}"/>
    <dgm:cxn modelId="{96D94801-E7EF-40E3-A6E0-E02EF1541691}" srcId="{0EAAA747-E6E0-42CE-AA9C-A60CC0DB7A71}" destId="{00F00540-55E2-46E7-9226-602653A63739}" srcOrd="5" destOrd="0" parTransId="{7CBDDED5-FDBD-45B5-B060-B6215EC65619}" sibTransId="{19508C45-DE1A-451F-A314-A81AA62CB52C}"/>
    <dgm:cxn modelId="{3431E30E-30CC-422C-A198-5BC704F59791}" type="presOf" srcId="{76E74B37-1C6B-4E6F-8CE6-23EF21143F8F}" destId="{BEC5A72E-5CCE-430F-8819-4C2E6D523753}" srcOrd="1" destOrd="0" presId="urn:microsoft.com/office/officeart/2005/8/layout/bProcess3"/>
    <dgm:cxn modelId="{541B763F-E69C-475F-A4A4-3C2C294B1939}" type="presOf" srcId="{5D9B90BD-6FF2-46B4-8A7A-C559304011FB}" destId="{9A16BA05-B736-41FA-8F64-374305F95B31}" srcOrd="0" destOrd="0" presId="urn:microsoft.com/office/officeart/2005/8/layout/bProcess3"/>
    <dgm:cxn modelId="{F397E602-09FA-417C-8477-7F380176EB4C}" type="presOf" srcId="{EC3A10B1-0AF8-4FE2-9117-5335C522C36B}" destId="{1A72F628-13DF-4B51-949A-6D1C1233A54F}" srcOrd="0" destOrd="0" presId="urn:microsoft.com/office/officeart/2005/8/layout/bProcess3"/>
    <dgm:cxn modelId="{57DDABF9-5928-4907-92A5-D798C3B86C21}" srcId="{0EAAA747-E6E0-42CE-AA9C-A60CC0DB7A71}" destId="{0898EF89-A0D1-40D0-BD72-456069D68D03}" srcOrd="1" destOrd="0" parTransId="{820EC529-4ACE-4B51-994B-ED4BDAB0E8C5}" sibTransId="{5D9B90BD-6FF2-46B4-8A7A-C559304011FB}"/>
    <dgm:cxn modelId="{8BA0A4FD-7D32-4C16-88E2-0EB220E627A1}" srcId="{0EAAA747-E6E0-42CE-AA9C-A60CC0DB7A71}" destId="{439132D1-E7C4-4324-9DE6-8F4EE4D2DE7F}" srcOrd="9" destOrd="0" parTransId="{75837DBB-8792-4C62-A04F-FCDF222488D0}" sibTransId="{BA1A22E5-97CF-4B83-978E-E64DB54EF9C4}"/>
    <dgm:cxn modelId="{1DE7165C-470E-4650-84D9-1341E89B2D45}" type="presOf" srcId="{3099473D-F667-4C47-A871-B9E2867F8280}" destId="{3380C43D-8A80-4AB1-9912-B31E3334005D}" srcOrd="0" destOrd="0" presId="urn:microsoft.com/office/officeart/2005/8/layout/bProcess3"/>
    <dgm:cxn modelId="{D66AF85A-0303-462C-9ABB-E1F0DB01E5E8}" type="presOf" srcId="{7F6F3068-EE53-427D-9595-9911A3A2CE06}" destId="{74B50176-BFAB-4EC1-B93A-B3DD7C8611B6}" srcOrd="0" destOrd="0" presId="urn:microsoft.com/office/officeart/2005/8/layout/bProcess3"/>
    <dgm:cxn modelId="{A0206DAA-FA35-42ED-A6AA-028A668A6A8A}" type="presOf" srcId="{C23FA5C7-ED31-497C-BA83-C2BBB4395EC1}" destId="{B87D9699-9C9C-4330-B6E1-F1F4EDBE97B3}" srcOrd="0" destOrd="0" presId="urn:microsoft.com/office/officeart/2005/8/layout/bProcess3"/>
    <dgm:cxn modelId="{F9AD3BE2-CA75-4172-887E-FF5DFB54DC99}" type="presOf" srcId="{EC3A10B1-0AF8-4FE2-9117-5335C522C36B}" destId="{01E517E0-03E0-4505-904F-6EA6DB6E2917}" srcOrd="1" destOrd="0" presId="urn:microsoft.com/office/officeart/2005/8/layout/bProcess3"/>
    <dgm:cxn modelId="{E6C0538A-1A00-41F0-A76D-EE3E9B223E17}" type="presOf" srcId="{8AA1F921-E0D4-419C-B162-A23B4C5DDF9D}" destId="{B9653792-3B5C-4A03-858F-243CBC198381}" srcOrd="0" destOrd="0" presId="urn:microsoft.com/office/officeart/2005/8/layout/bProcess3"/>
    <dgm:cxn modelId="{A4ACBAB9-82A3-45C9-9DE0-38587C8C4FC7}" srcId="{0EAAA747-E6E0-42CE-AA9C-A60CC0DB7A71}" destId="{2D737989-F1D5-408C-A7AC-6CED7C895F75}" srcOrd="3" destOrd="0" parTransId="{97E3ED60-E399-40C7-A0AD-88314968EACD}" sibTransId="{7F6F3068-EE53-427D-9595-9911A3A2CE06}"/>
    <dgm:cxn modelId="{428B4DCB-7C14-46EA-A2B5-DB82A7876881}" type="presOf" srcId="{439132D1-E7C4-4324-9DE6-8F4EE4D2DE7F}" destId="{AFCBD3A4-7F64-48F9-90E3-814F7FDF61B0}" srcOrd="0" destOrd="0" presId="urn:microsoft.com/office/officeart/2005/8/layout/bProcess3"/>
    <dgm:cxn modelId="{2D7764F1-C4AB-4113-8C3D-F678C5EE5AA5}" type="presOf" srcId="{76E74B37-1C6B-4E6F-8CE6-23EF21143F8F}" destId="{333E9AC8-79BC-4B2C-8A21-57CE54128EE1}" srcOrd="0" destOrd="0" presId="urn:microsoft.com/office/officeart/2005/8/layout/bProcess3"/>
    <dgm:cxn modelId="{6E3E913F-F525-4FB5-B8A0-C2C0A481197F}" type="presOf" srcId="{1A6EE50E-DB52-4F20-B032-B4E2A60E8EB1}" destId="{A67CF034-7C5F-4D4A-A2E5-35B43D35EE29}" srcOrd="1" destOrd="0" presId="urn:microsoft.com/office/officeart/2005/8/layout/bProcess3"/>
    <dgm:cxn modelId="{FE0930EF-0F3F-4D26-901C-13E2E6BA9ED5}" srcId="{0EAAA747-E6E0-42CE-AA9C-A60CC0DB7A71}" destId="{8AA1F921-E0D4-419C-B162-A23B4C5DDF9D}" srcOrd="4" destOrd="0" parTransId="{A061F4C6-9EA8-4C76-AA11-056EE550550F}" sibTransId="{9BFE268C-D3B6-450B-8741-582996B51786}"/>
    <dgm:cxn modelId="{E24459D4-5F77-485B-BBD0-577AFEA8333C}" type="presOf" srcId="{7F6F3068-EE53-427D-9595-9911A3A2CE06}" destId="{65A1A6BA-31B5-43C8-931F-F0383EA766DE}" srcOrd="1" destOrd="0" presId="urn:microsoft.com/office/officeart/2005/8/layout/bProcess3"/>
    <dgm:cxn modelId="{D842B780-5E57-418D-A283-E8C50B7182C3}" type="presOf" srcId="{00F00540-55E2-46E7-9226-602653A63739}" destId="{B7CE8B44-94A1-4C32-8A74-312982549734}" srcOrd="0" destOrd="0" presId="urn:microsoft.com/office/officeart/2005/8/layout/bProcess3"/>
    <dgm:cxn modelId="{4F232C04-D8E1-4733-BFAC-0BFF71B285DF}" type="presParOf" srcId="{A3A80006-0F6D-4F68-9274-0420CC198084}" destId="{B87D9699-9C9C-4330-B6E1-F1F4EDBE97B3}" srcOrd="0" destOrd="0" presId="urn:microsoft.com/office/officeart/2005/8/layout/bProcess3"/>
    <dgm:cxn modelId="{19BAC3C5-6684-4AC8-84F1-B2ACF0841A29}" type="presParOf" srcId="{A3A80006-0F6D-4F68-9274-0420CC198084}" destId="{333E9AC8-79BC-4B2C-8A21-57CE54128EE1}" srcOrd="1" destOrd="0" presId="urn:microsoft.com/office/officeart/2005/8/layout/bProcess3"/>
    <dgm:cxn modelId="{FCE7491C-DF08-4D08-8236-0041C9EB1490}" type="presParOf" srcId="{333E9AC8-79BC-4B2C-8A21-57CE54128EE1}" destId="{BEC5A72E-5CCE-430F-8819-4C2E6D523753}" srcOrd="0" destOrd="0" presId="urn:microsoft.com/office/officeart/2005/8/layout/bProcess3"/>
    <dgm:cxn modelId="{BB3BD9D2-5863-4EDB-ADDB-60A61B142FC5}" type="presParOf" srcId="{A3A80006-0F6D-4F68-9274-0420CC198084}" destId="{EE5DE637-3C98-48F6-B3D0-BB8421781B05}" srcOrd="2" destOrd="0" presId="urn:microsoft.com/office/officeart/2005/8/layout/bProcess3"/>
    <dgm:cxn modelId="{C14BAEC9-D128-42F6-9894-2133920B5A78}" type="presParOf" srcId="{A3A80006-0F6D-4F68-9274-0420CC198084}" destId="{9A16BA05-B736-41FA-8F64-374305F95B31}" srcOrd="3" destOrd="0" presId="urn:microsoft.com/office/officeart/2005/8/layout/bProcess3"/>
    <dgm:cxn modelId="{FD615771-3405-4F39-8C40-A5F69130EF41}" type="presParOf" srcId="{9A16BA05-B736-41FA-8F64-374305F95B31}" destId="{59D83B66-EBC1-40BD-9A5B-4523BE793A90}" srcOrd="0" destOrd="0" presId="urn:microsoft.com/office/officeart/2005/8/layout/bProcess3"/>
    <dgm:cxn modelId="{0F722F4F-C230-4E92-80AF-2A063D427D6D}" type="presParOf" srcId="{A3A80006-0F6D-4F68-9274-0420CC198084}" destId="{EB5A7484-475F-495A-AEFD-6230A9B382F5}" srcOrd="4" destOrd="0" presId="urn:microsoft.com/office/officeart/2005/8/layout/bProcess3"/>
    <dgm:cxn modelId="{48CC4F80-DB6C-48EE-A30B-94EDFED1127C}" type="presParOf" srcId="{A3A80006-0F6D-4F68-9274-0420CC198084}" destId="{621BCA1A-D63D-4AE5-A5F2-4938214BF598}" srcOrd="5" destOrd="0" presId="urn:microsoft.com/office/officeart/2005/8/layout/bProcess3"/>
    <dgm:cxn modelId="{0B8E9ECA-4337-4D94-BFA4-86630F507098}" type="presParOf" srcId="{621BCA1A-D63D-4AE5-A5F2-4938214BF598}" destId="{A67CF034-7C5F-4D4A-A2E5-35B43D35EE29}" srcOrd="0" destOrd="0" presId="urn:microsoft.com/office/officeart/2005/8/layout/bProcess3"/>
    <dgm:cxn modelId="{69B060B9-2123-4C52-9159-E6EE901AF30F}" type="presParOf" srcId="{A3A80006-0F6D-4F68-9274-0420CC198084}" destId="{4B8F8ED7-B5B4-457B-97B1-68FD41EDEF46}" srcOrd="6" destOrd="0" presId="urn:microsoft.com/office/officeart/2005/8/layout/bProcess3"/>
    <dgm:cxn modelId="{B941C7F7-3731-45E3-BF52-6C64FB4DCDD8}" type="presParOf" srcId="{A3A80006-0F6D-4F68-9274-0420CC198084}" destId="{74B50176-BFAB-4EC1-B93A-B3DD7C8611B6}" srcOrd="7" destOrd="0" presId="urn:microsoft.com/office/officeart/2005/8/layout/bProcess3"/>
    <dgm:cxn modelId="{AB63B808-E804-46D0-9F07-5A49DC15400C}" type="presParOf" srcId="{74B50176-BFAB-4EC1-B93A-B3DD7C8611B6}" destId="{65A1A6BA-31B5-43C8-931F-F0383EA766DE}" srcOrd="0" destOrd="0" presId="urn:microsoft.com/office/officeart/2005/8/layout/bProcess3"/>
    <dgm:cxn modelId="{8B8277C0-CB4D-47AD-8076-694E273FC8E0}" type="presParOf" srcId="{A3A80006-0F6D-4F68-9274-0420CC198084}" destId="{B9653792-3B5C-4A03-858F-243CBC198381}" srcOrd="8" destOrd="0" presId="urn:microsoft.com/office/officeart/2005/8/layout/bProcess3"/>
    <dgm:cxn modelId="{748C072F-F0CA-4243-861A-703B38AB7E49}" type="presParOf" srcId="{A3A80006-0F6D-4F68-9274-0420CC198084}" destId="{F13B387D-5063-4B19-AB2B-85792FB4FF61}" srcOrd="9" destOrd="0" presId="urn:microsoft.com/office/officeart/2005/8/layout/bProcess3"/>
    <dgm:cxn modelId="{C9532596-7827-4764-A4D1-3123498FC266}" type="presParOf" srcId="{F13B387D-5063-4B19-AB2B-85792FB4FF61}" destId="{0EDD7B70-7F28-40D5-B093-3B0EFD9B1FF4}" srcOrd="0" destOrd="0" presId="urn:microsoft.com/office/officeart/2005/8/layout/bProcess3"/>
    <dgm:cxn modelId="{476CD910-F4E0-4DB6-8783-3BCC6226F214}" type="presParOf" srcId="{A3A80006-0F6D-4F68-9274-0420CC198084}" destId="{B7CE8B44-94A1-4C32-8A74-312982549734}" srcOrd="10" destOrd="0" presId="urn:microsoft.com/office/officeart/2005/8/layout/bProcess3"/>
    <dgm:cxn modelId="{E9C686CC-EA3D-47F4-BC02-3D06AC64619E}" type="presParOf" srcId="{A3A80006-0F6D-4F68-9274-0420CC198084}" destId="{22EBF927-4FC8-40E1-A95B-D2165A4D5880}" srcOrd="11" destOrd="0" presId="urn:microsoft.com/office/officeart/2005/8/layout/bProcess3"/>
    <dgm:cxn modelId="{C56896A3-C8EC-49E6-A1E6-34EA65498CEF}" type="presParOf" srcId="{22EBF927-4FC8-40E1-A95B-D2165A4D5880}" destId="{861550BC-CBAA-49F0-8E89-6CEC544E404A}" srcOrd="0" destOrd="0" presId="urn:microsoft.com/office/officeart/2005/8/layout/bProcess3"/>
    <dgm:cxn modelId="{95C3BDF7-0887-4F57-A59D-5DA3BF8FD8CF}" type="presParOf" srcId="{A3A80006-0F6D-4F68-9274-0420CC198084}" destId="{2EDA8116-F71E-4EC4-A2FA-3A735F8C1F5B}" srcOrd="12" destOrd="0" presId="urn:microsoft.com/office/officeart/2005/8/layout/bProcess3"/>
    <dgm:cxn modelId="{A42115DE-1631-4862-A48F-291FD8DFD2F3}" type="presParOf" srcId="{A3A80006-0F6D-4F68-9274-0420CC198084}" destId="{1A72F628-13DF-4B51-949A-6D1C1233A54F}" srcOrd="13" destOrd="0" presId="urn:microsoft.com/office/officeart/2005/8/layout/bProcess3"/>
    <dgm:cxn modelId="{C467A502-FE7C-4EB6-A380-034C7F2CBF2F}" type="presParOf" srcId="{1A72F628-13DF-4B51-949A-6D1C1233A54F}" destId="{01E517E0-03E0-4505-904F-6EA6DB6E2917}" srcOrd="0" destOrd="0" presId="urn:microsoft.com/office/officeart/2005/8/layout/bProcess3"/>
    <dgm:cxn modelId="{F80797E5-9D8F-4340-B9AE-80391B1FD8E5}" type="presParOf" srcId="{A3A80006-0F6D-4F68-9274-0420CC198084}" destId="{97E452C7-2786-49F2-B671-D0778B322865}" srcOrd="14" destOrd="0" presId="urn:microsoft.com/office/officeart/2005/8/layout/bProcess3"/>
    <dgm:cxn modelId="{4D2C69E4-7F86-4ED8-9E14-E8FB052BECC8}" type="presParOf" srcId="{A3A80006-0F6D-4F68-9274-0420CC198084}" destId="{356CB1E9-6B3A-496A-9CE6-C26BCA427283}" srcOrd="15" destOrd="0" presId="urn:microsoft.com/office/officeart/2005/8/layout/bProcess3"/>
    <dgm:cxn modelId="{21591457-5C64-41E8-AFEE-B3C82A3BB14F}" type="presParOf" srcId="{356CB1E9-6B3A-496A-9CE6-C26BCA427283}" destId="{13BD375F-11F1-4892-9F03-1B9C583CB7C9}" srcOrd="0" destOrd="0" presId="urn:microsoft.com/office/officeart/2005/8/layout/bProcess3"/>
    <dgm:cxn modelId="{3326E3DA-AE86-47EE-90B8-2AA4E4D0D677}" type="presParOf" srcId="{A3A80006-0F6D-4F68-9274-0420CC198084}" destId="{3380C43D-8A80-4AB1-9912-B31E3334005D}" srcOrd="16" destOrd="0" presId="urn:microsoft.com/office/officeart/2005/8/layout/bProcess3"/>
    <dgm:cxn modelId="{96660362-C0EB-4FC5-A2E8-7F824126374B}" type="presParOf" srcId="{A3A80006-0F6D-4F68-9274-0420CC198084}" destId="{B1B65E14-C0B3-4868-BA74-0E5A7F2896C8}" srcOrd="17" destOrd="0" presId="urn:microsoft.com/office/officeart/2005/8/layout/bProcess3"/>
    <dgm:cxn modelId="{3A469702-511A-413A-BE15-706D2DD1016C}" type="presParOf" srcId="{B1B65E14-C0B3-4868-BA74-0E5A7F2896C8}" destId="{3EFFB1A3-1DAB-415C-876F-B737DA9A0483}" srcOrd="0" destOrd="0" presId="urn:microsoft.com/office/officeart/2005/8/layout/bProcess3"/>
    <dgm:cxn modelId="{89C813E6-D84F-4DB3-8CF0-E53DCB255F62}" type="presParOf" srcId="{A3A80006-0F6D-4F68-9274-0420CC198084}" destId="{AFCBD3A4-7F64-48F9-90E3-814F7FDF61B0}" srcOrd="1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E9AC8-79BC-4B2C-8A21-57CE54128EE1}">
      <dsp:nvSpPr>
        <dsp:cNvPr id="0" name=""/>
        <dsp:cNvSpPr/>
      </dsp:nvSpPr>
      <dsp:spPr>
        <a:xfrm>
          <a:off x="2716486" y="546669"/>
          <a:ext cx="4339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4088" y="45720"/>
              </a:lnTo>
              <a:lnTo>
                <a:pt x="234088" y="57840"/>
              </a:lnTo>
              <a:lnTo>
                <a:pt x="433976" y="5784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21856" y="590222"/>
        <a:ext cx="23236" cy="4334"/>
      </dsp:txXfrm>
    </dsp:sp>
    <dsp:sp modelId="{B87D9699-9C9C-4330-B6E1-F1F4EDBE97B3}">
      <dsp:nvSpPr>
        <dsp:cNvPr id="0" name=""/>
        <dsp:cNvSpPr/>
      </dsp:nvSpPr>
      <dsp:spPr>
        <a:xfrm>
          <a:off x="833899" y="27073"/>
          <a:ext cx="1884387" cy="113063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9:00</a:t>
          </a:r>
          <a:r>
            <a:rPr lang="zh-TW" altLang="en-US" sz="2500" kern="1200" dirty="0" smtClean="0"/>
            <a:t>入園</a:t>
          </a:r>
          <a:endParaRPr lang="zh-TW" altLang="en-US" sz="2500" kern="1200" dirty="0"/>
        </a:p>
      </dsp:txBody>
      <dsp:txXfrm>
        <a:off x="833899" y="27073"/>
        <a:ext cx="1884387" cy="1130632"/>
      </dsp:txXfrm>
    </dsp:sp>
    <dsp:sp modelId="{9A16BA05-B736-41FA-8F64-374305F95B31}">
      <dsp:nvSpPr>
        <dsp:cNvPr id="0" name=""/>
        <dsp:cNvSpPr/>
      </dsp:nvSpPr>
      <dsp:spPr>
        <a:xfrm>
          <a:off x="5065450" y="522338"/>
          <a:ext cx="3766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2171"/>
              </a:moveTo>
              <a:lnTo>
                <a:pt x="205426" y="82171"/>
              </a:lnTo>
              <a:lnTo>
                <a:pt x="205426" y="45720"/>
              </a:lnTo>
              <a:lnTo>
                <a:pt x="376653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43555" y="565891"/>
        <a:ext cx="20444" cy="4334"/>
      </dsp:txXfrm>
    </dsp:sp>
    <dsp:sp modelId="{EE5DE637-3C98-48F6-B3D0-BB8421781B05}">
      <dsp:nvSpPr>
        <dsp:cNvPr id="0" name=""/>
        <dsp:cNvSpPr/>
      </dsp:nvSpPr>
      <dsp:spPr>
        <a:xfrm>
          <a:off x="3182863" y="39194"/>
          <a:ext cx="1884387" cy="113063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尋寶船</a:t>
          </a:r>
          <a:endParaRPr lang="zh-TW" altLang="en-US" sz="2500" kern="1200" dirty="0"/>
        </a:p>
      </dsp:txBody>
      <dsp:txXfrm>
        <a:off x="3182863" y="39194"/>
        <a:ext cx="1884387" cy="1130632"/>
      </dsp:txXfrm>
    </dsp:sp>
    <dsp:sp modelId="{621BCA1A-D63D-4AE5-A5F2-4938214BF598}">
      <dsp:nvSpPr>
        <dsp:cNvPr id="0" name=""/>
        <dsp:cNvSpPr/>
      </dsp:nvSpPr>
      <dsp:spPr>
        <a:xfrm>
          <a:off x="7357091" y="522338"/>
          <a:ext cx="4028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2809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47661" y="565891"/>
        <a:ext cx="21670" cy="4334"/>
      </dsp:txXfrm>
    </dsp:sp>
    <dsp:sp modelId="{EB5A7484-475F-495A-AEFD-6230A9B382F5}">
      <dsp:nvSpPr>
        <dsp:cNvPr id="0" name=""/>
        <dsp:cNvSpPr/>
      </dsp:nvSpPr>
      <dsp:spPr>
        <a:xfrm>
          <a:off x="5474504" y="2742"/>
          <a:ext cx="1884387" cy="113063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小飛龍</a:t>
          </a:r>
          <a:endParaRPr lang="zh-TW" altLang="en-US" sz="2500" kern="1200" dirty="0"/>
        </a:p>
      </dsp:txBody>
      <dsp:txXfrm>
        <a:off x="5474504" y="2742"/>
        <a:ext cx="1884387" cy="1130632"/>
      </dsp:txXfrm>
    </dsp:sp>
    <dsp:sp modelId="{74B50176-BFAB-4EC1-B93A-B3DD7C8611B6}">
      <dsp:nvSpPr>
        <dsp:cNvPr id="0" name=""/>
        <dsp:cNvSpPr/>
      </dsp:nvSpPr>
      <dsp:spPr>
        <a:xfrm>
          <a:off x="1781105" y="1131574"/>
          <a:ext cx="6953389" cy="402809"/>
        </a:xfrm>
        <a:custGeom>
          <a:avLst/>
          <a:gdLst/>
          <a:ahLst/>
          <a:cxnLst/>
          <a:rect l="0" t="0" r="0" b="0"/>
          <a:pathLst>
            <a:path>
              <a:moveTo>
                <a:pt x="6953389" y="0"/>
              </a:moveTo>
              <a:lnTo>
                <a:pt x="6953389" y="218504"/>
              </a:lnTo>
              <a:lnTo>
                <a:pt x="0" y="218504"/>
              </a:lnTo>
              <a:lnTo>
                <a:pt x="0" y="402809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3627" y="1330812"/>
        <a:ext cx="348344" cy="4334"/>
      </dsp:txXfrm>
    </dsp:sp>
    <dsp:sp modelId="{4B8F8ED7-B5B4-457B-97B1-68FD41EDEF46}">
      <dsp:nvSpPr>
        <dsp:cNvPr id="0" name=""/>
        <dsp:cNvSpPr/>
      </dsp:nvSpPr>
      <dsp:spPr>
        <a:xfrm>
          <a:off x="7792300" y="2742"/>
          <a:ext cx="1884387" cy="1130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摩天輪</a:t>
          </a:r>
          <a:endParaRPr lang="zh-TW" altLang="en-US" sz="2500" kern="1200" dirty="0"/>
        </a:p>
      </dsp:txBody>
      <dsp:txXfrm>
        <a:off x="7792300" y="2742"/>
        <a:ext cx="1884387" cy="1130632"/>
      </dsp:txXfrm>
    </dsp:sp>
    <dsp:sp modelId="{F13B387D-5063-4B19-AB2B-85792FB4FF61}">
      <dsp:nvSpPr>
        <dsp:cNvPr id="0" name=""/>
        <dsp:cNvSpPr/>
      </dsp:nvSpPr>
      <dsp:spPr>
        <a:xfrm>
          <a:off x="2721499" y="2086380"/>
          <a:ext cx="4028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2809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12068" y="2129933"/>
        <a:ext cx="21670" cy="4334"/>
      </dsp:txXfrm>
    </dsp:sp>
    <dsp:sp modelId="{B9653792-3B5C-4A03-858F-243CBC198381}">
      <dsp:nvSpPr>
        <dsp:cNvPr id="0" name=""/>
        <dsp:cNvSpPr/>
      </dsp:nvSpPr>
      <dsp:spPr>
        <a:xfrm>
          <a:off x="838911" y="1566783"/>
          <a:ext cx="1884387" cy="113063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砰砰車</a:t>
          </a:r>
          <a:endParaRPr lang="zh-TW" altLang="en-US" sz="2500" kern="1200" dirty="0"/>
        </a:p>
      </dsp:txBody>
      <dsp:txXfrm>
        <a:off x="838911" y="1566783"/>
        <a:ext cx="1884387" cy="1130632"/>
      </dsp:txXfrm>
    </dsp:sp>
    <dsp:sp modelId="{22EBF927-4FC8-40E1-A95B-D2165A4D5880}">
      <dsp:nvSpPr>
        <dsp:cNvPr id="0" name=""/>
        <dsp:cNvSpPr/>
      </dsp:nvSpPr>
      <dsp:spPr>
        <a:xfrm>
          <a:off x="5039295" y="2086380"/>
          <a:ext cx="4028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2809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9864" y="2129933"/>
        <a:ext cx="21670" cy="4334"/>
      </dsp:txXfrm>
    </dsp:sp>
    <dsp:sp modelId="{B7CE8B44-94A1-4C32-8A74-312982549734}">
      <dsp:nvSpPr>
        <dsp:cNvPr id="0" name=""/>
        <dsp:cNvSpPr/>
      </dsp:nvSpPr>
      <dsp:spPr>
        <a:xfrm>
          <a:off x="3156708" y="1566783"/>
          <a:ext cx="1884387" cy="113063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中午吃飯</a:t>
          </a:r>
          <a:endParaRPr lang="zh-TW" altLang="en-US" sz="2500" kern="1200" dirty="0"/>
        </a:p>
      </dsp:txBody>
      <dsp:txXfrm>
        <a:off x="3156708" y="1566783"/>
        <a:ext cx="1884387" cy="1130632"/>
      </dsp:txXfrm>
    </dsp:sp>
    <dsp:sp modelId="{1A72F628-13DF-4B51-949A-6D1C1233A54F}">
      <dsp:nvSpPr>
        <dsp:cNvPr id="0" name=""/>
        <dsp:cNvSpPr/>
      </dsp:nvSpPr>
      <dsp:spPr>
        <a:xfrm>
          <a:off x="7357091" y="2086380"/>
          <a:ext cx="4028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2809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47661" y="2129933"/>
        <a:ext cx="21670" cy="4334"/>
      </dsp:txXfrm>
    </dsp:sp>
    <dsp:sp modelId="{2EDA8116-F71E-4EC4-A2FA-3A735F8C1F5B}">
      <dsp:nvSpPr>
        <dsp:cNvPr id="0" name=""/>
        <dsp:cNvSpPr/>
      </dsp:nvSpPr>
      <dsp:spPr>
        <a:xfrm>
          <a:off x="5474504" y="1566783"/>
          <a:ext cx="1884387" cy="113063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銀河號</a:t>
          </a:r>
          <a:endParaRPr lang="zh-TW" altLang="en-US" sz="2500" kern="1200" dirty="0"/>
        </a:p>
      </dsp:txBody>
      <dsp:txXfrm>
        <a:off x="5474504" y="1566783"/>
        <a:ext cx="1884387" cy="1130632"/>
      </dsp:txXfrm>
    </dsp:sp>
    <dsp:sp modelId="{356CB1E9-6B3A-496A-9CE6-C26BCA427283}">
      <dsp:nvSpPr>
        <dsp:cNvPr id="0" name=""/>
        <dsp:cNvSpPr/>
      </dsp:nvSpPr>
      <dsp:spPr>
        <a:xfrm>
          <a:off x="1781105" y="2695616"/>
          <a:ext cx="6953389" cy="446377"/>
        </a:xfrm>
        <a:custGeom>
          <a:avLst/>
          <a:gdLst/>
          <a:ahLst/>
          <a:cxnLst/>
          <a:rect l="0" t="0" r="0" b="0"/>
          <a:pathLst>
            <a:path>
              <a:moveTo>
                <a:pt x="6953389" y="0"/>
              </a:moveTo>
              <a:lnTo>
                <a:pt x="6953389" y="240288"/>
              </a:lnTo>
              <a:lnTo>
                <a:pt x="0" y="240288"/>
              </a:lnTo>
              <a:lnTo>
                <a:pt x="0" y="446377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3556" y="2916638"/>
        <a:ext cx="348486" cy="4334"/>
      </dsp:txXfrm>
    </dsp:sp>
    <dsp:sp modelId="{97E452C7-2786-49F2-B671-D0778B322865}">
      <dsp:nvSpPr>
        <dsp:cNvPr id="0" name=""/>
        <dsp:cNvSpPr/>
      </dsp:nvSpPr>
      <dsp:spPr>
        <a:xfrm>
          <a:off x="7792300" y="1566783"/>
          <a:ext cx="1884387" cy="113063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吼吼樹屋</a:t>
          </a:r>
          <a:endParaRPr lang="zh-TW" altLang="en-US" sz="2500" kern="1200" dirty="0"/>
        </a:p>
      </dsp:txBody>
      <dsp:txXfrm>
        <a:off x="7792300" y="1566783"/>
        <a:ext cx="1884387" cy="1130632"/>
      </dsp:txXfrm>
    </dsp:sp>
    <dsp:sp modelId="{B1B65E14-C0B3-4868-BA74-0E5A7F2896C8}">
      <dsp:nvSpPr>
        <dsp:cNvPr id="0" name=""/>
        <dsp:cNvSpPr/>
      </dsp:nvSpPr>
      <dsp:spPr>
        <a:xfrm>
          <a:off x="2721499" y="3693990"/>
          <a:ext cx="40280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2809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12068" y="3737543"/>
        <a:ext cx="21670" cy="4334"/>
      </dsp:txXfrm>
    </dsp:sp>
    <dsp:sp modelId="{3380C43D-8A80-4AB1-9912-B31E3334005D}">
      <dsp:nvSpPr>
        <dsp:cNvPr id="0" name=""/>
        <dsp:cNvSpPr/>
      </dsp:nvSpPr>
      <dsp:spPr>
        <a:xfrm>
          <a:off x="838911" y="3174394"/>
          <a:ext cx="1884387" cy="113063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/>
            <a:t>魔法星際飛車</a:t>
          </a:r>
          <a:endParaRPr lang="zh-TW" altLang="en-US" sz="2500" kern="1200" dirty="0"/>
        </a:p>
      </dsp:txBody>
      <dsp:txXfrm>
        <a:off x="838911" y="3174394"/>
        <a:ext cx="1884387" cy="1130632"/>
      </dsp:txXfrm>
    </dsp:sp>
    <dsp:sp modelId="{AFCBD3A4-7F64-48F9-90E3-814F7FDF61B0}">
      <dsp:nvSpPr>
        <dsp:cNvPr id="0" name=""/>
        <dsp:cNvSpPr/>
      </dsp:nvSpPr>
      <dsp:spPr>
        <a:xfrm rot="10800000" flipV="1">
          <a:off x="3156708" y="3130825"/>
          <a:ext cx="1822221" cy="121777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/>
            <a:t>16:00</a:t>
          </a:r>
          <a:r>
            <a:rPr lang="zh-TW" altLang="en-US" sz="2500" kern="1200" dirty="0" smtClean="0"/>
            <a:t>回家</a:t>
          </a:r>
          <a:endParaRPr lang="zh-TW" altLang="en-US" sz="2500" kern="1200" dirty="0"/>
        </a:p>
      </dsp:txBody>
      <dsp:txXfrm rot="-10800000">
        <a:off x="3156708" y="3130825"/>
        <a:ext cx="1822221" cy="1217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84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9250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44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96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01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72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00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5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0980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053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95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926FB-8A3D-4A20-A763-996EE98E2C6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A4B8D-9B9B-4720-A090-8A26B7F64A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21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兒童新樂園</a:t>
            </a:r>
            <a:endParaRPr lang="zh-TW" altLang="en-US" dirty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楊宸愷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9082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流程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6407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8085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245430" y="613954"/>
            <a:ext cx="2259873" cy="111034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9860" y="2899953"/>
            <a:ext cx="9144003" cy="3161213"/>
          </a:xfrm>
        </p:spPr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672225"/>
              </p:ext>
            </p:extLst>
          </p:nvPr>
        </p:nvGraphicFramePr>
        <p:xfrm>
          <a:off x="1079860" y="2899953"/>
          <a:ext cx="9144005" cy="3161213"/>
        </p:xfrm>
        <a:graphic>
          <a:graphicData uri="http://schemas.openxmlformats.org/drawingml/2006/table">
            <a:tbl>
              <a:tblPr/>
              <a:tblGrid>
                <a:gridCol w="1371601">
                  <a:extLst>
                    <a:ext uri="{9D8B030D-6E8A-4147-A177-3AD203B41FA5}">
                      <a16:colId xmlns:a16="http://schemas.microsoft.com/office/drawing/2014/main" val="3653242484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4030929990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815442893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808291119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3781301439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107806990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2939513522"/>
                    </a:ext>
                  </a:extLst>
                </a:gridCol>
              </a:tblGrid>
              <a:tr h="37136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386554"/>
                  </a:ext>
                </a:extLst>
              </a:tr>
              <a:tr h="204711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780387"/>
                  </a:ext>
                </a:extLst>
              </a:tr>
              <a:tr h="3713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177391"/>
                  </a:ext>
                </a:extLst>
              </a:tr>
              <a:tr h="37136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1369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77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7909" y="492011"/>
            <a:ext cx="10515600" cy="1325563"/>
          </a:xfrm>
        </p:spPr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3135086"/>
            <a:ext cx="3831772" cy="287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77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72" y="1263644"/>
            <a:ext cx="4376306" cy="3282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02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資</a:t>
            </a:r>
            <a:r>
              <a:rPr lang="zh-TW" altLang="en-US"/>
              <a:t>料</a:t>
            </a:r>
            <a:r>
              <a:rPr lang="zh-TW" altLang="en-US" smtClean="0"/>
              <a:t>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777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74766" y="1516925"/>
            <a:ext cx="9078685" cy="510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89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</a:t>
            </a:r>
            <a:r>
              <a:rPr lang="zh-TW" altLang="en-US" smtClean="0"/>
              <a:t>來源</a:t>
            </a:r>
            <a:r>
              <a:rPr lang="en-US" altLang="zh-TW"/>
              <a:t>:https://youtu.be/Keda8BhREek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6110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207</Words>
  <Application>Microsoft Office PowerPoint</Application>
  <PresentationFormat>寬螢幕</PresentationFormat>
  <Paragraphs>38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文鼎空疊圓</vt:lpstr>
      <vt:lpstr>新細明體</vt:lpstr>
      <vt:lpstr>Arial</vt:lpstr>
      <vt:lpstr>Calibri</vt:lpstr>
      <vt:lpstr>Calibri Light</vt:lpstr>
      <vt:lpstr>Office 佈景主題</vt:lpstr>
      <vt:lpstr>兒童新樂園</vt:lpstr>
      <vt:lpstr>流程</vt:lpstr>
      <vt:lpstr>票價</vt:lpstr>
      <vt:lpstr>尋寶船</vt:lpstr>
      <vt:lpstr>宇宙迴旋</vt:lpstr>
      <vt:lpstr>資料來源</vt:lpstr>
      <vt:lpstr>兒童新樂園</vt:lpstr>
      <vt:lpstr>資料來源:https://youtu.be/Keda8BhREek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8</cp:revision>
  <dcterms:created xsi:type="dcterms:W3CDTF">2022-01-03T03:37:21Z</dcterms:created>
  <dcterms:modified xsi:type="dcterms:W3CDTF">2022-01-17T04:00:57Z</dcterms:modified>
</cp:coreProperties>
</file>