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1:39:10.290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66EC8-885B-47C5-98BC-931EACA7F81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0930426-37CB-47B8-8BE9-63085803F3A0}">
      <dgm:prSet phldrT="[文字]"/>
      <dgm:spPr>
        <a:solidFill>
          <a:srgbClr val="FF0000"/>
        </a:solidFill>
        <a:ln w="76200">
          <a:solidFill>
            <a:srgbClr val="7030A0"/>
          </a:solidFill>
        </a:ln>
      </dgm:spPr>
      <dgm:t>
        <a:bodyPr/>
        <a:lstStyle/>
        <a:p>
          <a:r>
            <a:rPr lang="en-US" altLang="zh-TW" dirty="0" smtClean="0"/>
            <a:t>8:30</a:t>
          </a:r>
          <a:r>
            <a:rPr lang="zh-TW" altLang="en-US" dirty="0" smtClean="0"/>
            <a:t>起床</a:t>
          </a:r>
          <a:endParaRPr lang="zh-TW" altLang="en-US" dirty="0"/>
        </a:p>
      </dgm:t>
    </dgm:pt>
    <dgm:pt modelId="{E1DA3BC0-45C2-40B6-AD2A-5A52005ABE48}" type="parTrans" cxnId="{61091263-DC40-47EC-9D81-748D4F3AD099}">
      <dgm:prSet/>
      <dgm:spPr/>
      <dgm:t>
        <a:bodyPr/>
        <a:lstStyle/>
        <a:p>
          <a:endParaRPr lang="zh-TW" altLang="en-US"/>
        </a:p>
      </dgm:t>
    </dgm:pt>
    <dgm:pt modelId="{09A3757E-9C8C-4BC3-9104-AB89E4AC98C5}" type="sibTrans" cxnId="{61091263-DC40-47EC-9D81-748D4F3AD099}">
      <dgm:prSet/>
      <dgm:spPr/>
      <dgm:t>
        <a:bodyPr/>
        <a:lstStyle/>
        <a:p>
          <a:endParaRPr lang="zh-TW" altLang="en-US"/>
        </a:p>
      </dgm:t>
    </dgm:pt>
    <dgm:pt modelId="{EDFDB514-0EDD-40F7-8961-0590B4D8F1A5}">
      <dgm:prSet phldrT="[文字]"/>
      <dgm:spPr>
        <a:solidFill>
          <a:srgbClr val="FFC000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zh-TW" altLang="en-US" dirty="0" smtClean="0"/>
            <a:t>魔法星際飛車</a:t>
          </a:r>
          <a:endParaRPr lang="zh-TW" altLang="en-US" dirty="0"/>
        </a:p>
      </dgm:t>
    </dgm:pt>
    <dgm:pt modelId="{9A22489B-2B37-4345-8F6F-A140CF5D97EB}" type="parTrans" cxnId="{DD889F12-C5F0-4310-838A-548974A10CB1}">
      <dgm:prSet/>
      <dgm:spPr/>
      <dgm:t>
        <a:bodyPr/>
        <a:lstStyle/>
        <a:p>
          <a:endParaRPr lang="zh-TW" altLang="en-US"/>
        </a:p>
      </dgm:t>
    </dgm:pt>
    <dgm:pt modelId="{9C12F0FF-E954-47D0-96DC-1D144E148C41}" type="sibTrans" cxnId="{DD889F12-C5F0-4310-838A-548974A10CB1}">
      <dgm:prSet/>
      <dgm:spPr/>
      <dgm:t>
        <a:bodyPr/>
        <a:lstStyle/>
        <a:p>
          <a:endParaRPr lang="zh-TW" altLang="en-US"/>
        </a:p>
      </dgm:t>
    </dgm:pt>
    <dgm:pt modelId="{EA066738-8BD7-4F5F-8E59-01301755A838}">
      <dgm:prSet phldrT="[文字]"/>
      <dgm:spPr>
        <a:solidFill>
          <a:srgbClr val="92D050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zh-TW" altLang="en-US" dirty="0" smtClean="0"/>
            <a:t>幸福碰碰車</a:t>
          </a:r>
          <a:endParaRPr lang="zh-TW" altLang="en-US" dirty="0"/>
        </a:p>
      </dgm:t>
    </dgm:pt>
    <dgm:pt modelId="{78BE4E9B-5196-4BB6-A5C8-8AB6A66EC123}" type="parTrans" cxnId="{683D8D81-829F-4CD2-BB11-950B5D6990D0}">
      <dgm:prSet/>
      <dgm:spPr/>
      <dgm:t>
        <a:bodyPr/>
        <a:lstStyle/>
        <a:p>
          <a:endParaRPr lang="zh-TW" altLang="en-US"/>
        </a:p>
      </dgm:t>
    </dgm:pt>
    <dgm:pt modelId="{89F2B2D6-A89E-462F-B594-1010CFB67F6E}" type="sibTrans" cxnId="{683D8D81-829F-4CD2-BB11-950B5D6990D0}">
      <dgm:prSet/>
      <dgm:spPr/>
      <dgm:t>
        <a:bodyPr/>
        <a:lstStyle/>
        <a:p>
          <a:endParaRPr lang="zh-TW" altLang="en-US"/>
        </a:p>
      </dgm:t>
    </dgm:pt>
    <dgm:pt modelId="{A215BE1C-7E78-4275-8A6C-8C674F4E109B}">
      <dgm:prSet phldrT="[文字]"/>
      <dgm:spPr>
        <a:solidFill>
          <a:srgbClr val="0070C0"/>
        </a:solidFill>
        <a:ln w="76200">
          <a:solidFill>
            <a:srgbClr val="FFC000"/>
          </a:solidFill>
        </a:ln>
      </dgm:spPr>
      <dgm:t>
        <a:bodyPr/>
        <a:lstStyle/>
        <a:p>
          <a:r>
            <a:rPr lang="zh-TW" altLang="en-US" dirty="0" smtClean="0"/>
            <a:t>摩天輪</a:t>
          </a:r>
          <a:endParaRPr lang="zh-TW" altLang="en-US" dirty="0"/>
        </a:p>
      </dgm:t>
    </dgm:pt>
    <dgm:pt modelId="{842327B2-0E4F-41C7-AA64-409E29207E6E}" type="parTrans" cxnId="{0F1848C2-5EEC-457C-BB63-E17E812269DB}">
      <dgm:prSet/>
      <dgm:spPr/>
      <dgm:t>
        <a:bodyPr/>
        <a:lstStyle/>
        <a:p>
          <a:endParaRPr lang="zh-TW" altLang="en-US"/>
        </a:p>
      </dgm:t>
    </dgm:pt>
    <dgm:pt modelId="{59689703-F947-4610-927B-0B323B7B6BE1}" type="sibTrans" cxnId="{0F1848C2-5EEC-457C-BB63-E17E812269DB}">
      <dgm:prSet/>
      <dgm:spPr/>
      <dgm:t>
        <a:bodyPr/>
        <a:lstStyle/>
        <a:p>
          <a:endParaRPr lang="zh-TW" altLang="en-US"/>
        </a:p>
      </dgm:t>
    </dgm:pt>
    <dgm:pt modelId="{FF14999E-5BA4-4EE8-BCC4-374A9C9797C2}">
      <dgm:prSet phldrT="[文字]"/>
      <dgm:spPr>
        <a:solidFill>
          <a:srgbClr val="00B0F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zh-TW" altLang="en-US" dirty="0" smtClean="0"/>
            <a:t>叢林吼吼樹屋</a:t>
          </a:r>
          <a:endParaRPr lang="zh-TW" altLang="en-US" dirty="0"/>
        </a:p>
      </dgm:t>
    </dgm:pt>
    <dgm:pt modelId="{A089CE3E-58B1-49A3-8A7D-539E89C26D74}" type="parTrans" cxnId="{DCEF97DE-D86C-439C-9BAE-78A4F83F0B3E}">
      <dgm:prSet/>
      <dgm:spPr/>
      <dgm:t>
        <a:bodyPr/>
        <a:lstStyle/>
        <a:p>
          <a:endParaRPr lang="zh-TW" altLang="en-US"/>
        </a:p>
      </dgm:t>
    </dgm:pt>
    <dgm:pt modelId="{A59A6DEA-E390-48D2-9370-A3DB22F5B1B0}" type="sibTrans" cxnId="{DCEF97DE-D86C-439C-9BAE-78A4F83F0B3E}">
      <dgm:prSet/>
      <dgm:spPr/>
      <dgm:t>
        <a:bodyPr/>
        <a:lstStyle/>
        <a:p>
          <a:endParaRPr lang="zh-TW" altLang="en-US"/>
        </a:p>
      </dgm:t>
    </dgm:pt>
    <dgm:pt modelId="{7E58A635-E058-448F-A183-E5D70FBE892A}">
      <dgm:prSet phldrT="[文字]"/>
      <dgm:spPr>
        <a:solidFill>
          <a:srgbClr val="00B050"/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en-US" altLang="zh-TW" dirty="0" smtClean="0"/>
            <a:t>12:00</a:t>
          </a:r>
          <a:r>
            <a:rPr lang="zh-TW" altLang="en-US" dirty="0" smtClean="0"/>
            <a:t>午餐</a:t>
          </a:r>
          <a:endParaRPr lang="zh-TW" altLang="en-US" dirty="0"/>
        </a:p>
      </dgm:t>
    </dgm:pt>
    <dgm:pt modelId="{2CD2A325-198F-43E1-AFC1-4FBDEE37BEDF}" type="parTrans" cxnId="{65CFE22E-37CE-4E89-A928-8B2C209C21AD}">
      <dgm:prSet/>
      <dgm:spPr/>
      <dgm:t>
        <a:bodyPr/>
        <a:lstStyle/>
        <a:p>
          <a:endParaRPr lang="zh-TW" altLang="en-US"/>
        </a:p>
      </dgm:t>
    </dgm:pt>
    <dgm:pt modelId="{2AFA4477-F26B-442C-BBBD-69FDEB6BA903}" type="sibTrans" cxnId="{65CFE22E-37CE-4E89-A928-8B2C209C21AD}">
      <dgm:prSet/>
      <dgm:spPr/>
      <dgm:t>
        <a:bodyPr/>
        <a:lstStyle/>
        <a:p>
          <a:endParaRPr lang="zh-TW" altLang="en-US"/>
        </a:p>
      </dgm:t>
    </dgm:pt>
    <dgm:pt modelId="{D1F608B5-ABE5-4865-A068-924C98A42C79}">
      <dgm:prSet phldrT="[文字]"/>
      <dgm:spPr>
        <a:solidFill>
          <a:srgbClr val="002060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zh-TW" altLang="en-US" dirty="0" smtClean="0"/>
            <a:t>小飛龍</a:t>
          </a:r>
          <a:endParaRPr lang="zh-TW" altLang="en-US" dirty="0"/>
        </a:p>
      </dgm:t>
    </dgm:pt>
    <dgm:pt modelId="{DA81D9C7-2CCD-4D71-B948-A3A18155DF8B}" type="parTrans" cxnId="{F12664CC-F740-434F-A6FA-D505E68FB07F}">
      <dgm:prSet/>
      <dgm:spPr/>
      <dgm:t>
        <a:bodyPr/>
        <a:lstStyle/>
        <a:p>
          <a:endParaRPr lang="zh-TW" altLang="en-US"/>
        </a:p>
      </dgm:t>
    </dgm:pt>
    <dgm:pt modelId="{AB761C7B-2CBC-4FF2-826F-A56D6BF4ECFF}" type="sibTrans" cxnId="{F12664CC-F740-434F-A6FA-D505E68FB07F}">
      <dgm:prSet/>
      <dgm:spPr/>
      <dgm:t>
        <a:bodyPr/>
        <a:lstStyle/>
        <a:p>
          <a:endParaRPr lang="zh-TW" altLang="en-US"/>
        </a:p>
      </dgm:t>
    </dgm:pt>
    <dgm:pt modelId="{85B4EAF8-BE57-4ACD-99AF-5B92F4C909CE}">
      <dgm:prSet phldrT="[文字]"/>
      <dgm:spPr>
        <a:ln w="76200">
          <a:solidFill>
            <a:srgbClr val="00B0F0"/>
          </a:solidFill>
        </a:ln>
      </dgm:spPr>
      <dgm:t>
        <a:bodyPr/>
        <a:lstStyle/>
        <a:p>
          <a:r>
            <a:rPr lang="zh-TW" altLang="en-US" dirty="0" smtClean="0"/>
            <a:t>尋寶船</a:t>
          </a:r>
          <a:endParaRPr lang="zh-TW" altLang="en-US" dirty="0"/>
        </a:p>
      </dgm:t>
    </dgm:pt>
    <dgm:pt modelId="{80217A0F-C802-47D1-AD20-A769AEE6F1DE}" type="parTrans" cxnId="{7226BDE5-DD86-4F53-B707-3E42C9EE8B02}">
      <dgm:prSet/>
      <dgm:spPr/>
      <dgm:t>
        <a:bodyPr/>
        <a:lstStyle/>
        <a:p>
          <a:endParaRPr lang="zh-TW" altLang="en-US"/>
        </a:p>
      </dgm:t>
    </dgm:pt>
    <dgm:pt modelId="{A2EA63AE-BBA8-4E60-98B8-0C38C65133F7}" type="sibTrans" cxnId="{7226BDE5-DD86-4F53-B707-3E42C9EE8B02}">
      <dgm:prSet/>
      <dgm:spPr/>
      <dgm:t>
        <a:bodyPr/>
        <a:lstStyle/>
        <a:p>
          <a:endParaRPr lang="zh-TW" altLang="en-US"/>
        </a:p>
      </dgm:t>
    </dgm:pt>
    <dgm:pt modelId="{87224687-6AF3-4545-9597-A00DCF5E67C0}">
      <dgm:prSet phldrT="[文字]"/>
      <dgm:spPr>
        <a:ln w="76200">
          <a:solidFill>
            <a:srgbClr val="FFCC00"/>
          </a:solidFill>
        </a:ln>
      </dgm:spPr>
      <dgm:t>
        <a:bodyPr/>
        <a:lstStyle/>
        <a:p>
          <a:r>
            <a:rPr lang="en-US" altLang="zh-TW" dirty="0" smtClean="0"/>
            <a:t>16:00</a:t>
          </a:r>
          <a:r>
            <a:rPr lang="zh-TW" altLang="en-US" dirty="0" smtClean="0"/>
            <a:t>回家</a:t>
          </a:r>
          <a:endParaRPr lang="zh-TW" altLang="en-US" dirty="0"/>
        </a:p>
      </dgm:t>
    </dgm:pt>
    <dgm:pt modelId="{4DCF267E-E6CB-4B52-AA43-9EF58260229B}" type="parTrans" cxnId="{85212EAF-DE2F-474E-B088-D24D4A891D7D}">
      <dgm:prSet/>
      <dgm:spPr/>
      <dgm:t>
        <a:bodyPr/>
        <a:lstStyle/>
        <a:p>
          <a:endParaRPr lang="zh-TW" altLang="en-US"/>
        </a:p>
      </dgm:t>
    </dgm:pt>
    <dgm:pt modelId="{3B900286-C809-41D1-8810-081F9CAE3C9A}" type="sibTrans" cxnId="{85212EAF-DE2F-474E-B088-D24D4A891D7D}">
      <dgm:prSet/>
      <dgm:spPr/>
      <dgm:t>
        <a:bodyPr/>
        <a:lstStyle/>
        <a:p>
          <a:endParaRPr lang="zh-TW" altLang="en-US"/>
        </a:p>
      </dgm:t>
    </dgm:pt>
    <dgm:pt modelId="{E1E6CD7F-517E-4E13-AA61-2BADF0D2D332}" type="pres">
      <dgm:prSet presAssocID="{18966EC8-885B-47C5-98BC-931EACA7F81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007A2D5-9F3A-466E-B128-50F91AE1E0F6}" type="pres">
      <dgm:prSet presAssocID="{80930426-37CB-47B8-8BE9-63085803F3A0}" presName="compNode" presStyleCnt="0"/>
      <dgm:spPr/>
    </dgm:pt>
    <dgm:pt modelId="{496609A2-671A-4D6C-B151-BFC1BD65DF0B}" type="pres">
      <dgm:prSet presAssocID="{80930426-37CB-47B8-8BE9-63085803F3A0}" presName="dummyConnPt" presStyleCnt="0"/>
      <dgm:spPr/>
    </dgm:pt>
    <dgm:pt modelId="{A4FFF173-C3D9-40C2-AB18-CDF4594DE95F}" type="pres">
      <dgm:prSet presAssocID="{80930426-37CB-47B8-8BE9-63085803F3A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471EE6-1C83-4BCB-873A-48457CC8198E}" type="pres">
      <dgm:prSet presAssocID="{09A3757E-9C8C-4BC3-9104-AB89E4AC98C5}" presName="sibTrans" presStyleLbl="bgSibTrans2D1" presStyleIdx="0" presStyleCnt="8"/>
      <dgm:spPr/>
      <dgm:t>
        <a:bodyPr/>
        <a:lstStyle/>
        <a:p>
          <a:endParaRPr lang="zh-TW" altLang="en-US"/>
        </a:p>
      </dgm:t>
    </dgm:pt>
    <dgm:pt modelId="{B73C1F2D-CC5A-486A-A56E-8CC803E3F014}" type="pres">
      <dgm:prSet presAssocID="{EDFDB514-0EDD-40F7-8961-0590B4D8F1A5}" presName="compNode" presStyleCnt="0"/>
      <dgm:spPr/>
    </dgm:pt>
    <dgm:pt modelId="{F09248E0-EE16-413C-B989-3969CA7F80F4}" type="pres">
      <dgm:prSet presAssocID="{EDFDB514-0EDD-40F7-8961-0590B4D8F1A5}" presName="dummyConnPt" presStyleCnt="0"/>
      <dgm:spPr/>
    </dgm:pt>
    <dgm:pt modelId="{E58D1559-7BFC-4DE0-9992-9B3BE364C3D2}" type="pres">
      <dgm:prSet presAssocID="{EDFDB514-0EDD-40F7-8961-0590B4D8F1A5}" presName="node" presStyleLbl="node1" presStyleIdx="1" presStyleCnt="9" custLinFactNeighborY="10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843328-D19C-42A0-B875-592904585340}" type="pres">
      <dgm:prSet presAssocID="{9C12F0FF-E954-47D0-96DC-1D144E148C41}" presName="sibTrans" presStyleLbl="bgSibTrans2D1" presStyleIdx="1" presStyleCnt="8"/>
      <dgm:spPr/>
      <dgm:t>
        <a:bodyPr/>
        <a:lstStyle/>
        <a:p>
          <a:endParaRPr lang="zh-TW" altLang="en-US"/>
        </a:p>
      </dgm:t>
    </dgm:pt>
    <dgm:pt modelId="{A4C4D534-D19C-4A19-B5FE-4EBE4E2A2E2C}" type="pres">
      <dgm:prSet presAssocID="{EA066738-8BD7-4F5F-8E59-01301755A838}" presName="compNode" presStyleCnt="0"/>
      <dgm:spPr/>
    </dgm:pt>
    <dgm:pt modelId="{E0B76B9D-40D0-46CB-A7E3-CB2E98FB7AE7}" type="pres">
      <dgm:prSet presAssocID="{EA066738-8BD7-4F5F-8E59-01301755A838}" presName="dummyConnPt" presStyleCnt="0"/>
      <dgm:spPr/>
    </dgm:pt>
    <dgm:pt modelId="{B56A75E7-9F9F-4D1A-AB4A-7E3CA70F8F45}" type="pres">
      <dgm:prSet presAssocID="{EA066738-8BD7-4F5F-8E59-01301755A83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067F46-22BF-40FA-85D1-FE33CA4AA6D3}" type="pres">
      <dgm:prSet presAssocID="{89F2B2D6-A89E-462F-B594-1010CFB67F6E}" presName="sibTrans" presStyleLbl="bgSibTrans2D1" presStyleIdx="2" presStyleCnt="8"/>
      <dgm:spPr/>
      <dgm:t>
        <a:bodyPr/>
        <a:lstStyle/>
        <a:p>
          <a:endParaRPr lang="zh-TW" altLang="en-US"/>
        </a:p>
      </dgm:t>
    </dgm:pt>
    <dgm:pt modelId="{4F5DF41B-7ADB-4656-88B3-972BD8D2D3A8}" type="pres">
      <dgm:prSet presAssocID="{A215BE1C-7E78-4275-8A6C-8C674F4E109B}" presName="compNode" presStyleCnt="0"/>
      <dgm:spPr/>
    </dgm:pt>
    <dgm:pt modelId="{3BEF93B8-2B53-4879-8499-B53EF7A22AA7}" type="pres">
      <dgm:prSet presAssocID="{A215BE1C-7E78-4275-8A6C-8C674F4E109B}" presName="dummyConnPt" presStyleCnt="0"/>
      <dgm:spPr/>
    </dgm:pt>
    <dgm:pt modelId="{CB9C7D6E-A3D8-4F6F-B1B7-0D3731155B9B}" type="pres">
      <dgm:prSet presAssocID="{A215BE1C-7E78-4275-8A6C-8C674F4E109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3E3FB-A1E1-484A-9D7E-3B25871336F3}" type="pres">
      <dgm:prSet presAssocID="{59689703-F947-4610-927B-0B323B7B6BE1}" presName="sibTrans" presStyleLbl="bgSibTrans2D1" presStyleIdx="3" presStyleCnt="8"/>
      <dgm:spPr/>
      <dgm:t>
        <a:bodyPr/>
        <a:lstStyle/>
        <a:p>
          <a:endParaRPr lang="zh-TW" altLang="en-US"/>
        </a:p>
      </dgm:t>
    </dgm:pt>
    <dgm:pt modelId="{81ABDE31-3843-4B4B-853E-D90BC3BD36D7}" type="pres">
      <dgm:prSet presAssocID="{FF14999E-5BA4-4EE8-BCC4-374A9C9797C2}" presName="compNode" presStyleCnt="0"/>
      <dgm:spPr/>
    </dgm:pt>
    <dgm:pt modelId="{D0B4C738-D6BA-441A-B736-77F8978EFB9A}" type="pres">
      <dgm:prSet presAssocID="{FF14999E-5BA4-4EE8-BCC4-374A9C9797C2}" presName="dummyConnPt" presStyleCnt="0"/>
      <dgm:spPr/>
    </dgm:pt>
    <dgm:pt modelId="{41F03AF1-7549-4230-9B1C-88E5BB76C696}" type="pres">
      <dgm:prSet presAssocID="{FF14999E-5BA4-4EE8-BCC4-374A9C9797C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E87173-1D29-4D4B-86A7-35876500BB50}" type="pres">
      <dgm:prSet presAssocID="{A59A6DEA-E390-48D2-9370-A3DB22F5B1B0}" presName="sibTrans" presStyleLbl="bgSibTrans2D1" presStyleIdx="4" presStyleCnt="8"/>
      <dgm:spPr/>
      <dgm:t>
        <a:bodyPr/>
        <a:lstStyle/>
        <a:p>
          <a:endParaRPr lang="zh-TW" altLang="en-US"/>
        </a:p>
      </dgm:t>
    </dgm:pt>
    <dgm:pt modelId="{7C2683FD-3EAD-4272-A9FF-37513117A84F}" type="pres">
      <dgm:prSet presAssocID="{7E58A635-E058-448F-A183-E5D70FBE892A}" presName="compNode" presStyleCnt="0"/>
      <dgm:spPr/>
    </dgm:pt>
    <dgm:pt modelId="{760255A0-BC65-4C9A-99E4-8E388624A395}" type="pres">
      <dgm:prSet presAssocID="{7E58A635-E058-448F-A183-E5D70FBE892A}" presName="dummyConnPt" presStyleCnt="0"/>
      <dgm:spPr/>
    </dgm:pt>
    <dgm:pt modelId="{53D61E36-BF30-4B06-A715-20BC03D7E117}" type="pres">
      <dgm:prSet presAssocID="{7E58A635-E058-448F-A183-E5D70FBE892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CB209-613D-45C6-8FC7-C4096B0D03DD}" type="pres">
      <dgm:prSet presAssocID="{2AFA4477-F26B-442C-BBBD-69FDEB6BA903}" presName="sibTrans" presStyleLbl="bgSibTrans2D1" presStyleIdx="5" presStyleCnt="8"/>
      <dgm:spPr/>
      <dgm:t>
        <a:bodyPr/>
        <a:lstStyle/>
        <a:p>
          <a:endParaRPr lang="zh-TW" altLang="en-US"/>
        </a:p>
      </dgm:t>
    </dgm:pt>
    <dgm:pt modelId="{CE7DDD65-1F6E-466D-93EA-F6549F161B19}" type="pres">
      <dgm:prSet presAssocID="{D1F608B5-ABE5-4865-A068-924C98A42C79}" presName="compNode" presStyleCnt="0"/>
      <dgm:spPr/>
    </dgm:pt>
    <dgm:pt modelId="{D55F32BF-55D4-4635-955D-D6337A43C824}" type="pres">
      <dgm:prSet presAssocID="{D1F608B5-ABE5-4865-A068-924C98A42C79}" presName="dummyConnPt" presStyleCnt="0"/>
      <dgm:spPr/>
    </dgm:pt>
    <dgm:pt modelId="{D6A5D3D1-BF63-42F1-8E88-2FA2A1770E90}" type="pres">
      <dgm:prSet presAssocID="{D1F608B5-ABE5-4865-A068-924C98A42C79}" presName="node" presStyleLbl="node1" presStyleIdx="6" presStyleCnt="9" custLinFactNeighborX="-669" custLinFactNeighborY="11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DE9AD5-C70A-426E-B8E4-F7EE4EFA11F3}" type="pres">
      <dgm:prSet presAssocID="{AB761C7B-2CBC-4FF2-826F-A56D6BF4ECFF}" presName="sibTrans" presStyleLbl="bgSibTrans2D1" presStyleIdx="6" presStyleCnt="8"/>
      <dgm:spPr/>
      <dgm:t>
        <a:bodyPr/>
        <a:lstStyle/>
        <a:p>
          <a:endParaRPr lang="zh-TW" altLang="en-US"/>
        </a:p>
      </dgm:t>
    </dgm:pt>
    <dgm:pt modelId="{5617C20B-D25F-4CEF-9A82-A1A05CD41318}" type="pres">
      <dgm:prSet presAssocID="{85B4EAF8-BE57-4ACD-99AF-5B92F4C909CE}" presName="compNode" presStyleCnt="0"/>
      <dgm:spPr/>
    </dgm:pt>
    <dgm:pt modelId="{D8085307-61DA-4C24-ABB8-F36C45B56BA8}" type="pres">
      <dgm:prSet presAssocID="{85B4EAF8-BE57-4ACD-99AF-5B92F4C909CE}" presName="dummyConnPt" presStyleCnt="0"/>
      <dgm:spPr/>
    </dgm:pt>
    <dgm:pt modelId="{A9957732-6830-4BEF-8EA4-9786CA5DD9AC}" type="pres">
      <dgm:prSet presAssocID="{85B4EAF8-BE57-4ACD-99AF-5B92F4C909C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578E30-133C-495B-A811-13094B654149}" type="pres">
      <dgm:prSet presAssocID="{A2EA63AE-BBA8-4E60-98B8-0C38C65133F7}" presName="sibTrans" presStyleLbl="bgSibTrans2D1" presStyleIdx="7" presStyleCnt="8"/>
      <dgm:spPr/>
      <dgm:t>
        <a:bodyPr/>
        <a:lstStyle/>
        <a:p>
          <a:endParaRPr lang="zh-TW" altLang="en-US"/>
        </a:p>
      </dgm:t>
    </dgm:pt>
    <dgm:pt modelId="{4F305E25-8938-4285-A7AC-5EBC6E59DF2F}" type="pres">
      <dgm:prSet presAssocID="{87224687-6AF3-4545-9597-A00DCF5E67C0}" presName="compNode" presStyleCnt="0"/>
      <dgm:spPr/>
    </dgm:pt>
    <dgm:pt modelId="{1C02843A-F0D1-44DF-A656-7257A46AFD14}" type="pres">
      <dgm:prSet presAssocID="{87224687-6AF3-4545-9597-A00DCF5E67C0}" presName="dummyConnPt" presStyleCnt="0"/>
      <dgm:spPr/>
    </dgm:pt>
    <dgm:pt modelId="{EB387B4A-5F0E-488D-A5D1-4A20171B0485}" type="pres">
      <dgm:prSet presAssocID="{87224687-6AF3-4545-9597-A00DCF5E67C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D4688A-2CE5-4431-869B-B42C668CBCC0}" type="presOf" srcId="{EA066738-8BD7-4F5F-8E59-01301755A838}" destId="{B56A75E7-9F9F-4D1A-AB4A-7E3CA70F8F45}" srcOrd="0" destOrd="0" presId="urn:microsoft.com/office/officeart/2005/8/layout/bProcess4"/>
    <dgm:cxn modelId="{EC78CE67-8417-4786-A81C-F2BFBC2B61CE}" type="presOf" srcId="{EDFDB514-0EDD-40F7-8961-0590B4D8F1A5}" destId="{E58D1559-7BFC-4DE0-9992-9B3BE364C3D2}" srcOrd="0" destOrd="0" presId="urn:microsoft.com/office/officeart/2005/8/layout/bProcess4"/>
    <dgm:cxn modelId="{2BCEB38A-539A-4500-B591-CA75EC8D2C2D}" type="presOf" srcId="{2AFA4477-F26B-442C-BBBD-69FDEB6BA903}" destId="{FF1CB209-613D-45C6-8FC7-C4096B0D03DD}" srcOrd="0" destOrd="0" presId="urn:microsoft.com/office/officeart/2005/8/layout/bProcess4"/>
    <dgm:cxn modelId="{3CACE81C-0B87-464E-9F5B-6CE2473277B4}" type="presOf" srcId="{59689703-F947-4610-927B-0B323B7B6BE1}" destId="{2913E3FB-A1E1-484A-9D7E-3B25871336F3}" srcOrd="0" destOrd="0" presId="urn:microsoft.com/office/officeart/2005/8/layout/bProcess4"/>
    <dgm:cxn modelId="{0BDD874F-4EA2-4DD7-B860-E99AF9C5DE1D}" type="presOf" srcId="{80930426-37CB-47B8-8BE9-63085803F3A0}" destId="{A4FFF173-C3D9-40C2-AB18-CDF4594DE95F}" srcOrd="0" destOrd="0" presId="urn:microsoft.com/office/officeart/2005/8/layout/bProcess4"/>
    <dgm:cxn modelId="{8C24AA24-622D-496D-8E75-C81265A25C2A}" type="presOf" srcId="{A215BE1C-7E78-4275-8A6C-8C674F4E109B}" destId="{CB9C7D6E-A3D8-4F6F-B1B7-0D3731155B9B}" srcOrd="0" destOrd="0" presId="urn:microsoft.com/office/officeart/2005/8/layout/bProcess4"/>
    <dgm:cxn modelId="{7870F700-F8F0-4B86-B636-83F6C5603124}" type="presOf" srcId="{18966EC8-885B-47C5-98BC-931EACA7F812}" destId="{E1E6CD7F-517E-4E13-AA61-2BADF0D2D332}" srcOrd="0" destOrd="0" presId="urn:microsoft.com/office/officeart/2005/8/layout/bProcess4"/>
    <dgm:cxn modelId="{85212EAF-DE2F-474E-B088-D24D4A891D7D}" srcId="{18966EC8-885B-47C5-98BC-931EACA7F812}" destId="{87224687-6AF3-4545-9597-A00DCF5E67C0}" srcOrd="8" destOrd="0" parTransId="{4DCF267E-E6CB-4B52-AA43-9EF58260229B}" sibTransId="{3B900286-C809-41D1-8810-081F9CAE3C9A}"/>
    <dgm:cxn modelId="{DCEF97DE-D86C-439C-9BAE-78A4F83F0B3E}" srcId="{18966EC8-885B-47C5-98BC-931EACA7F812}" destId="{FF14999E-5BA4-4EE8-BCC4-374A9C9797C2}" srcOrd="4" destOrd="0" parTransId="{A089CE3E-58B1-49A3-8A7D-539E89C26D74}" sibTransId="{A59A6DEA-E390-48D2-9370-A3DB22F5B1B0}"/>
    <dgm:cxn modelId="{7226BDE5-DD86-4F53-B707-3E42C9EE8B02}" srcId="{18966EC8-885B-47C5-98BC-931EACA7F812}" destId="{85B4EAF8-BE57-4ACD-99AF-5B92F4C909CE}" srcOrd="7" destOrd="0" parTransId="{80217A0F-C802-47D1-AD20-A769AEE6F1DE}" sibTransId="{A2EA63AE-BBA8-4E60-98B8-0C38C65133F7}"/>
    <dgm:cxn modelId="{11D52A9E-983B-4474-99FB-3EDA025EDA94}" type="presOf" srcId="{85B4EAF8-BE57-4ACD-99AF-5B92F4C909CE}" destId="{A9957732-6830-4BEF-8EA4-9786CA5DD9AC}" srcOrd="0" destOrd="0" presId="urn:microsoft.com/office/officeart/2005/8/layout/bProcess4"/>
    <dgm:cxn modelId="{0F1848C2-5EEC-457C-BB63-E17E812269DB}" srcId="{18966EC8-885B-47C5-98BC-931EACA7F812}" destId="{A215BE1C-7E78-4275-8A6C-8C674F4E109B}" srcOrd="3" destOrd="0" parTransId="{842327B2-0E4F-41C7-AA64-409E29207E6E}" sibTransId="{59689703-F947-4610-927B-0B323B7B6BE1}"/>
    <dgm:cxn modelId="{01CAA634-A516-43F8-B080-8C882864CF6C}" type="presOf" srcId="{AB761C7B-2CBC-4FF2-826F-A56D6BF4ECFF}" destId="{8DDE9AD5-C70A-426E-B8E4-F7EE4EFA11F3}" srcOrd="0" destOrd="0" presId="urn:microsoft.com/office/officeart/2005/8/layout/bProcess4"/>
    <dgm:cxn modelId="{C1818E24-711E-404D-BA37-8B6C7A0C02EB}" type="presOf" srcId="{9C12F0FF-E954-47D0-96DC-1D144E148C41}" destId="{23843328-D19C-42A0-B875-592904585340}" srcOrd="0" destOrd="0" presId="urn:microsoft.com/office/officeart/2005/8/layout/bProcess4"/>
    <dgm:cxn modelId="{99D7E309-2ADB-499F-8FD9-0F91FCEEDFB8}" type="presOf" srcId="{89F2B2D6-A89E-462F-B594-1010CFB67F6E}" destId="{B7067F46-22BF-40FA-85D1-FE33CA4AA6D3}" srcOrd="0" destOrd="0" presId="urn:microsoft.com/office/officeart/2005/8/layout/bProcess4"/>
    <dgm:cxn modelId="{E083066C-1AA5-4535-AE3D-C7328BDBB024}" type="presOf" srcId="{A2EA63AE-BBA8-4E60-98B8-0C38C65133F7}" destId="{1F578E30-133C-495B-A811-13094B654149}" srcOrd="0" destOrd="0" presId="urn:microsoft.com/office/officeart/2005/8/layout/bProcess4"/>
    <dgm:cxn modelId="{7FEFBF0C-D87C-461F-BEBD-180A2674D620}" type="presOf" srcId="{A59A6DEA-E390-48D2-9370-A3DB22F5B1B0}" destId="{D3E87173-1D29-4D4B-86A7-35876500BB50}" srcOrd="0" destOrd="0" presId="urn:microsoft.com/office/officeart/2005/8/layout/bProcess4"/>
    <dgm:cxn modelId="{683D8D81-829F-4CD2-BB11-950B5D6990D0}" srcId="{18966EC8-885B-47C5-98BC-931EACA7F812}" destId="{EA066738-8BD7-4F5F-8E59-01301755A838}" srcOrd="2" destOrd="0" parTransId="{78BE4E9B-5196-4BB6-A5C8-8AB6A66EC123}" sibTransId="{89F2B2D6-A89E-462F-B594-1010CFB67F6E}"/>
    <dgm:cxn modelId="{8A9CEBDD-36D4-4BE4-A30C-AAD2B893EBEC}" type="presOf" srcId="{D1F608B5-ABE5-4865-A068-924C98A42C79}" destId="{D6A5D3D1-BF63-42F1-8E88-2FA2A1770E90}" srcOrd="0" destOrd="0" presId="urn:microsoft.com/office/officeart/2005/8/layout/bProcess4"/>
    <dgm:cxn modelId="{65CFE22E-37CE-4E89-A928-8B2C209C21AD}" srcId="{18966EC8-885B-47C5-98BC-931EACA7F812}" destId="{7E58A635-E058-448F-A183-E5D70FBE892A}" srcOrd="5" destOrd="0" parTransId="{2CD2A325-198F-43E1-AFC1-4FBDEE37BEDF}" sibTransId="{2AFA4477-F26B-442C-BBBD-69FDEB6BA903}"/>
    <dgm:cxn modelId="{BAB3F65C-C29D-44B6-9868-9FCF96A5D730}" type="presOf" srcId="{7E58A635-E058-448F-A183-E5D70FBE892A}" destId="{53D61E36-BF30-4B06-A715-20BC03D7E117}" srcOrd="0" destOrd="0" presId="urn:microsoft.com/office/officeart/2005/8/layout/bProcess4"/>
    <dgm:cxn modelId="{CD386E61-69AC-4556-BE97-6A80A0EC9E90}" type="presOf" srcId="{FF14999E-5BA4-4EE8-BCC4-374A9C9797C2}" destId="{41F03AF1-7549-4230-9B1C-88E5BB76C696}" srcOrd="0" destOrd="0" presId="urn:microsoft.com/office/officeart/2005/8/layout/bProcess4"/>
    <dgm:cxn modelId="{2391467A-5AC5-4484-A02E-904B7C41D4F9}" type="presOf" srcId="{09A3757E-9C8C-4BC3-9104-AB89E4AC98C5}" destId="{58471EE6-1C83-4BCB-873A-48457CC8198E}" srcOrd="0" destOrd="0" presId="urn:microsoft.com/office/officeart/2005/8/layout/bProcess4"/>
    <dgm:cxn modelId="{DD889F12-C5F0-4310-838A-548974A10CB1}" srcId="{18966EC8-885B-47C5-98BC-931EACA7F812}" destId="{EDFDB514-0EDD-40F7-8961-0590B4D8F1A5}" srcOrd="1" destOrd="0" parTransId="{9A22489B-2B37-4345-8F6F-A140CF5D97EB}" sibTransId="{9C12F0FF-E954-47D0-96DC-1D144E148C41}"/>
    <dgm:cxn modelId="{F00A59B0-ED18-41B1-9538-43D4F8BB9C29}" type="presOf" srcId="{87224687-6AF3-4545-9597-A00DCF5E67C0}" destId="{EB387B4A-5F0E-488D-A5D1-4A20171B0485}" srcOrd="0" destOrd="0" presId="urn:microsoft.com/office/officeart/2005/8/layout/bProcess4"/>
    <dgm:cxn modelId="{61091263-DC40-47EC-9D81-748D4F3AD099}" srcId="{18966EC8-885B-47C5-98BC-931EACA7F812}" destId="{80930426-37CB-47B8-8BE9-63085803F3A0}" srcOrd="0" destOrd="0" parTransId="{E1DA3BC0-45C2-40B6-AD2A-5A52005ABE48}" sibTransId="{09A3757E-9C8C-4BC3-9104-AB89E4AC98C5}"/>
    <dgm:cxn modelId="{F12664CC-F740-434F-A6FA-D505E68FB07F}" srcId="{18966EC8-885B-47C5-98BC-931EACA7F812}" destId="{D1F608B5-ABE5-4865-A068-924C98A42C79}" srcOrd="6" destOrd="0" parTransId="{DA81D9C7-2CCD-4D71-B948-A3A18155DF8B}" sibTransId="{AB761C7B-2CBC-4FF2-826F-A56D6BF4ECFF}"/>
    <dgm:cxn modelId="{61502DDF-80E9-415D-B41E-4CCBFEEF23C2}" type="presParOf" srcId="{E1E6CD7F-517E-4E13-AA61-2BADF0D2D332}" destId="{4007A2D5-9F3A-466E-B128-50F91AE1E0F6}" srcOrd="0" destOrd="0" presId="urn:microsoft.com/office/officeart/2005/8/layout/bProcess4"/>
    <dgm:cxn modelId="{454B4D13-86EF-46F5-9C02-86ADD4A17140}" type="presParOf" srcId="{4007A2D5-9F3A-466E-B128-50F91AE1E0F6}" destId="{496609A2-671A-4D6C-B151-BFC1BD65DF0B}" srcOrd="0" destOrd="0" presId="urn:microsoft.com/office/officeart/2005/8/layout/bProcess4"/>
    <dgm:cxn modelId="{DF5CF4AF-5A85-4312-B6C0-AAAC9E71B093}" type="presParOf" srcId="{4007A2D5-9F3A-466E-B128-50F91AE1E0F6}" destId="{A4FFF173-C3D9-40C2-AB18-CDF4594DE95F}" srcOrd="1" destOrd="0" presId="urn:microsoft.com/office/officeart/2005/8/layout/bProcess4"/>
    <dgm:cxn modelId="{44CD82DC-2328-413A-9BF2-1C1BB106AC2E}" type="presParOf" srcId="{E1E6CD7F-517E-4E13-AA61-2BADF0D2D332}" destId="{58471EE6-1C83-4BCB-873A-48457CC8198E}" srcOrd="1" destOrd="0" presId="urn:microsoft.com/office/officeart/2005/8/layout/bProcess4"/>
    <dgm:cxn modelId="{F0F5C392-A724-416E-8FD4-C8FEDA5A8E1A}" type="presParOf" srcId="{E1E6CD7F-517E-4E13-AA61-2BADF0D2D332}" destId="{B73C1F2D-CC5A-486A-A56E-8CC803E3F014}" srcOrd="2" destOrd="0" presId="urn:microsoft.com/office/officeart/2005/8/layout/bProcess4"/>
    <dgm:cxn modelId="{35730BD5-2356-4F14-A9D4-95EC15536D9D}" type="presParOf" srcId="{B73C1F2D-CC5A-486A-A56E-8CC803E3F014}" destId="{F09248E0-EE16-413C-B989-3969CA7F80F4}" srcOrd="0" destOrd="0" presId="urn:microsoft.com/office/officeart/2005/8/layout/bProcess4"/>
    <dgm:cxn modelId="{0844D37C-D435-4C7B-9228-7C08FC1E9CC1}" type="presParOf" srcId="{B73C1F2D-CC5A-486A-A56E-8CC803E3F014}" destId="{E58D1559-7BFC-4DE0-9992-9B3BE364C3D2}" srcOrd="1" destOrd="0" presId="urn:microsoft.com/office/officeart/2005/8/layout/bProcess4"/>
    <dgm:cxn modelId="{F2F16A2C-4FF9-4A3D-9873-6F323AB728CC}" type="presParOf" srcId="{E1E6CD7F-517E-4E13-AA61-2BADF0D2D332}" destId="{23843328-D19C-42A0-B875-592904585340}" srcOrd="3" destOrd="0" presId="urn:microsoft.com/office/officeart/2005/8/layout/bProcess4"/>
    <dgm:cxn modelId="{69E13ADE-7516-447D-B6F1-320C04A6178F}" type="presParOf" srcId="{E1E6CD7F-517E-4E13-AA61-2BADF0D2D332}" destId="{A4C4D534-D19C-4A19-B5FE-4EBE4E2A2E2C}" srcOrd="4" destOrd="0" presId="urn:microsoft.com/office/officeart/2005/8/layout/bProcess4"/>
    <dgm:cxn modelId="{6A82FD49-3CE9-4B90-B33D-2BC774DE4407}" type="presParOf" srcId="{A4C4D534-D19C-4A19-B5FE-4EBE4E2A2E2C}" destId="{E0B76B9D-40D0-46CB-A7E3-CB2E98FB7AE7}" srcOrd="0" destOrd="0" presId="urn:microsoft.com/office/officeart/2005/8/layout/bProcess4"/>
    <dgm:cxn modelId="{195DF9B9-07B8-48DE-A68F-7A12927BC93E}" type="presParOf" srcId="{A4C4D534-D19C-4A19-B5FE-4EBE4E2A2E2C}" destId="{B56A75E7-9F9F-4D1A-AB4A-7E3CA70F8F45}" srcOrd="1" destOrd="0" presId="urn:microsoft.com/office/officeart/2005/8/layout/bProcess4"/>
    <dgm:cxn modelId="{A9EC265A-0914-41D9-8ED1-AD3DB4CBA52B}" type="presParOf" srcId="{E1E6CD7F-517E-4E13-AA61-2BADF0D2D332}" destId="{B7067F46-22BF-40FA-85D1-FE33CA4AA6D3}" srcOrd="5" destOrd="0" presId="urn:microsoft.com/office/officeart/2005/8/layout/bProcess4"/>
    <dgm:cxn modelId="{E99EF48A-1D71-4369-A268-3C0DAB5F91F2}" type="presParOf" srcId="{E1E6CD7F-517E-4E13-AA61-2BADF0D2D332}" destId="{4F5DF41B-7ADB-4656-88B3-972BD8D2D3A8}" srcOrd="6" destOrd="0" presId="urn:microsoft.com/office/officeart/2005/8/layout/bProcess4"/>
    <dgm:cxn modelId="{3321A89C-E2E4-436B-93BA-7DC50514D404}" type="presParOf" srcId="{4F5DF41B-7ADB-4656-88B3-972BD8D2D3A8}" destId="{3BEF93B8-2B53-4879-8499-B53EF7A22AA7}" srcOrd="0" destOrd="0" presId="urn:microsoft.com/office/officeart/2005/8/layout/bProcess4"/>
    <dgm:cxn modelId="{52272449-A913-447A-92F3-CE02C87E68B2}" type="presParOf" srcId="{4F5DF41B-7ADB-4656-88B3-972BD8D2D3A8}" destId="{CB9C7D6E-A3D8-4F6F-B1B7-0D3731155B9B}" srcOrd="1" destOrd="0" presId="urn:microsoft.com/office/officeart/2005/8/layout/bProcess4"/>
    <dgm:cxn modelId="{CC611A30-0992-4CCB-974E-D90DDB16D8B2}" type="presParOf" srcId="{E1E6CD7F-517E-4E13-AA61-2BADF0D2D332}" destId="{2913E3FB-A1E1-484A-9D7E-3B25871336F3}" srcOrd="7" destOrd="0" presId="urn:microsoft.com/office/officeart/2005/8/layout/bProcess4"/>
    <dgm:cxn modelId="{559E1CE4-1D20-48FE-9400-7A34D548A7C8}" type="presParOf" srcId="{E1E6CD7F-517E-4E13-AA61-2BADF0D2D332}" destId="{81ABDE31-3843-4B4B-853E-D90BC3BD36D7}" srcOrd="8" destOrd="0" presId="urn:microsoft.com/office/officeart/2005/8/layout/bProcess4"/>
    <dgm:cxn modelId="{D7263DB3-FB73-4631-ADA7-02257E7786EC}" type="presParOf" srcId="{81ABDE31-3843-4B4B-853E-D90BC3BD36D7}" destId="{D0B4C738-D6BA-441A-B736-77F8978EFB9A}" srcOrd="0" destOrd="0" presId="urn:microsoft.com/office/officeart/2005/8/layout/bProcess4"/>
    <dgm:cxn modelId="{5341E56E-F704-4BB3-A74A-1669F57DA78A}" type="presParOf" srcId="{81ABDE31-3843-4B4B-853E-D90BC3BD36D7}" destId="{41F03AF1-7549-4230-9B1C-88E5BB76C696}" srcOrd="1" destOrd="0" presId="urn:microsoft.com/office/officeart/2005/8/layout/bProcess4"/>
    <dgm:cxn modelId="{199A9206-D420-4941-B7FC-E258C827BA1C}" type="presParOf" srcId="{E1E6CD7F-517E-4E13-AA61-2BADF0D2D332}" destId="{D3E87173-1D29-4D4B-86A7-35876500BB50}" srcOrd="9" destOrd="0" presId="urn:microsoft.com/office/officeart/2005/8/layout/bProcess4"/>
    <dgm:cxn modelId="{96C3BC66-B243-4356-8A42-9FBA7EC863A7}" type="presParOf" srcId="{E1E6CD7F-517E-4E13-AA61-2BADF0D2D332}" destId="{7C2683FD-3EAD-4272-A9FF-37513117A84F}" srcOrd="10" destOrd="0" presId="urn:microsoft.com/office/officeart/2005/8/layout/bProcess4"/>
    <dgm:cxn modelId="{8ADFFFDE-4FA9-4A18-818D-C35DC3A5F7FD}" type="presParOf" srcId="{7C2683FD-3EAD-4272-A9FF-37513117A84F}" destId="{760255A0-BC65-4C9A-99E4-8E388624A395}" srcOrd="0" destOrd="0" presId="urn:microsoft.com/office/officeart/2005/8/layout/bProcess4"/>
    <dgm:cxn modelId="{874F53D8-A871-4907-8086-02E23C3BC2E5}" type="presParOf" srcId="{7C2683FD-3EAD-4272-A9FF-37513117A84F}" destId="{53D61E36-BF30-4B06-A715-20BC03D7E117}" srcOrd="1" destOrd="0" presId="urn:microsoft.com/office/officeart/2005/8/layout/bProcess4"/>
    <dgm:cxn modelId="{BFB3C427-2621-49E9-8627-371D3A50DD80}" type="presParOf" srcId="{E1E6CD7F-517E-4E13-AA61-2BADF0D2D332}" destId="{FF1CB209-613D-45C6-8FC7-C4096B0D03DD}" srcOrd="11" destOrd="0" presId="urn:microsoft.com/office/officeart/2005/8/layout/bProcess4"/>
    <dgm:cxn modelId="{37E78895-204D-4A16-92E0-87BD2AC1737F}" type="presParOf" srcId="{E1E6CD7F-517E-4E13-AA61-2BADF0D2D332}" destId="{CE7DDD65-1F6E-466D-93EA-F6549F161B19}" srcOrd="12" destOrd="0" presId="urn:microsoft.com/office/officeart/2005/8/layout/bProcess4"/>
    <dgm:cxn modelId="{1460D852-ED42-4CAE-9716-9394ED293B01}" type="presParOf" srcId="{CE7DDD65-1F6E-466D-93EA-F6549F161B19}" destId="{D55F32BF-55D4-4635-955D-D6337A43C824}" srcOrd="0" destOrd="0" presId="urn:microsoft.com/office/officeart/2005/8/layout/bProcess4"/>
    <dgm:cxn modelId="{83CF0E45-836E-44B2-8536-131A2365B66F}" type="presParOf" srcId="{CE7DDD65-1F6E-466D-93EA-F6549F161B19}" destId="{D6A5D3D1-BF63-42F1-8E88-2FA2A1770E90}" srcOrd="1" destOrd="0" presId="urn:microsoft.com/office/officeart/2005/8/layout/bProcess4"/>
    <dgm:cxn modelId="{CF369739-0499-4EB1-984C-566FDE113590}" type="presParOf" srcId="{E1E6CD7F-517E-4E13-AA61-2BADF0D2D332}" destId="{8DDE9AD5-C70A-426E-B8E4-F7EE4EFA11F3}" srcOrd="13" destOrd="0" presId="urn:microsoft.com/office/officeart/2005/8/layout/bProcess4"/>
    <dgm:cxn modelId="{B14A3E3C-0E28-493A-AE78-DCDD01DA6B6E}" type="presParOf" srcId="{E1E6CD7F-517E-4E13-AA61-2BADF0D2D332}" destId="{5617C20B-D25F-4CEF-9A82-A1A05CD41318}" srcOrd="14" destOrd="0" presId="urn:microsoft.com/office/officeart/2005/8/layout/bProcess4"/>
    <dgm:cxn modelId="{252E1FC1-B366-40A4-A33D-896A810D8689}" type="presParOf" srcId="{5617C20B-D25F-4CEF-9A82-A1A05CD41318}" destId="{D8085307-61DA-4C24-ABB8-F36C45B56BA8}" srcOrd="0" destOrd="0" presId="urn:microsoft.com/office/officeart/2005/8/layout/bProcess4"/>
    <dgm:cxn modelId="{C775C8EB-908B-4A12-B68D-5B91295B74CB}" type="presParOf" srcId="{5617C20B-D25F-4CEF-9A82-A1A05CD41318}" destId="{A9957732-6830-4BEF-8EA4-9786CA5DD9AC}" srcOrd="1" destOrd="0" presId="urn:microsoft.com/office/officeart/2005/8/layout/bProcess4"/>
    <dgm:cxn modelId="{0320C70A-9409-4B83-9BCB-826BE2FE888A}" type="presParOf" srcId="{E1E6CD7F-517E-4E13-AA61-2BADF0D2D332}" destId="{1F578E30-133C-495B-A811-13094B654149}" srcOrd="15" destOrd="0" presId="urn:microsoft.com/office/officeart/2005/8/layout/bProcess4"/>
    <dgm:cxn modelId="{1E444DFB-D8CA-414E-B9A8-E557FCA5349D}" type="presParOf" srcId="{E1E6CD7F-517E-4E13-AA61-2BADF0D2D332}" destId="{4F305E25-8938-4285-A7AC-5EBC6E59DF2F}" srcOrd="16" destOrd="0" presId="urn:microsoft.com/office/officeart/2005/8/layout/bProcess4"/>
    <dgm:cxn modelId="{A0F29C2F-7CE8-4E9E-AEDC-09B98964F8C6}" type="presParOf" srcId="{4F305E25-8938-4285-A7AC-5EBC6E59DF2F}" destId="{1C02843A-F0D1-44DF-A656-7257A46AFD14}" srcOrd="0" destOrd="0" presId="urn:microsoft.com/office/officeart/2005/8/layout/bProcess4"/>
    <dgm:cxn modelId="{E1BBC2F3-256E-4E41-938C-75D94B247FFF}" type="presParOf" srcId="{4F305E25-8938-4285-A7AC-5EBC6E59DF2F}" destId="{EB387B4A-5F0E-488D-A5D1-4A20171B048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71EE6-1C83-4BCB-873A-48457CC8198E}">
      <dsp:nvSpPr>
        <dsp:cNvPr id="0" name=""/>
        <dsp:cNvSpPr/>
      </dsp:nvSpPr>
      <dsp:spPr>
        <a:xfrm rot="5400000">
          <a:off x="1633873" y="758446"/>
          <a:ext cx="1188952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FF173-C3D9-40C2-AB18-CDF4594DE95F}">
      <dsp:nvSpPr>
        <dsp:cNvPr id="0" name=""/>
        <dsp:cNvSpPr/>
      </dsp:nvSpPr>
      <dsp:spPr>
        <a:xfrm>
          <a:off x="1909410" y="58"/>
          <a:ext cx="1579884" cy="947930"/>
        </a:xfrm>
        <a:prstGeom prst="roundRect">
          <a:avLst>
            <a:gd name="adj" fmla="val 10000"/>
          </a:avLst>
        </a:prstGeom>
        <a:solidFill>
          <a:srgbClr val="FF0000"/>
        </a:solidFill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8:30</a:t>
          </a:r>
          <a:r>
            <a:rPr lang="zh-TW" altLang="en-US" sz="2300" kern="1200" dirty="0" smtClean="0"/>
            <a:t>起床</a:t>
          </a:r>
          <a:endParaRPr lang="zh-TW" altLang="en-US" sz="2300" kern="1200" dirty="0"/>
        </a:p>
      </dsp:txBody>
      <dsp:txXfrm>
        <a:off x="1937174" y="27822"/>
        <a:ext cx="1524356" cy="892402"/>
      </dsp:txXfrm>
    </dsp:sp>
    <dsp:sp modelId="{23843328-D19C-42A0-B875-592904585340}">
      <dsp:nvSpPr>
        <dsp:cNvPr id="0" name=""/>
        <dsp:cNvSpPr/>
      </dsp:nvSpPr>
      <dsp:spPr>
        <a:xfrm rot="5400000">
          <a:off x="1643835" y="1943360"/>
          <a:ext cx="1169027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D1559-7BFC-4DE0-9992-9B3BE364C3D2}">
      <dsp:nvSpPr>
        <dsp:cNvPr id="0" name=""/>
        <dsp:cNvSpPr/>
      </dsp:nvSpPr>
      <dsp:spPr>
        <a:xfrm>
          <a:off x="1909410" y="1194934"/>
          <a:ext cx="1579884" cy="947930"/>
        </a:xfrm>
        <a:prstGeom prst="roundRect">
          <a:avLst>
            <a:gd name="adj" fmla="val 10000"/>
          </a:avLst>
        </a:prstGeom>
        <a:solidFill>
          <a:srgbClr val="FFC000"/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魔法星際飛車</a:t>
          </a:r>
          <a:endParaRPr lang="zh-TW" altLang="en-US" sz="2300" kern="1200" dirty="0"/>
        </a:p>
      </dsp:txBody>
      <dsp:txXfrm>
        <a:off x="1937174" y="1222698"/>
        <a:ext cx="1524356" cy="892402"/>
      </dsp:txXfrm>
    </dsp:sp>
    <dsp:sp modelId="{B7067F46-22BF-40FA-85D1-FE33CA4AA6D3}">
      <dsp:nvSpPr>
        <dsp:cNvPr id="0" name=""/>
        <dsp:cNvSpPr/>
      </dsp:nvSpPr>
      <dsp:spPr>
        <a:xfrm>
          <a:off x="2231311" y="2530836"/>
          <a:ext cx="2095323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A75E7-9F9F-4D1A-AB4A-7E3CA70F8F45}">
      <dsp:nvSpPr>
        <dsp:cNvPr id="0" name=""/>
        <dsp:cNvSpPr/>
      </dsp:nvSpPr>
      <dsp:spPr>
        <a:xfrm>
          <a:off x="1909410" y="2369885"/>
          <a:ext cx="1579884" cy="947930"/>
        </a:xfrm>
        <a:prstGeom prst="roundRect">
          <a:avLst>
            <a:gd name="adj" fmla="val 10000"/>
          </a:avLst>
        </a:prstGeom>
        <a:solidFill>
          <a:srgbClr val="92D050"/>
        </a:solidFill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幸福碰碰車</a:t>
          </a:r>
          <a:endParaRPr lang="zh-TW" altLang="en-US" sz="2300" kern="1200" dirty="0"/>
        </a:p>
      </dsp:txBody>
      <dsp:txXfrm>
        <a:off x="1937174" y="2397649"/>
        <a:ext cx="1524356" cy="892402"/>
      </dsp:txXfrm>
    </dsp:sp>
    <dsp:sp modelId="{2913E3FB-A1E1-484A-9D7E-3B25871336F3}">
      <dsp:nvSpPr>
        <dsp:cNvPr id="0" name=""/>
        <dsp:cNvSpPr/>
      </dsp:nvSpPr>
      <dsp:spPr>
        <a:xfrm rot="16200000">
          <a:off x="3740101" y="1938379"/>
          <a:ext cx="117898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C7D6E-A3D8-4F6F-B1B7-0D3731155B9B}">
      <dsp:nvSpPr>
        <dsp:cNvPr id="0" name=""/>
        <dsp:cNvSpPr/>
      </dsp:nvSpPr>
      <dsp:spPr>
        <a:xfrm>
          <a:off x="4010657" y="2369885"/>
          <a:ext cx="1579884" cy="947930"/>
        </a:xfrm>
        <a:prstGeom prst="roundRect">
          <a:avLst>
            <a:gd name="adj" fmla="val 10000"/>
          </a:avLst>
        </a:prstGeom>
        <a:solidFill>
          <a:srgbClr val="0070C0"/>
        </a:solidFill>
        <a:ln w="762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摩天輪</a:t>
          </a:r>
          <a:endParaRPr lang="zh-TW" altLang="en-US" sz="2300" kern="1200" dirty="0"/>
        </a:p>
      </dsp:txBody>
      <dsp:txXfrm>
        <a:off x="4038421" y="2397649"/>
        <a:ext cx="1524356" cy="892402"/>
      </dsp:txXfrm>
    </dsp:sp>
    <dsp:sp modelId="{D3E87173-1D29-4D4B-86A7-35876500BB50}">
      <dsp:nvSpPr>
        <dsp:cNvPr id="0" name=""/>
        <dsp:cNvSpPr/>
      </dsp:nvSpPr>
      <dsp:spPr>
        <a:xfrm rot="16200000">
          <a:off x="3740101" y="753465"/>
          <a:ext cx="117898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3AF1-7549-4230-9B1C-88E5BB76C696}">
      <dsp:nvSpPr>
        <dsp:cNvPr id="0" name=""/>
        <dsp:cNvSpPr/>
      </dsp:nvSpPr>
      <dsp:spPr>
        <a:xfrm>
          <a:off x="4010657" y="1184972"/>
          <a:ext cx="1579884" cy="947930"/>
        </a:xfrm>
        <a:prstGeom prst="roundRect">
          <a:avLst>
            <a:gd name="adj" fmla="val 10000"/>
          </a:avLst>
        </a:prstGeom>
        <a:solidFill>
          <a:srgbClr val="00B0F0"/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叢林吼吼樹屋</a:t>
          </a:r>
          <a:endParaRPr lang="zh-TW" altLang="en-US" sz="2300" kern="1200" dirty="0"/>
        </a:p>
      </dsp:txBody>
      <dsp:txXfrm>
        <a:off x="4038421" y="1212736"/>
        <a:ext cx="1524356" cy="892402"/>
      </dsp:txXfrm>
    </dsp:sp>
    <dsp:sp modelId="{FF1CB209-613D-45C6-8FC7-C4096B0D03DD}">
      <dsp:nvSpPr>
        <dsp:cNvPr id="0" name=""/>
        <dsp:cNvSpPr/>
      </dsp:nvSpPr>
      <dsp:spPr>
        <a:xfrm rot="12511">
          <a:off x="4329589" y="167769"/>
          <a:ext cx="208772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61E36-BF30-4B06-A715-20BC03D7E117}">
      <dsp:nvSpPr>
        <dsp:cNvPr id="0" name=""/>
        <dsp:cNvSpPr/>
      </dsp:nvSpPr>
      <dsp:spPr>
        <a:xfrm>
          <a:off x="4010657" y="58"/>
          <a:ext cx="1579884" cy="947930"/>
        </a:xfrm>
        <a:prstGeom prst="roundRect">
          <a:avLst>
            <a:gd name="adj" fmla="val 10000"/>
          </a:avLst>
        </a:prstGeom>
        <a:solidFill>
          <a:srgbClr val="00B050"/>
        </a:solidFill>
        <a:ln w="762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12:00</a:t>
          </a:r>
          <a:r>
            <a:rPr lang="zh-TW" altLang="en-US" sz="2300" kern="1200" dirty="0" smtClean="0"/>
            <a:t>午餐</a:t>
          </a:r>
          <a:endParaRPr lang="zh-TW" altLang="en-US" sz="2300" kern="1200" dirty="0"/>
        </a:p>
      </dsp:txBody>
      <dsp:txXfrm>
        <a:off x="4038421" y="27822"/>
        <a:ext cx="1524356" cy="892402"/>
      </dsp:txXfrm>
    </dsp:sp>
    <dsp:sp modelId="{8DDE9AD5-C70A-426E-B8E4-F7EE4EFA11F3}">
      <dsp:nvSpPr>
        <dsp:cNvPr id="0" name=""/>
        <dsp:cNvSpPr/>
      </dsp:nvSpPr>
      <dsp:spPr>
        <a:xfrm rot="5377674">
          <a:off x="5838369" y="760226"/>
          <a:ext cx="1171416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5D3D1-BF63-42F1-8E88-2FA2A1770E90}">
      <dsp:nvSpPr>
        <dsp:cNvPr id="0" name=""/>
        <dsp:cNvSpPr/>
      </dsp:nvSpPr>
      <dsp:spPr>
        <a:xfrm>
          <a:off x="6101335" y="10618"/>
          <a:ext cx="1579884" cy="947930"/>
        </a:xfrm>
        <a:prstGeom prst="roundRect">
          <a:avLst>
            <a:gd name="adj" fmla="val 10000"/>
          </a:avLst>
        </a:prstGeom>
        <a:solidFill>
          <a:srgbClr val="002060"/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小飛龍</a:t>
          </a:r>
          <a:endParaRPr lang="zh-TW" altLang="en-US" sz="2300" kern="1200" dirty="0"/>
        </a:p>
      </dsp:txBody>
      <dsp:txXfrm>
        <a:off x="6129099" y="38382"/>
        <a:ext cx="1524356" cy="892402"/>
      </dsp:txXfrm>
    </dsp:sp>
    <dsp:sp modelId="{1F578E30-133C-495B-A811-13094B654149}">
      <dsp:nvSpPr>
        <dsp:cNvPr id="0" name=""/>
        <dsp:cNvSpPr/>
      </dsp:nvSpPr>
      <dsp:spPr>
        <a:xfrm rot="5400000">
          <a:off x="5841348" y="1938379"/>
          <a:ext cx="1178989" cy="1421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57732-6830-4BEF-8EA4-9786CA5DD9AC}">
      <dsp:nvSpPr>
        <dsp:cNvPr id="0" name=""/>
        <dsp:cNvSpPr/>
      </dsp:nvSpPr>
      <dsp:spPr>
        <a:xfrm>
          <a:off x="6111904" y="1184972"/>
          <a:ext cx="1579884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尋寶船</a:t>
          </a:r>
          <a:endParaRPr lang="zh-TW" altLang="en-US" sz="2300" kern="1200" dirty="0"/>
        </a:p>
      </dsp:txBody>
      <dsp:txXfrm>
        <a:off x="6139668" y="1212736"/>
        <a:ext cx="1524356" cy="892402"/>
      </dsp:txXfrm>
    </dsp:sp>
    <dsp:sp modelId="{EB387B4A-5F0E-488D-A5D1-4A20171B0485}">
      <dsp:nvSpPr>
        <dsp:cNvPr id="0" name=""/>
        <dsp:cNvSpPr/>
      </dsp:nvSpPr>
      <dsp:spPr>
        <a:xfrm>
          <a:off x="6111904" y="2369885"/>
          <a:ext cx="1579884" cy="947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FF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16:00</a:t>
          </a:r>
          <a:r>
            <a:rPr lang="zh-TW" altLang="en-US" sz="2300" kern="1200" dirty="0" smtClean="0"/>
            <a:t>回家</a:t>
          </a:r>
          <a:endParaRPr lang="zh-TW" altLang="en-US" sz="2300" kern="1200" dirty="0"/>
        </a:p>
      </dsp:txBody>
      <dsp:txXfrm>
        <a:off x="6139668" y="2397649"/>
        <a:ext cx="1524356" cy="89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9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59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2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8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75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2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1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7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9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49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3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4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8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29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9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9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C21FF6-B48A-489A-AD1E-70C7EE13C5A3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F74B1-9CBE-4DA2-881D-D0D8265DF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03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1" y="927463"/>
            <a:ext cx="9144000" cy="2286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兒童新樂園 大家一起來</a:t>
            </a:r>
            <a:endParaRPr lang="zh-TW" altLang="en-US" dirty="0">
              <a:solidFill>
                <a:srgbClr val="FF0000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規劃</a:t>
            </a:r>
            <a:r>
              <a:rPr lang="en-US" altLang="zh-TW" dirty="0" smtClean="0"/>
              <a:t>:</a:t>
            </a:r>
            <a:r>
              <a:rPr lang="zh-TW" altLang="en-US" dirty="0" smtClean="0"/>
              <a:t>阿劉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5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0872" y="332509"/>
            <a:ext cx="2258291" cy="110879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        流程排列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00456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85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9675" y="365126"/>
            <a:ext cx="2950028" cy="1325563"/>
          </a:xfrm>
        </p:spPr>
        <p:txBody>
          <a:bodyPr/>
          <a:lstStyle/>
          <a:p>
            <a:r>
              <a:rPr lang="zh-TW" altLang="en-US" dirty="0" smtClean="0"/>
              <a:t>      票價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9058"/>
              </p:ext>
            </p:extLst>
          </p:nvPr>
        </p:nvGraphicFramePr>
        <p:xfrm>
          <a:off x="838200" y="1690689"/>
          <a:ext cx="10515600" cy="4801550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257381485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4997628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94169643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4796829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41200307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8446431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96417776"/>
                    </a:ext>
                  </a:extLst>
                </a:gridCol>
              </a:tblGrid>
              <a:tr h="87575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67903"/>
                  </a:ext>
                </a:extLst>
              </a:tr>
              <a:tr h="2174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39147"/>
                  </a:ext>
                </a:extLst>
              </a:tr>
              <a:tr h="8757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 (7</a:t>
                      </a:r>
                      <a:r>
                        <a:rPr lang="zh-TW" altLang="en-US">
                          <a:effectLst/>
                        </a:rPr>
                        <a:t>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59024"/>
                  </a:ext>
                </a:extLst>
              </a:tr>
              <a:tr h="8757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20 (8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0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31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以繽紛彩繪的跑車為主題，讓小朋友駕駛最酷、最炫的跑車，奔馳與追逐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360" y="2142310"/>
            <a:ext cx="4358805" cy="32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叢林樹屋為造型，座艙可上下昇降，體驗自由落體速度快感。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0" y="3144044"/>
            <a:ext cx="2857500" cy="214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24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兒童新樂園微電影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5" name="Keda8BhREe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3300" y="2162175"/>
            <a:ext cx="6565900" cy="3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兒童新樂園</a:t>
            </a:r>
            <a:r>
              <a:rPr lang="en-US" altLang="zh-TW" smtClean="0"/>
              <a:t>https</a:t>
            </a:r>
            <a:r>
              <a:rPr lang="en-US" altLang="zh-TW" dirty="0"/>
              <a:t>://www.tcap.taipei/cp.aspx?n=EE083F2DED91AB99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7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183</Words>
  <Application>Microsoft Office PowerPoint</Application>
  <PresentationFormat>寬螢幕</PresentationFormat>
  <Paragraphs>34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文鼎細鋼筆行楷</vt:lpstr>
      <vt:lpstr>微軟正黑體</vt:lpstr>
      <vt:lpstr>新細明體</vt:lpstr>
      <vt:lpstr>Arial</vt:lpstr>
      <vt:lpstr>Garamond</vt:lpstr>
      <vt:lpstr>有機</vt:lpstr>
      <vt:lpstr>兒童新樂園 大家一起來</vt:lpstr>
      <vt:lpstr>                                流程排列</vt:lpstr>
      <vt:lpstr>      票價</vt:lpstr>
      <vt:lpstr>PowerPoint 簡報</vt:lpstr>
      <vt:lpstr>PowerPoint 簡報</vt:lpstr>
      <vt:lpstr>兒童新樂園微電影 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 大家一起來</dc:title>
  <dc:creator>Windows 使用者</dc:creator>
  <cp:lastModifiedBy>Windows 使用者</cp:lastModifiedBy>
  <cp:revision>9</cp:revision>
  <dcterms:created xsi:type="dcterms:W3CDTF">2022-01-03T03:36:25Z</dcterms:created>
  <dcterms:modified xsi:type="dcterms:W3CDTF">2022-01-17T04:00:35Z</dcterms:modified>
</cp:coreProperties>
</file>