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C8130-4362-4EF9-B716-75D29295F7E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zh-TW" altLang="en-US"/>
        </a:p>
      </dgm:t>
    </dgm:pt>
    <dgm:pt modelId="{161F34B0-386F-4A82-84F4-B576A29F22E0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8:30</a:t>
          </a:r>
          <a:r>
            <a:rPr lang="zh-TW" altLang="en-US" dirty="0" smtClean="0">
              <a:solidFill>
                <a:schemeClr val="tx1"/>
              </a:solidFill>
            </a:rPr>
            <a:t>起床</a:t>
          </a:r>
          <a:endParaRPr lang="zh-TW" altLang="en-US" dirty="0">
            <a:solidFill>
              <a:schemeClr val="tx1"/>
            </a:solidFill>
          </a:endParaRPr>
        </a:p>
      </dgm:t>
    </dgm:pt>
    <dgm:pt modelId="{75E7F2EA-ED63-4F4D-82F3-3E36097CE36C}" type="parTrans" cxnId="{E7E221DF-A6A6-4694-BD04-7C729E2BE7E6}">
      <dgm:prSet/>
      <dgm:spPr/>
      <dgm:t>
        <a:bodyPr/>
        <a:lstStyle/>
        <a:p>
          <a:endParaRPr lang="zh-TW" altLang="en-US"/>
        </a:p>
      </dgm:t>
    </dgm:pt>
    <dgm:pt modelId="{A408A668-23CE-43C6-936E-052EF202269D}" type="sibTrans" cxnId="{E7E221DF-A6A6-4694-BD04-7C729E2BE7E6}">
      <dgm:prSet/>
      <dgm:spPr/>
      <dgm:t>
        <a:bodyPr/>
        <a:lstStyle/>
        <a:p>
          <a:endParaRPr lang="zh-TW" altLang="en-US"/>
        </a:p>
      </dgm:t>
    </dgm:pt>
    <dgm:pt modelId="{1F6965B5-EB0D-4968-AC2C-5C192B4A93EE}">
      <dgm:prSet phldrT="[文字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zh-TW" altLang="en-US" b="0" i="0" dirty="0" smtClean="0">
              <a:solidFill>
                <a:schemeClr val="tx1"/>
              </a:solidFill>
            </a:rPr>
            <a:t>巡弋飛椅</a:t>
          </a:r>
          <a:endParaRPr lang="zh-TW" altLang="en-US" dirty="0">
            <a:solidFill>
              <a:schemeClr val="tx1"/>
            </a:solidFill>
          </a:endParaRPr>
        </a:p>
      </dgm:t>
    </dgm:pt>
    <dgm:pt modelId="{21D724EC-0082-4D9B-B6B9-2A908D475AC0}" type="parTrans" cxnId="{88B75F32-566C-4DBF-8C3A-84024081D828}">
      <dgm:prSet/>
      <dgm:spPr/>
      <dgm:t>
        <a:bodyPr/>
        <a:lstStyle/>
        <a:p>
          <a:endParaRPr lang="zh-TW" altLang="en-US"/>
        </a:p>
      </dgm:t>
    </dgm:pt>
    <dgm:pt modelId="{2127DF83-70B8-43AA-A813-7676C1569F59}" type="sibTrans" cxnId="{88B75F32-566C-4DBF-8C3A-84024081D828}">
      <dgm:prSet/>
      <dgm:spPr/>
      <dgm:t>
        <a:bodyPr/>
        <a:lstStyle/>
        <a:p>
          <a:endParaRPr lang="zh-TW" altLang="en-US"/>
        </a:p>
      </dgm:t>
    </dgm:pt>
    <dgm:pt modelId="{22780AB8-5E60-44A6-BC8E-D4AA111CC4DE}">
      <dgm:prSet phldrT="[文字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zh-TW" altLang="en-US" b="0" i="0" dirty="0" smtClean="0">
              <a:solidFill>
                <a:schemeClr val="tx1"/>
              </a:solidFill>
            </a:rPr>
            <a:t>尋寶船</a:t>
          </a:r>
          <a:endParaRPr lang="zh-TW" altLang="en-US" dirty="0">
            <a:solidFill>
              <a:schemeClr val="tx1"/>
            </a:solidFill>
          </a:endParaRPr>
        </a:p>
      </dgm:t>
    </dgm:pt>
    <dgm:pt modelId="{70FFCFC9-F1C3-4FF2-A741-0F4AC2383857}" type="parTrans" cxnId="{C249983A-43C8-4C1F-AC07-B588B4643583}">
      <dgm:prSet/>
      <dgm:spPr/>
      <dgm:t>
        <a:bodyPr/>
        <a:lstStyle/>
        <a:p>
          <a:endParaRPr lang="zh-TW" altLang="en-US"/>
        </a:p>
      </dgm:t>
    </dgm:pt>
    <dgm:pt modelId="{0D8F7445-1682-44C5-B4ED-BBD4DE92CAD0}" type="sibTrans" cxnId="{C249983A-43C8-4C1F-AC07-B588B4643583}">
      <dgm:prSet/>
      <dgm:spPr/>
      <dgm:t>
        <a:bodyPr/>
        <a:lstStyle/>
        <a:p>
          <a:endParaRPr lang="zh-TW" altLang="en-US"/>
        </a:p>
      </dgm:t>
    </dgm:pt>
    <dgm:pt modelId="{80901D7E-E438-43CE-AE82-271F306F2876}">
      <dgm:prSet phldrT="[文字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碰碰車</a:t>
          </a:r>
          <a:endParaRPr lang="zh-TW" altLang="en-US" dirty="0">
            <a:solidFill>
              <a:schemeClr val="tx1"/>
            </a:solidFill>
          </a:endParaRPr>
        </a:p>
      </dgm:t>
    </dgm:pt>
    <dgm:pt modelId="{2508EE96-D039-45F4-B7FD-0DD090E7EDB2}" type="parTrans" cxnId="{1EF92DEB-AC23-4C72-98D5-20940561D144}">
      <dgm:prSet/>
      <dgm:spPr/>
      <dgm:t>
        <a:bodyPr/>
        <a:lstStyle/>
        <a:p>
          <a:endParaRPr lang="zh-TW" altLang="en-US"/>
        </a:p>
      </dgm:t>
    </dgm:pt>
    <dgm:pt modelId="{543EAB2B-8252-493B-8343-C2A39E556AF7}" type="sibTrans" cxnId="{1EF92DEB-AC23-4C72-98D5-20940561D144}">
      <dgm:prSet/>
      <dgm:spPr/>
      <dgm:t>
        <a:bodyPr/>
        <a:lstStyle/>
        <a:p>
          <a:endParaRPr lang="zh-TW" altLang="en-US"/>
        </a:p>
      </dgm:t>
    </dgm:pt>
    <dgm:pt modelId="{BC6EAA90-F52B-44FD-89EC-7E1F26E0200D}">
      <dgm:prSet phldrT="[文字]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zh-TW" altLang="en-US" b="0" i="0" dirty="0" smtClean="0">
              <a:solidFill>
                <a:schemeClr val="tx1"/>
              </a:solidFill>
            </a:rPr>
            <a:t>摩天輪</a:t>
          </a:r>
          <a:endParaRPr lang="en-US" altLang="zh-TW" b="0" i="0" dirty="0" smtClean="0">
            <a:solidFill>
              <a:schemeClr val="tx1"/>
            </a:solidFill>
          </a:endParaRPr>
        </a:p>
      </dgm:t>
    </dgm:pt>
    <dgm:pt modelId="{DE5DF7C2-ECD1-4F8A-88BE-224D78844C6C}" type="parTrans" cxnId="{A7106835-57C4-45C7-8A5B-DDD4820A5AED}">
      <dgm:prSet/>
      <dgm:spPr/>
      <dgm:t>
        <a:bodyPr/>
        <a:lstStyle/>
        <a:p>
          <a:endParaRPr lang="zh-TW" altLang="en-US"/>
        </a:p>
      </dgm:t>
    </dgm:pt>
    <dgm:pt modelId="{93014C94-46E4-4F47-92C0-BB74EE676CDE}" type="sibTrans" cxnId="{A7106835-57C4-45C7-8A5B-DDD4820A5AED}">
      <dgm:prSet/>
      <dgm:spPr/>
      <dgm:t>
        <a:bodyPr/>
        <a:lstStyle/>
        <a:p>
          <a:endParaRPr lang="zh-TW" altLang="en-US"/>
        </a:p>
      </dgm:t>
    </dgm:pt>
    <dgm:pt modelId="{E8AAE297-7848-4BDA-9D29-88C0DA19A1EA}">
      <dgm:prSet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12:00</a:t>
          </a:r>
          <a:r>
            <a:rPr lang="zh-TW" altLang="en-US" dirty="0" smtClean="0">
              <a:solidFill>
                <a:schemeClr val="tx1"/>
              </a:solidFill>
            </a:rPr>
            <a:t>午餐</a:t>
          </a:r>
          <a:endParaRPr lang="zh-TW" altLang="en-US" dirty="0">
            <a:solidFill>
              <a:schemeClr val="tx1"/>
            </a:solidFill>
          </a:endParaRPr>
        </a:p>
      </dgm:t>
    </dgm:pt>
    <dgm:pt modelId="{FFCAFE98-B4DB-401E-A7FF-BDF17D9E756A}" type="parTrans" cxnId="{660C1D36-9A0C-4D5D-BE06-5289DFAD78AE}">
      <dgm:prSet/>
      <dgm:spPr/>
      <dgm:t>
        <a:bodyPr/>
        <a:lstStyle/>
        <a:p>
          <a:endParaRPr lang="zh-TW" altLang="en-US"/>
        </a:p>
      </dgm:t>
    </dgm:pt>
    <dgm:pt modelId="{6F9033BB-774E-470A-BC2F-36CE5DD49E31}" type="sibTrans" cxnId="{660C1D36-9A0C-4D5D-BE06-5289DFAD78AE}">
      <dgm:prSet/>
      <dgm:spPr/>
      <dgm:t>
        <a:bodyPr/>
        <a:lstStyle/>
        <a:p>
          <a:endParaRPr lang="zh-TW" altLang="en-US"/>
        </a:p>
      </dgm:t>
    </dgm:pt>
    <dgm:pt modelId="{7852E005-68E3-4A27-B33B-9CF1BB2FEDDA}">
      <dgm:prSet custT="1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r>
            <a:rPr lang="zh-TW" altLang="en-US" sz="2000" b="0" i="0" dirty="0" smtClean="0">
              <a:solidFill>
                <a:schemeClr val="tx1"/>
              </a:solidFill>
            </a:rPr>
            <a:t>飛天神奇號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81786942-DAC8-47FF-8F77-9DFBF41FA504}" type="parTrans" cxnId="{9DFE25FF-93B2-4147-AB06-41F8A21FC2E4}">
      <dgm:prSet/>
      <dgm:spPr/>
      <dgm:t>
        <a:bodyPr/>
        <a:lstStyle/>
        <a:p>
          <a:endParaRPr lang="zh-TW" altLang="en-US"/>
        </a:p>
      </dgm:t>
    </dgm:pt>
    <dgm:pt modelId="{A15DE76A-9699-4C47-B580-09E0222D066E}" type="sibTrans" cxnId="{9DFE25FF-93B2-4147-AB06-41F8A21FC2E4}">
      <dgm:prSet/>
      <dgm:spPr/>
      <dgm:t>
        <a:bodyPr/>
        <a:lstStyle/>
        <a:p>
          <a:endParaRPr lang="zh-TW" altLang="en-US"/>
        </a:p>
      </dgm:t>
    </dgm:pt>
    <dgm:pt modelId="{1A61D754-6FCE-4BBE-8139-9B0D6A300A2F}">
      <dgm:prSet custT="1"/>
      <dgm:spPr>
        <a:blipFill rotWithShape="0">
          <a:blip xmlns:r="http://schemas.openxmlformats.org/officeDocument/2006/relationships" r:embed="rId8"/>
          <a:tile tx="0" ty="0" sx="100000" sy="100000" flip="none" algn="tl"/>
        </a:blipFill>
      </dgm:spPr>
      <dgm:t>
        <a:bodyPr/>
        <a:lstStyle/>
        <a:p>
          <a:r>
            <a:rPr lang="zh-TW" altLang="en-US" sz="2000" b="0" i="0" dirty="0" smtClean="0">
              <a:solidFill>
                <a:schemeClr val="tx1"/>
              </a:solidFill>
            </a:rPr>
            <a:t>星空小飛碟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657D6174-29E0-41BE-9D75-B2DD340769E0}" type="parTrans" cxnId="{2FB3372E-D939-4B7C-913F-E316E563D075}">
      <dgm:prSet/>
      <dgm:spPr/>
      <dgm:t>
        <a:bodyPr/>
        <a:lstStyle/>
        <a:p>
          <a:endParaRPr lang="zh-TW" altLang="en-US"/>
        </a:p>
      </dgm:t>
    </dgm:pt>
    <dgm:pt modelId="{8E597EF3-C54A-4AB1-891F-9494072BC078}" type="sibTrans" cxnId="{2FB3372E-D939-4B7C-913F-E316E563D075}">
      <dgm:prSet/>
      <dgm:spPr/>
      <dgm:t>
        <a:bodyPr/>
        <a:lstStyle/>
        <a:p>
          <a:endParaRPr lang="zh-TW" altLang="en-US"/>
        </a:p>
      </dgm:t>
    </dgm:pt>
    <dgm:pt modelId="{AC06CCE9-EBB5-43EA-9D1D-BC9C292F745B}">
      <dgm:prSet/>
      <dgm:spPr>
        <a:blipFill rotWithShape="0">
          <a:blip xmlns:r="http://schemas.openxmlformats.org/officeDocument/2006/relationships" r:embed="rId9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16:00</a:t>
          </a:r>
          <a:r>
            <a:rPr lang="zh-TW" altLang="en-US" dirty="0" smtClean="0">
              <a:solidFill>
                <a:schemeClr val="tx1"/>
              </a:solidFill>
            </a:rPr>
            <a:t>回家</a:t>
          </a:r>
          <a:endParaRPr lang="zh-TW" altLang="en-US" dirty="0">
            <a:solidFill>
              <a:schemeClr val="tx1"/>
            </a:solidFill>
          </a:endParaRPr>
        </a:p>
      </dgm:t>
    </dgm:pt>
    <dgm:pt modelId="{25FA627A-7BD9-4369-A0DF-EB015FFF0EC5}" type="parTrans" cxnId="{F5050833-AEE0-4534-A2E9-3FF48BFCA86D}">
      <dgm:prSet/>
      <dgm:spPr/>
      <dgm:t>
        <a:bodyPr/>
        <a:lstStyle/>
        <a:p>
          <a:endParaRPr lang="zh-TW" altLang="en-US"/>
        </a:p>
      </dgm:t>
    </dgm:pt>
    <dgm:pt modelId="{41A5B272-6983-4132-8053-6C96DEDE0770}" type="sibTrans" cxnId="{F5050833-AEE0-4534-A2E9-3FF48BFCA86D}">
      <dgm:prSet/>
      <dgm:spPr/>
      <dgm:t>
        <a:bodyPr/>
        <a:lstStyle/>
        <a:p>
          <a:endParaRPr lang="zh-TW" altLang="en-US"/>
        </a:p>
      </dgm:t>
    </dgm:pt>
    <dgm:pt modelId="{15FC3B70-1069-4371-9B0A-092C8B2F66F2}" type="pres">
      <dgm:prSet presAssocID="{494C8130-4362-4EF9-B716-75D29295F7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9FFA93-476C-4559-A74B-28AD43D10E46}" type="pres">
      <dgm:prSet presAssocID="{161F34B0-386F-4A82-84F4-B576A29F22E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2EC160-9C25-4283-BC03-D4618DF35672}" type="pres">
      <dgm:prSet presAssocID="{A408A668-23CE-43C6-936E-052EF202269D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4B2AB580-B19C-4023-BFBC-C206720A5B45}" type="pres">
      <dgm:prSet presAssocID="{A408A668-23CE-43C6-936E-052EF202269D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E9042ACB-5D88-4CDB-9A3E-4290DE98A3D7}" type="pres">
      <dgm:prSet presAssocID="{1F6965B5-EB0D-4968-AC2C-5C192B4A93E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86A79-2E44-4398-85AD-5A0B363D1634}" type="pres">
      <dgm:prSet presAssocID="{2127DF83-70B8-43AA-A813-7676C1569F59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CAC8A35A-21E9-4703-86D0-0992CC4A768F}" type="pres">
      <dgm:prSet presAssocID="{2127DF83-70B8-43AA-A813-7676C1569F59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6F1E02AA-6FBC-4295-AD0C-33FC2571A4BA}" type="pres">
      <dgm:prSet presAssocID="{22780AB8-5E60-44A6-BC8E-D4AA111CC4D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701CD-21C4-4A46-A34E-47E0492842D1}" type="pres">
      <dgm:prSet presAssocID="{0D8F7445-1682-44C5-B4ED-BBD4DE92CAD0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512E7D41-0A1B-44AB-8C14-75B97CA532A6}" type="pres">
      <dgm:prSet presAssocID="{0D8F7445-1682-44C5-B4ED-BBD4DE92CAD0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F4B186C0-A25B-4AB8-9DD5-A27E7E02D092}" type="pres">
      <dgm:prSet presAssocID="{80901D7E-E438-43CE-AE82-271F306F287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FF962-565B-4881-AE13-ED961538C78B}" type="pres">
      <dgm:prSet presAssocID="{543EAB2B-8252-493B-8343-C2A39E556AF7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4B5BBFCE-B181-459E-8328-540663F03F30}" type="pres">
      <dgm:prSet presAssocID="{543EAB2B-8252-493B-8343-C2A39E556AF7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4E1C3FF7-E9CE-4897-B0A7-03C6EEF4A2D4}" type="pres">
      <dgm:prSet presAssocID="{BC6EAA90-F52B-44FD-89EC-7E1F26E0200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9D39B9-555D-4899-8A65-11721491C11D}" type="pres">
      <dgm:prSet presAssocID="{93014C94-46E4-4F47-92C0-BB74EE676CDE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89C34E12-C8DE-4A87-AD97-E0872201EB47}" type="pres">
      <dgm:prSet presAssocID="{93014C94-46E4-4F47-92C0-BB74EE676CDE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19EF5349-89C6-4372-9C59-C5034FB52B60}" type="pres">
      <dgm:prSet presAssocID="{E8AAE297-7848-4BDA-9D29-88C0DA19A1E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0FC2B-A6F7-4881-925C-6BE5FB7C9120}" type="pres">
      <dgm:prSet presAssocID="{6F9033BB-774E-470A-BC2F-36CE5DD49E31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FA0EF595-5DA9-4766-B22F-51CCC41622A6}" type="pres">
      <dgm:prSet presAssocID="{6F9033BB-774E-470A-BC2F-36CE5DD49E31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798A6732-CCF3-44DF-96CB-301FE90FFA22}" type="pres">
      <dgm:prSet presAssocID="{7852E005-68E3-4A27-B33B-9CF1BB2FEDD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4299F4-9866-4A17-AD20-2BB2A998D309}" type="pres">
      <dgm:prSet presAssocID="{A15DE76A-9699-4C47-B580-09E0222D066E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9EFEE505-33EE-49B0-9FD4-7C3CF294E76C}" type="pres">
      <dgm:prSet presAssocID="{A15DE76A-9699-4C47-B580-09E0222D066E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E2321274-8B39-4857-A0A5-58FA2EC68A66}" type="pres">
      <dgm:prSet presAssocID="{1A61D754-6FCE-4BBE-8139-9B0D6A300A2F}" presName="node" presStyleLbl="node1" presStyleIdx="7" presStyleCnt="9" custLinFactNeighborX="-229" custLinFactNeighborY="-10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964F52-7A01-45D7-BF16-2B4B4151B697}" type="pres">
      <dgm:prSet presAssocID="{8E597EF3-C54A-4AB1-891F-9494072BC078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CB4804FF-7B60-4579-AD54-149491B4E8AE}" type="pres">
      <dgm:prSet presAssocID="{8E597EF3-C54A-4AB1-891F-9494072BC078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F9EB1895-CBC5-4235-B44A-73F4BD1C5C61}" type="pres">
      <dgm:prSet presAssocID="{AC06CCE9-EBB5-43EA-9D1D-BC9C292F745B}" presName="node" presStyleLbl="node1" presStyleIdx="8" presStyleCnt="9" custLinFactNeighborX="-229" custLinFactNeighborY="-10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7DF8B2-F3E1-499A-A4E1-93A7CB8A4F4F}" type="presOf" srcId="{BC6EAA90-F52B-44FD-89EC-7E1F26E0200D}" destId="{4E1C3FF7-E9CE-4897-B0A7-03C6EEF4A2D4}" srcOrd="0" destOrd="0" presId="urn:microsoft.com/office/officeart/2005/8/layout/process5"/>
    <dgm:cxn modelId="{88B75F32-566C-4DBF-8C3A-84024081D828}" srcId="{494C8130-4362-4EF9-B716-75D29295F7EB}" destId="{1F6965B5-EB0D-4968-AC2C-5C192B4A93EE}" srcOrd="1" destOrd="0" parTransId="{21D724EC-0082-4D9B-B6B9-2A908D475AC0}" sibTransId="{2127DF83-70B8-43AA-A813-7676C1569F59}"/>
    <dgm:cxn modelId="{C73A3B18-2312-466A-B421-E18B115BDDEB}" type="presOf" srcId="{22780AB8-5E60-44A6-BC8E-D4AA111CC4DE}" destId="{6F1E02AA-6FBC-4295-AD0C-33FC2571A4BA}" srcOrd="0" destOrd="0" presId="urn:microsoft.com/office/officeart/2005/8/layout/process5"/>
    <dgm:cxn modelId="{633B8A0D-36E1-4CEC-BAA2-CE7AEAC9C934}" type="presOf" srcId="{8E597EF3-C54A-4AB1-891F-9494072BC078}" destId="{CB4804FF-7B60-4579-AD54-149491B4E8AE}" srcOrd="1" destOrd="0" presId="urn:microsoft.com/office/officeart/2005/8/layout/process5"/>
    <dgm:cxn modelId="{660C1D36-9A0C-4D5D-BE06-5289DFAD78AE}" srcId="{494C8130-4362-4EF9-B716-75D29295F7EB}" destId="{E8AAE297-7848-4BDA-9D29-88C0DA19A1EA}" srcOrd="5" destOrd="0" parTransId="{FFCAFE98-B4DB-401E-A7FF-BDF17D9E756A}" sibTransId="{6F9033BB-774E-470A-BC2F-36CE5DD49E31}"/>
    <dgm:cxn modelId="{2EB5DC31-E0AF-4B8F-A1ED-B1CE0461E7B7}" type="presOf" srcId="{A15DE76A-9699-4C47-B580-09E0222D066E}" destId="{724299F4-9866-4A17-AD20-2BB2A998D309}" srcOrd="0" destOrd="0" presId="urn:microsoft.com/office/officeart/2005/8/layout/process5"/>
    <dgm:cxn modelId="{727DDC25-3EBC-4AE1-A7C0-665752149A33}" type="presOf" srcId="{E8AAE297-7848-4BDA-9D29-88C0DA19A1EA}" destId="{19EF5349-89C6-4372-9C59-C5034FB52B60}" srcOrd="0" destOrd="0" presId="urn:microsoft.com/office/officeart/2005/8/layout/process5"/>
    <dgm:cxn modelId="{27E916DF-7907-4F9A-AB9E-EC36A12B9171}" type="presOf" srcId="{A408A668-23CE-43C6-936E-052EF202269D}" destId="{812EC160-9C25-4283-BC03-D4618DF35672}" srcOrd="0" destOrd="0" presId="urn:microsoft.com/office/officeart/2005/8/layout/process5"/>
    <dgm:cxn modelId="{CBB216F9-D3DB-4786-A168-6487DC61142B}" type="presOf" srcId="{93014C94-46E4-4F47-92C0-BB74EE676CDE}" destId="{89C34E12-C8DE-4A87-AD97-E0872201EB47}" srcOrd="1" destOrd="0" presId="urn:microsoft.com/office/officeart/2005/8/layout/process5"/>
    <dgm:cxn modelId="{37B1B81C-C723-48C5-B492-073C56B49E47}" type="presOf" srcId="{8E597EF3-C54A-4AB1-891F-9494072BC078}" destId="{1A964F52-7A01-45D7-BF16-2B4B4151B697}" srcOrd="0" destOrd="0" presId="urn:microsoft.com/office/officeart/2005/8/layout/process5"/>
    <dgm:cxn modelId="{7FBE3E8D-0383-4C20-B797-87D9918680E5}" type="presOf" srcId="{494C8130-4362-4EF9-B716-75D29295F7EB}" destId="{15FC3B70-1069-4371-9B0A-092C8B2F66F2}" srcOrd="0" destOrd="0" presId="urn:microsoft.com/office/officeart/2005/8/layout/process5"/>
    <dgm:cxn modelId="{6D16F6AA-F789-4774-B121-7895C71EC358}" type="presOf" srcId="{1F6965B5-EB0D-4968-AC2C-5C192B4A93EE}" destId="{E9042ACB-5D88-4CDB-9A3E-4290DE98A3D7}" srcOrd="0" destOrd="0" presId="urn:microsoft.com/office/officeart/2005/8/layout/process5"/>
    <dgm:cxn modelId="{E7E221DF-A6A6-4694-BD04-7C729E2BE7E6}" srcId="{494C8130-4362-4EF9-B716-75D29295F7EB}" destId="{161F34B0-386F-4A82-84F4-B576A29F22E0}" srcOrd="0" destOrd="0" parTransId="{75E7F2EA-ED63-4F4D-82F3-3E36097CE36C}" sibTransId="{A408A668-23CE-43C6-936E-052EF202269D}"/>
    <dgm:cxn modelId="{F9FF519B-4649-41A6-824C-396080CC95B3}" type="presOf" srcId="{543EAB2B-8252-493B-8343-C2A39E556AF7}" destId="{4B5BBFCE-B181-459E-8328-540663F03F30}" srcOrd="1" destOrd="0" presId="urn:microsoft.com/office/officeart/2005/8/layout/process5"/>
    <dgm:cxn modelId="{81801589-8A9B-497F-B82D-77ABB6869973}" type="presOf" srcId="{A15DE76A-9699-4C47-B580-09E0222D066E}" destId="{9EFEE505-33EE-49B0-9FD4-7C3CF294E76C}" srcOrd="1" destOrd="0" presId="urn:microsoft.com/office/officeart/2005/8/layout/process5"/>
    <dgm:cxn modelId="{C249983A-43C8-4C1F-AC07-B588B4643583}" srcId="{494C8130-4362-4EF9-B716-75D29295F7EB}" destId="{22780AB8-5E60-44A6-BC8E-D4AA111CC4DE}" srcOrd="2" destOrd="0" parTransId="{70FFCFC9-F1C3-4FF2-A741-0F4AC2383857}" sibTransId="{0D8F7445-1682-44C5-B4ED-BBD4DE92CAD0}"/>
    <dgm:cxn modelId="{7A1A618A-0061-43FC-B611-F0C220BE7356}" type="presOf" srcId="{2127DF83-70B8-43AA-A813-7676C1569F59}" destId="{30486A79-2E44-4398-85AD-5A0B363D1634}" srcOrd="0" destOrd="0" presId="urn:microsoft.com/office/officeart/2005/8/layout/process5"/>
    <dgm:cxn modelId="{CB728C4A-11C3-416F-8C4F-EFEF59C3262E}" type="presOf" srcId="{2127DF83-70B8-43AA-A813-7676C1569F59}" destId="{CAC8A35A-21E9-4703-86D0-0992CC4A768F}" srcOrd="1" destOrd="0" presId="urn:microsoft.com/office/officeart/2005/8/layout/process5"/>
    <dgm:cxn modelId="{F4631179-F247-43C5-8517-FA4948CB4EE4}" type="presOf" srcId="{0D8F7445-1682-44C5-B4ED-BBD4DE92CAD0}" destId="{512E7D41-0A1B-44AB-8C14-75B97CA532A6}" srcOrd="1" destOrd="0" presId="urn:microsoft.com/office/officeart/2005/8/layout/process5"/>
    <dgm:cxn modelId="{1EF92DEB-AC23-4C72-98D5-20940561D144}" srcId="{494C8130-4362-4EF9-B716-75D29295F7EB}" destId="{80901D7E-E438-43CE-AE82-271F306F2876}" srcOrd="3" destOrd="0" parTransId="{2508EE96-D039-45F4-B7FD-0DD090E7EDB2}" sibTransId="{543EAB2B-8252-493B-8343-C2A39E556AF7}"/>
    <dgm:cxn modelId="{C7C9CC92-7813-4008-B928-D45E66F5A103}" type="presOf" srcId="{161F34B0-386F-4A82-84F4-B576A29F22E0}" destId="{8A9FFA93-476C-4559-A74B-28AD43D10E46}" srcOrd="0" destOrd="0" presId="urn:microsoft.com/office/officeart/2005/8/layout/process5"/>
    <dgm:cxn modelId="{AAF1E353-4AFA-425A-B2C4-0ADE30AF9827}" type="presOf" srcId="{A408A668-23CE-43C6-936E-052EF202269D}" destId="{4B2AB580-B19C-4023-BFBC-C206720A5B45}" srcOrd="1" destOrd="0" presId="urn:microsoft.com/office/officeart/2005/8/layout/process5"/>
    <dgm:cxn modelId="{EF5A5A0D-987A-408F-9A64-A255FD444773}" type="presOf" srcId="{80901D7E-E438-43CE-AE82-271F306F2876}" destId="{F4B186C0-A25B-4AB8-9DD5-A27E7E02D092}" srcOrd="0" destOrd="0" presId="urn:microsoft.com/office/officeart/2005/8/layout/process5"/>
    <dgm:cxn modelId="{7298FD4A-3772-4EAC-8895-CF7797A576A4}" type="presOf" srcId="{6F9033BB-774E-470A-BC2F-36CE5DD49E31}" destId="{0C10FC2B-A6F7-4881-925C-6BE5FB7C9120}" srcOrd="0" destOrd="0" presId="urn:microsoft.com/office/officeart/2005/8/layout/process5"/>
    <dgm:cxn modelId="{A7106835-57C4-45C7-8A5B-DDD4820A5AED}" srcId="{494C8130-4362-4EF9-B716-75D29295F7EB}" destId="{BC6EAA90-F52B-44FD-89EC-7E1F26E0200D}" srcOrd="4" destOrd="0" parTransId="{DE5DF7C2-ECD1-4F8A-88BE-224D78844C6C}" sibTransId="{93014C94-46E4-4F47-92C0-BB74EE676CDE}"/>
    <dgm:cxn modelId="{B74FD92A-3D8D-45FC-B2A1-2C510B0B2646}" type="presOf" srcId="{543EAB2B-8252-493B-8343-C2A39E556AF7}" destId="{43EFF962-565B-4881-AE13-ED961538C78B}" srcOrd="0" destOrd="0" presId="urn:microsoft.com/office/officeart/2005/8/layout/process5"/>
    <dgm:cxn modelId="{735C8A21-00F0-49A0-86C1-FAC8A1FAC3E1}" type="presOf" srcId="{7852E005-68E3-4A27-B33B-9CF1BB2FEDDA}" destId="{798A6732-CCF3-44DF-96CB-301FE90FFA22}" srcOrd="0" destOrd="0" presId="urn:microsoft.com/office/officeart/2005/8/layout/process5"/>
    <dgm:cxn modelId="{BA5E0044-CAD4-4775-AE4E-4E3BB7B97DDE}" type="presOf" srcId="{0D8F7445-1682-44C5-B4ED-BBD4DE92CAD0}" destId="{A5E701CD-21C4-4A46-A34E-47E0492842D1}" srcOrd="0" destOrd="0" presId="urn:microsoft.com/office/officeart/2005/8/layout/process5"/>
    <dgm:cxn modelId="{38EFEE87-1D9C-467D-A87B-36F4D3E9D617}" type="presOf" srcId="{6F9033BB-774E-470A-BC2F-36CE5DD49E31}" destId="{FA0EF595-5DA9-4766-B22F-51CCC41622A6}" srcOrd="1" destOrd="0" presId="urn:microsoft.com/office/officeart/2005/8/layout/process5"/>
    <dgm:cxn modelId="{F5050833-AEE0-4534-A2E9-3FF48BFCA86D}" srcId="{494C8130-4362-4EF9-B716-75D29295F7EB}" destId="{AC06CCE9-EBB5-43EA-9D1D-BC9C292F745B}" srcOrd="8" destOrd="0" parTransId="{25FA627A-7BD9-4369-A0DF-EB015FFF0EC5}" sibTransId="{41A5B272-6983-4132-8053-6C96DEDE0770}"/>
    <dgm:cxn modelId="{2FB3372E-D939-4B7C-913F-E316E563D075}" srcId="{494C8130-4362-4EF9-B716-75D29295F7EB}" destId="{1A61D754-6FCE-4BBE-8139-9B0D6A300A2F}" srcOrd="7" destOrd="0" parTransId="{657D6174-29E0-41BE-9D75-B2DD340769E0}" sibTransId="{8E597EF3-C54A-4AB1-891F-9494072BC078}"/>
    <dgm:cxn modelId="{4819A816-0E73-48A8-9166-5BB5B18B169E}" type="presOf" srcId="{AC06CCE9-EBB5-43EA-9D1D-BC9C292F745B}" destId="{F9EB1895-CBC5-4235-B44A-73F4BD1C5C61}" srcOrd="0" destOrd="0" presId="urn:microsoft.com/office/officeart/2005/8/layout/process5"/>
    <dgm:cxn modelId="{41A320B8-688A-4504-A101-583097BA1CB5}" type="presOf" srcId="{1A61D754-6FCE-4BBE-8139-9B0D6A300A2F}" destId="{E2321274-8B39-4857-A0A5-58FA2EC68A66}" srcOrd="0" destOrd="0" presId="urn:microsoft.com/office/officeart/2005/8/layout/process5"/>
    <dgm:cxn modelId="{F28F86DB-B2E4-4DCB-8E51-9E6A2E282341}" type="presOf" srcId="{93014C94-46E4-4F47-92C0-BB74EE676CDE}" destId="{D49D39B9-555D-4899-8A65-11721491C11D}" srcOrd="0" destOrd="0" presId="urn:microsoft.com/office/officeart/2005/8/layout/process5"/>
    <dgm:cxn modelId="{9DFE25FF-93B2-4147-AB06-41F8A21FC2E4}" srcId="{494C8130-4362-4EF9-B716-75D29295F7EB}" destId="{7852E005-68E3-4A27-B33B-9CF1BB2FEDDA}" srcOrd="6" destOrd="0" parTransId="{81786942-DAC8-47FF-8F77-9DFBF41FA504}" sibTransId="{A15DE76A-9699-4C47-B580-09E0222D066E}"/>
    <dgm:cxn modelId="{1E6700D9-E419-4D8B-9F89-BA085026DC1F}" type="presParOf" srcId="{15FC3B70-1069-4371-9B0A-092C8B2F66F2}" destId="{8A9FFA93-476C-4559-A74B-28AD43D10E46}" srcOrd="0" destOrd="0" presId="urn:microsoft.com/office/officeart/2005/8/layout/process5"/>
    <dgm:cxn modelId="{24B829EA-CBE9-42A0-BE08-8B5B521F63A0}" type="presParOf" srcId="{15FC3B70-1069-4371-9B0A-092C8B2F66F2}" destId="{812EC160-9C25-4283-BC03-D4618DF35672}" srcOrd="1" destOrd="0" presId="urn:microsoft.com/office/officeart/2005/8/layout/process5"/>
    <dgm:cxn modelId="{C56F19F1-8E01-4E81-B098-65A8E41E94FD}" type="presParOf" srcId="{812EC160-9C25-4283-BC03-D4618DF35672}" destId="{4B2AB580-B19C-4023-BFBC-C206720A5B45}" srcOrd="0" destOrd="0" presId="urn:microsoft.com/office/officeart/2005/8/layout/process5"/>
    <dgm:cxn modelId="{316B1468-6D15-4CCE-A33B-D5567A5298F2}" type="presParOf" srcId="{15FC3B70-1069-4371-9B0A-092C8B2F66F2}" destId="{E9042ACB-5D88-4CDB-9A3E-4290DE98A3D7}" srcOrd="2" destOrd="0" presId="urn:microsoft.com/office/officeart/2005/8/layout/process5"/>
    <dgm:cxn modelId="{24F0A087-AEFC-46B7-A82B-B461FCB209F7}" type="presParOf" srcId="{15FC3B70-1069-4371-9B0A-092C8B2F66F2}" destId="{30486A79-2E44-4398-85AD-5A0B363D1634}" srcOrd="3" destOrd="0" presId="urn:microsoft.com/office/officeart/2005/8/layout/process5"/>
    <dgm:cxn modelId="{747A7D8D-A0B7-443B-BE15-D772479A3C2E}" type="presParOf" srcId="{30486A79-2E44-4398-85AD-5A0B363D1634}" destId="{CAC8A35A-21E9-4703-86D0-0992CC4A768F}" srcOrd="0" destOrd="0" presId="urn:microsoft.com/office/officeart/2005/8/layout/process5"/>
    <dgm:cxn modelId="{BFCD40C8-309C-4FD1-B5AE-E5E26878B9F2}" type="presParOf" srcId="{15FC3B70-1069-4371-9B0A-092C8B2F66F2}" destId="{6F1E02AA-6FBC-4295-AD0C-33FC2571A4BA}" srcOrd="4" destOrd="0" presId="urn:microsoft.com/office/officeart/2005/8/layout/process5"/>
    <dgm:cxn modelId="{B6AC8C0D-0481-428D-A8DF-969CB016B1D0}" type="presParOf" srcId="{15FC3B70-1069-4371-9B0A-092C8B2F66F2}" destId="{A5E701CD-21C4-4A46-A34E-47E0492842D1}" srcOrd="5" destOrd="0" presId="urn:microsoft.com/office/officeart/2005/8/layout/process5"/>
    <dgm:cxn modelId="{057F5B2D-0F79-4AE4-AB6A-27A479C65B55}" type="presParOf" srcId="{A5E701CD-21C4-4A46-A34E-47E0492842D1}" destId="{512E7D41-0A1B-44AB-8C14-75B97CA532A6}" srcOrd="0" destOrd="0" presId="urn:microsoft.com/office/officeart/2005/8/layout/process5"/>
    <dgm:cxn modelId="{8AA0D53E-6C34-45BD-A274-E085904FF5E2}" type="presParOf" srcId="{15FC3B70-1069-4371-9B0A-092C8B2F66F2}" destId="{F4B186C0-A25B-4AB8-9DD5-A27E7E02D092}" srcOrd="6" destOrd="0" presId="urn:microsoft.com/office/officeart/2005/8/layout/process5"/>
    <dgm:cxn modelId="{F8489A33-82CA-4919-A0A2-AD74AD853ECD}" type="presParOf" srcId="{15FC3B70-1069-4371-9B0A-092C8B2F66F2}" destId="{43EFF962-565B-4881-AE13-ED961538C78B}" srcOrd="7" destOrd="0" presId="urn:microsoft.com/office/officeart/2005/8/layout/process5"/>
    <dgm:cxn modelId="{56AE31B6-EB11-4AE1-A761-3D217BA4D6D3}" type="presParOf" srcId="{43EFF962-565B-4881-AE13-ED961538C78B}" destId="{4B5BBFCE-B181-459E-8328-540663F03F30}" srcOrd="0" destOrd="0" presId="urn:microsoft.com/office/officeart/2005/8/layout/process5"/>
    <dgm:cxn modelId="{5D09B0F6-8705-4C91-921D-E2A9520C8E96}" type="presParOf" srcId="{15FC3B70-1069-4371-9B0A-092C8B2F66F2}" destId="{4E1C3FF7-E9CE-4897-B0A7-03C6EEF4A2D4}" srcOrd="8" destOrd="0" presId="urn:microsoft.com/office/officeart/2005/8/layout/process5"/>
    <dgm:cxn modelId="{04C9F153-DCC2-45CA-AE97-C619CE3C84D6}" type="presParOf" srcId="{15FC3B70-1069-4371-9B0A-092C8B2F66F2}" destId="{D49D39B9-555D-4899-8A65-11721491C11D}" srcOrd="9" destOrd="0" presId="urn:microsoft.com/office/officeart/2005/8/layout/process5"/>
    <dgm:cxn modelId="{3D4669E8-63DE-497B-89C1-9E4EA7F741AE}" type="presParOf" srcId="{D49D39B9-555D-4899-8A65-11721491C11D}" destId="{89C34E12-C8DE-4A87-AD97-E0872201EB47}" srcOrd="0" destOrd="0" presId="urn:microsoft.com/office/officeart/2005/8/layout/process5"/>
    <dgm:cxn modelId="{DA0CCF10-4A62-42AC-B45A-E5933E3E8084}" type="presParOf" srcId="{15FC3B70-1069-4371-9B0A-092C8B2F66F2}" destId="{19EF5349-89C6-4372-9C59-C5034FB52B60}" srcOrd="10" destOrd="0" presId="urn:microsoft.com/office/officeart/2005/8/layout/process5"/>
    <dgm:cxn modelId="{5C3E7CC2-1B48-402F-8E65-D3912E9BCF3B}" type="presParOf" srcId="{15FC3B70-1069-4371-9B0A-092C8B2F66F2}" destId="{0C10FC2B-A6F7-4881-925C-6BE5FB7C9120}" srcOrd="11" destOrd="0" presId="urn:microsoft.com/office/officeart/2005/8/layout/process5"/>
    <dgm:cxn modelId="{DB7E18DD-8888-4BBD-A65C-9EE5A7DA977E}" type="presParOf" srcId="{0C10FC2B-A6F7-4881-925C-6BE5FB7C9120}" destId="{FA0EF595-5DA9-4766-B22F-51CCC41622A6}" srcOrd="0" destOrd="0" presId="urn:microsoft.com/office/officeart/2005/8/layout/process5"/>
    <dgm:cxn modelId="{4F332BD2-13E6-446F-A939-82B5BB318A9A}" type="presParOf" srcId="{15FC3B70-1069-4371-9B0A-092C8B2F66F2}" destId="{798A6732-CCF3-44DF-96CB-301FE90FFA22}" srcOrd="12" destOrd="0" presId="urn:microsoft.com/office/officeart/2005/8/layout/process5"/>
    <dgm:cxn modelId="{EAB391F5-093F-4AB3-9E43-8B190B140B7A}" type="presParOf" srcId="{15FC3B70-1069-4371-9B0A-092C8B2F66F2}" destId="{724299F4-9866-4A17-AD20-2BB2A998D309}" srcOrd="13" destOrd="0" presId="urn:microsoft.com/office/officeart/2005/8/layout/process5"/>
    <dgm:cxn modelId="{C712D052-23F5-41D9-81F4-B0464F0EDF42}" type="presParOf" srcId="{724299F4-9866-4A17-AD20-2BB2A998D309}" destId="{9EFEE505-33EE-49B0-9FD4-7C3CF294E76C}" srcOrd="0" destOrd="0" presId="urn:microsoft.com/office/officeart/2005/8/layout/process5"/>
    <dgm:cxn modelId="{5B566453-D48D-4387-BF5D-3278240E54BA}" type="presParOf" srcId="{15FC3B70-1069-4371-9B0A-092C8B2F66F2}" destId="{E2321274-8B39-4857-A0A5-58FA2EC68A66}" srcOrd="14" destOrd="0" presId="urn:microsoft.com/office/officeart/2005/8/layout/process5"/>
    <dgm:cxn modelId="{7A203D96-5079-4137-8D22-5D8A9BEDE2CE}" type="presParOf" srcId="{15FC3B70-1069-4371-9B0A-092C8B2F66F2}" destId="{1A964F52-7A01-45D7-BF16-2B4B4151B697}" srcOrd="15" destOrd="0" presId="urn:microsoft.com/office/officeart/2005/8/layout/process5"/>
    <dgm:cxn modelId="{119FAC0C-438E-4986-97B4-82A985607AC9}" type="presParOf" srcId="{1A964F52-7A01-45D7-BF16-2B4B4151B697}" destId="{CB4804FF-7B60-4579-AD54-149491B4E8AE}" srcOrd="0" destOrd="0" presId="urn:microsoft.com/office/officeart/2005/8/layout/process5"/>
    <dgm:cxn modelId="{E8325D24-2ABA-44F3-A1A3-07797990C86F}" type="presParOf" srcId="{15FC3B70-1069-4371-9B0A-092C8B2F66F2}" destId="{F9EB1895-CBC5-4235-B44A-73F4BD1C5C61}" srcOrd="1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FA93-476C-4559-A74B-28AD43D10E46}">
      <dsp:nvSpPr>
        <dsp:cNvPr id="0" name=""/>
        <dsp:cNvSpPr/>
      </dsp:nvSpPr>
      <dsp:spPr>
        <a:xfrm>
          <a:off x="4836" y="362545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8:30</a:t>
          </a:r>
          <a:r>
            <a:rPr lang="zh-TW" altLang="en-US" sz="2200" kern="1200" dirty="0" smtClean="0">
              <a:solidFill>
                <a:schemeClr val="tx1"/>
              </a:solidFill>
            </a:rPr>
            <a:t>起床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31186" y="388895"/>
        <a:ext cx="1446743" cy="846966"/>
      </dsp:txXfrm>
    </dsp:sp>
    <dsp:sp modelId="{812EC160-9C25-4283-BC03-D4618DF35672}">
      <dsp:nvSpPr>
        <dsp:cNvPr id="0" name=""/>
        <dsp:cNvSpPr/>
      </dsp:nvSpPr>
      <dsp:spPr>
        <a:xfrm>
          <a:off x="1636231" y="626447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1636231" y="700819"/>
        <a:ext cx="222517" cy="223117"/>
      </dsp:txXfrm>
    </dsp:sp>
    <dsp:sp modelId="{E9042ACB-5D88-4CDB-9A3E-4290DE98A3D7}">
      <dsp:nvSpPr>
        <dsp:cNvPr id="0" name=""/>
        <dsp:cNvSpPr/>
      </dsp:nvSpPr>
      <dsp:spPr>
        <a:xfrm>
          <a:off x="2104057" y="362545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0" i="0" kern="1200" dirty="0" smtClean="0">
              <a:solidFill>
                <a:schemeClr val="tx1"/>
              </a:solidFill>
            </a:rPr>
            <a:t>巡弋飛椅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2130407" y="388895"/>
        <a:ext cx="1446743" cy="846966"/>
      </dsp:txXfrm>
    </dsp:sp>
    <dsp:sp modelId="{30486A79-2E44-4398-85AD-5A0B363D1634}">
      <dsp:nvSpPr>
        <dsp:cNvPr id="0" name=""/>
        <dsp:cNvSpPr/>
      </dsp:nvSpPr>
      <dsp:spPr>
        <a:xfrm>
          <a:off x="3735451" y="626447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2059"/>
                <a:satOff val="870"/>
                <a:lumOff val="-1008"/>
                <a:alphaOff val="0"/>
                <a:tint val="96000"/>
                <a:lumMod val="104000"/>
              </a:schemeClr>
            </a:gs>
            <a:gs pos="100000">
              <a:schemeClr val="accent4">
                <a:hueOff val="-62059"/>
                <a:satOff val="870"/>
                <a:lumOff val="-100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3735451" y="700819"/>
        <a:ext cx="222517" cy="223117"/>
      </dsp:txXfrm>
    </dsp:sp>
    <dsp:sp modelId="{6F1E02AA-6FBC-4295-AD0C-33FC2571A4BA}">
      <dsp:nvSpPr>
        <dsp:cNvPr id="0" name=""/>
        <dsp:cNvSpPr/>
      </dsp:nvSpPr>
      <dsp:spPr>
        <a:xfrm>
          <a:off x="4203278" y="362545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0" i="0" kern="1200" dirty="0" smtClean="0">
              <a:solidFill>
                <a:schemeClr val="tx1"/>
              </a:solidFill>
            </a:rPr>
            <a:t>尋寶船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4229628" y="388895"/>
        <a:ext cx="1446743" cy="846966"/>
      </dsp:txXfrm>
    </dsp:sp>
    <dsp:sp modelId="{A5E701CD-21C4-4A46-A34E-47E0492842D1}">
      <dsp:nvSpPr>
        <dsp:cNvPr id="0" name=""/>
        <dsp:cNvSpPr/>
      </dsp:nvSpPr>
      <dsp:spPr>
        <a:xfrm>
          <a:off x="5834672" y="626447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4119"/>
                <a:satOff val="1739"/>
                <a:lumOff val="-2017"/>
                <a:alphaOff val="0"/>
                <a:tint val="96000"/>
                <a:lumMod val="104000"/>
              </a:schemeClr>
            </a:gs>
            <a:gs pos="100000">
              <a:schemeClr val="accent4">
                <a:hueOff val="-124119"/>
                <a:satOff val="1739"/>
                <a:lumOff val="-201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834672" y="700819"/>
        <a:ext cx="222517" cy="223117"/>
      </dsp:txXfrm>
    </dsp:sp>
    <dsp:sp modelId="{F4B186C0-A25B-4AB8-9DD5-A27E7E02D092}">
      <dsp:nvSpPr>
        <dsp:cNvPr id="0" name=""/>
        <dsp:cNvSpPr/>
      </dsp:nvSpPr>
      <dsp:spPr>
        <a:xfrm>
          <a:off x="6302499" y="362545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/>
              </a:solidFill>
            </a:rPr>
            <a:t>碰碰車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6328849" y="388895"/>
        <a:ext cx="1446743" cy="846966"/>
      </dsp:txXfrm>
    </dsp:sp>
    <dsp:sp modelId="{43EFF962-565B-4881-AE13-ED961538C78B}">
      <dsp:nvSpPr>
        <dsp:cNvPr id="0" name=""/>
        <dsp:cNvSpPr/>
      </dsp:nvSpPr>
      <dsp:spPr>
        <a:xfrm>
          <a:off x="7933893" y="626447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86178"/>
                <a:satOff val="2609"/>
                <a:lumOff val="-3025"/>
                <a:alphaOff val="0"/>
                <a:tint val="96000"/>
                <a:lumMod val="104000"/>
              </a:schemeClr>
            </a:gs>
            <a:gs pos="100000">
              <a:schemeClr val="accent4">
                <a:hueOff val="-186178"/>
                <a:satOff val="2609"/>
                <a:lumOff val="-302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7933893" y="700819"/>
        <a:ext cx="222517" cy="223117"/>
      </dsp:txXfrm>
    </dsp:sp>
    <dsp:sp modelId="{4E1C3FF7-E9CE-4897-B0A7-03C6EEF4A2D4}">
      <dsp:nvSpPr>
        <dsp:cNvPr id="0" name=""/>
        <dsp:cNvSpPr/>
      </dsp:nvSpPr>
      <dsp:spPr>
        <a:xfrm>
          <a:off x="8401719" y="362545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0" i="0" kern="1200" dirty="0" smtClean="0">
              <a:solidFill>
                <a:schemeClr val="tx1"/>
              </a:solidFill>
            </a:rPr>
            <a:t>摩天輪</a:t>
          </a:r>
          <a:endParaRPr lang="en-US" altLang="zh-TW" sz="2200" b="0" i="0" kern="1200" dirty="0" smtClean="0">
            <a:solidFill>
              <a:schemeClr val="tx1"/>
            </a:solidFill>
          </a:endParaRPr>
        </a:p>
      </dsp:txBody>
      <dsp:txXfrm>
        <a:off x="8428069" y="388895"/>
        <a:ext cx="1446743" cy="846966"/>
      </dsp:txXfrm>
    </dsp:sp>
    <dsp:sp modelId="{D49D39B9-555D-4899-8A65-11721491C11D}">
      <dsp:nvSpPr>
        <dsp:cNvPr id="0" name=""/>
        <dsp:cNvSpPr/>
      </dsp:nvSpPr>
      <dsp:spPr>
        <a:xfrm rot="5400000">
          <a:off x="8992500" y="1367172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8237"/>
                <a:satOff val="3479"/>
                <a:lumOff val="-4033"/>
                <a:alphaOff val="0"/>
                <a:tint val="96000"/>
                <a:lumMod val="104000"/>
              </a:schemeClr>
            </a:gs>
            <a:gs pos="100000">
              <a:schemeClr val="accent4">
                <a:hueOff val="-248237"/>
                <a:satOff val="3479"/>
                <a:lumOff val="-4033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9039882" y="1394162"/>
        <a:ext cx="223117" cy="222517"/>
      </dsp:txXfrm>
    </dsp:sp>
    <dsp:sp modelId="{19EF5349-89C6-4372-9C59-C5034FB52B60}">
      <dsp:nvSpPr>
        <dsp:cNvPr id="0" name=""/>
        <dsp:cNvSpPr/>
      </dsp:nvSpPr>
      <dsp:spPr>
        <a:xfrm>
          <a:off x="8401719" y="1861988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12:00</a:t>
          </a:r>
          <a:r>
            <a:rPr lang="zh-TW" altLang="en-US" sz="2200" kern="1200" dirty="0" smtClean="0">
              <a:solidFill>
                <a:schemeClr val="tx1"/>
              </a:solidFill>
            </a:rPr>
            <a:t>午餐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8428069" y="1888338"/>
        <a:ext cx="1446743" cy="846966"/>
      </dsp:txXfrm>
    </dsp:sp>
    <dsp:sp modelId="{0C10FC2B-A6F7-4881-925C-6BE5FB7C9120}">
      <dsp:nvSpPr>
        <dsp:cNvPr id="0" name=""/>
        <dsp:cNvSpPr/>
      </dsp:nvSpPr>
      <dsp:spPr>
        <a:xfrm rot="10800000">
          <a:off x="7951886" y="2125890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10296"/>
                <a:satOff val="4349"/>
                <a:lumOff val="-5041"/>
                <a:alphaOff val="0"/>
                <a:tint val="96000"/>
                <a:lumMod val="104000"/>
              </a:schemeClr>
            </a:gs>
            <a:gs pos="100000">
              <a:schemeClr val="accent4">
                <a:hueOff val="-310296"/>
                <a:satOff val="4349"/>
                <a:lumOff val="-5041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8047250" y="2200262"/>
        <a:ext cx="222517" cy="223117"/>
      </dsp:txXfrm>
    </dsp:sp>
    <dsp:sp modelId="{798A6732-CCF3-44DF-96CB-301FE90FFA22}">
      <dsp:nvSpPr>
        <dsp:cNvPr id="0" name=""/>
        <dsp:cNvSpPr/>
      </dsp:nvSpPr>
      <dsp:spPr>
        <a:xfrm>
          <a:off x="6302499" y="1861988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solidFill>
                <a:schemeClr val="tx1"/>
              </a:solidFill>
            </a:rPr>
            <a:t>飛天神奇號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6328849" y="1888338"/>
        <a:ext cx="1446743" cy="846966"/>
      </dsp:txXfrm>
    </dsp:sp>
    <dsp:sp modelId="{724299F4-9866-4A17-AD20-2BB2A998D309}">
      <dsp:nvSpPr>
        <dsp:cNvPr id="0" name=""/>
        <dsp:cNvSpPr/>
      </dsp:nvSpPr>
      <dsp:spPr>
        <a:xfrm rot="10815856">
          <a:off x="5850089" y="2121083"/>
          <a:ext cx="319705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72356"/>
                <a:satOff val="5218"/>
                <a:lumOff val="-6050"/>
                <a:alphaOff val="0"/>
                <a:tint val="96000"/>
                <a:lumMod val="104000"/>
              </a:schemeClr>
            </a:gs>
            <a:gs pos="100000">
              <a:schemeClr val="accent4">
                <a:hueOff val="-372356"/>
                <a:satOff val="5218"/>
                <a:lumOff val="-605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5945999" y="2195676"/>
        <a:ext cx="223794" cy="223117"/>
      </dsp:txXfrm>
    </dsp:sp>
    <dsp:sp modelId="{E2321274-8B39-4857-A0A5-58FA2EC68A66}">
      <dsp:nvSpPr>
        <dsp:cNvPr id="0" name=""/>
        <dsp:cNvSpPr/>
      </dsp:nvSpPr>
      <dsp:spPr>
        <a:xfrm>
          <a:off x="4199844" y="1852290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solidFill>
                <a:schemeClr val="tx1"/>
              </a:solidFill>
            </a:rPr>
            <a:t>星空小飛碟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226194" y="1878640"/>
        <a:ext cx="1446743" cy="846966"/>
      </dsp:txXfrm>
    </dsp:sp>
    <dsp:sp modelId="{1A964F52-7A01-45D7-BF16-2B4B4151B697}">
      <dsp:nvSpPr>
        <dsp:cNvPr id="0" name=""/>
        <dsp:cNvSpPr/>
      </dsp:nvSpPr>
      <dsp:spPr>
        <a:xfrm rot="10800000">
          <a:off x="3750011" y="2116192"/>
          <a:ext cx="317881" cy="371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34415"/>
                <a:satOff val="6088"/>
                <a:lumOff val="-7058"/>
                <a:alphaOff val="0"/>
                <a:tint val="96000"/>
                <a:lumMod val="104000"/>
              </a:schemeClr>
            </a:gs>
            <a:gs pos="100000">
              <a:schemeClr val="accent4">
                <a:hueOff val="-434415"/>
                <a:satOff val="6088"/>
                <a:lumOff val="-705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3845375" y="2190564"/>
        <a:ext cx="222517" cy="223117"/>
      </dsp:txXfrm>
    </dsp:sp>
    <dsp:sp modelId="{F9EB1895-CBC5-4235-B44A-73F4BD1C5C61}">
      <dsp:nvSpPr>
        <dsp:cNvPr id="0" name=""/>
        <dsp:cNvSpPr/>
      </dsp:nvSpPr>
      <dsp:spPr>
        <a:xfrm>
          <a:off x="2100623" y="1852290"/>
          <a:ext cx="1499443" cy="899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tile tx="0" ty="0" sx="100000" sy="100000" flip="none" algn="tl"/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perspectiveFront"/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16:00</a:t>
          </a:r>
          <a:r>
            <a:rPr lang="zh-TW" altLang="en-US" sz="2200" kern="1200" dirty="0" smtClean="0">
              <a:solidFill>
                <a:schemeClr val="tx1"/>
              </a:solidFill>
            </a:rPr>
            <a:t>回家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2126973" y="1878640"/>
        <a:ext cx="1446743" cy="84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4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58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5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08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07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33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57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10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14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6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7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37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25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809873D-B12A-4B7C-BD0C-39C8C6E9DC3D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DAAEDF3-5479-45B0-89AD-844AF6F115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016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規劃  </a:t>
            </a:r>
            <a:r>
              <a:rPr lang="en-US" altLang="zh-TW" dirty="0" smtClean="0"/>
              <a:t>:</a:t>
            </a:r>
            <a:r>
              <a:rPr lang="zh-TW" altLang="en-US" dirty="0" smtClean="0"/>
              <a:t>李泊緹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42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                            旅行流程                 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281875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83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7337"/>
              </p:ext>
            </p:extLst>
          </p:nvPr>
        </p:nvGraphicFramePr>
        <p:xfrm>
          <a:off x="838200" y="1690689"/>
          <a:ext cx="10515600" cy="5167310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93757795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9821355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51180628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1977045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98263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565969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69267038"/>
                    </a:ext>
                  </a:extLst>
                </a:gridCol>
              </a:tblGrid>
              <a:tr h="94246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08627"/>
                  </a:ext>
                </a:extLst>
              </a:tr>
              <a:tr h="23399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60370"/>
                  </a:ext>
                </a:extLst>
              </a:tr>
              <a:tr h="9424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62982"/>
                  </a:ext>
                </a:extLst>
              </a:tr>
              <a:tr h="9424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20 (8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3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15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巡弋飛</a:t>
            </a:r>
            <a:r>
              <a:rPr lang="zh-TW" altLang="en-US" dirty="0" smtClean="0"/>
              <a:t>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以飛艦起飛意象為主題（獨特造型），四周圍繞著小飛碟座艙，轉盤迴旋時座艙上下起伏盤旋。</a:t>
            </a:r>
          </a:p>
        </p:txBody>
      </p:sp>
      <p:pic>
        <p:nvPicPr>
          <p:cNvPr id="3075" name="Picture 3" descr="巡弋飛椅(迴旋椅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39" y="1463040"/>
            <a:ext cx="4260669" cy="4035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4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尋寶船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仿木造古戰船的造型，以左右擺盪凌空飛渡，體驗離心力的刺激感。</a:t>
            </a:r>
          </a:p>
        </p:txBody>
      </p:sp>
      <p:pic>
        <p:nvPicPr>
          <p:cNvPr id="2053" name="Picture 5" descr="尋寶船(海盜船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1175657"/>
            <a:ext cx="4920343" cy="4428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兒童新樂園微</a:t>
            </a:r>
            <a:r>
              <a:rPr lang="zh-TW" altLang="en-US" b="1" dirty="0" smtClean="0"/>
              <a:t>電影</a:t>
            </a:r>
            <a:endParaRPr lang="zh-TW" altLang="en-US" dirty="0"/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5874" y="1562100"/>
            <a:ext cx="7406640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兒童新樂園</a:t>
            </a:r>
            <a:r>
              <a:rPr lang="en-US" altLang="zh-TW" dirty="0"/>
              <a:t>https://www.tcap.taipei/cp.aspx?n=57F1A46B66881160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8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TM03457485[[fn=網線]]</Template>
  <TotalTime>52</TotalTime>
  <Words>193</Words>
  <Application>Microsoft Office PowerPoint</Application>
  <PresentationFormat>寬螢幕</PresentationFormat>
  <Paragraphs>35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Arial</vt:lpstr>
      <vt:lpstr>Century Gothic</vt:lpstr>
      <vt:lpstr>網狀</vt:lpstr>
      <vt:lpstr>兒童新樂園</vt:lpstr>
      <vt:lpstr>                                旅行流程                  </vt:lpstr>
      <vt:lpstr>票價</vt:lpstr>
      <vt:lpstr>巡弋飛椅</vt:lpstr>
      <vt:lpstr>尋寶船</vt:lpstr>
      <vt:lpstr>兒童新樂園微電影</vt:lpstr>
      <vt:lpstr>兒童新樂園https://www.tcap.taipei/cp.aspx?n=57F1A46B66881160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8</cp:revision>
  <dcterms:created xsi:type="dcterms:W3CDTF">2022-01-03T03:36:42Z</dcterms:created>
  <dcterms:modified xsi:type="dcterms:W3CDTF">2022-01-17T04:00:28Z</dcterms:modified>
</cp:coreProperties>
</file>