
<file path=[Content_Types].xml><?xml version="1.0" encoding="utf-8"?>
<Types xmlns="http://schemas.openxmlformats.org/package/2006/content-types">
  <Default Extension="aspx" ContentType="image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5630A2-235A-4164-8438-71D2AA14C2F8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B669FE0-07D0-4E99-A7BF-C110090F31D5}" type="pres">
      <dgm:prSet presAssocID="{E55630A2-235A-4164-8438-71D2AA14C2F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E78145C-51A6-495A-808D-479EC56F3816}" type="presOf" srcId="{E55630A2-235A-4164-8438-71D2AA14C2F8}" destId="{4B669FE0-07D0-4E99-A7BF-C110090F31D5}" srcOrd="0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F474DB-97D3-4ABE-B5A8-1309131E714E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2AA671B-6A1B-417B-BC61-BC3FCAAA7873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F7B42D5E-9E9C-491C-8C5D-F3AE4E92A845}" type="parTrans" cxnId="{F64C20BB-1EFB-4BDE-8422-59F2E4059249}">
      <dgm:prSet/>
      <dgm:spPr/>
      <dgm:t>
        <a:bodyPr/>
        <a:lstStyle/>
        <a:p>
          <a:endParaRPr lang="zh-TW" altLang="en-US"/>
        </a:p>
      </dgm:t>
    </dgm:pt>
    <dgm:pt modelId="{BD413238-B939-4AF6-A84C-2E03EE3DD585}" type="sibTrans" cxnId="{F64C20BB-1EFB-4BDE-8422-59F2E4059249}">
      <dgm:prSet/>
      <dgm:spPr/>
      <dgm:t>
        <a:bodyPr/>
        <a:lstStyle/>
        <a:p>
          <a:endParaRPr lang="zh-TW" altLang="en-US"/>
        </a:p>
      </dgm:t>
    </dgm:pt>
    <dgm:pt modelId="{352A6E8F-4B83-48CB-9193-E8D458382B8B}">
      <dgm:prSet phldrT="[文字]" phldr="1"/>
      <dgm:spPr/>
      <dgm:t>
        <a:bodyPr/>
        <a:lstStyle/>
        <a:p>
          <a:endParaRPr lang="zh-TW" altLang="en-US" dirty="0"/>
        </a:p>
      </dgm:t>
    </dgm:pt>
    <dgm:pt modelId="{69401132-43F3-4536-8A9C-02486551CBED}" type="parTrans" cxnId="{43E24B82-CA15-401A-9BD1-753A5894D301}">
      <dgm:prSet/>
      <dgm:spPr/>
      <dgm:t>
        <a:bodyPr/>
        <a:lstStyle/>
        <a:p>
          <a:endParaRPr lang="zh-TW" altLang="en-US"/>
        </a:p>
      </dgm:t>
    </dgm:pt>
    <dgm:pt modelId="{D7E95F13-5714-46C3-9B8E-54F741B231DA}" type="sibTrans" cxnId="{43E24B82-CA15-401A-9BD1-753A5894D301}">
      <dgm:prSet/>
      <dgm:spPr/>
      <dgm:t>
        <a:bodyPr/>
        <a:lstStyle/>
        <a:p>
          <a:endParaRPr lang="zh-TW" altLang="en-US"/>
        </a:p>
      </dgm:t>
    </dgm:pt>
    <dgm:pt modelId="{C9BD1050-EACD-4365-ADE5-E962821079F0}">
      <dgm:prSet phldrT="[文字]" phldr="1"/>
      <dgm:spPr/>
      <dgm:t>
        <a:bodyPr/>
        <a:lstStyle/>
        <a:p>
          <a:endParaRPr lang="zh-TW" altLang="en-US"/>
        </a:p>
      </dgm:t>
    </dgm:pt>
    <dgm:pt modelId="{E47B58DD-3934-4113-8C8C-95509DFF596E}" type="parTrans" cxnId="{5B35F881-64B9-4295-BC68-BD024376AF39}">
      <dgm:prSet/>
      <dgm:spPr/>
      <dgm:t>
        <a:bodyPr/>
        <a:lstStyle/>
        <a:p>
          <a:endParaRPr lang="zh-TW" altLang="en-US"/>
        </a:p>
      </dgm:t>
    </dgm:pt>
    <dgm:pt modelId="{48A5BE03-5C80-43B1-82E2-B05F7CD82B6F}" type="sibTrans" cxnId="{5B35F881-64B9-4295-BC68-BD024376AF39}">
      <dgm:prSet/>
      <dgm:spPr/>
      <dgm:t>
        <a:bodyPr/>
        <a:lstStyle/>
        <a:p>
          <a:endParaRPr lang="zh-TW" altLang="en-US"/>
        </a:p>
      </dgm:t>
    </dgm:pt>
    <dgm:pt modelId="{68C5B3AF-BFF2-44DB-8BA1-6680BC1E7E1C}">
      <dgm:prSet phldrT="[文字]" phldr="1"/>
      <dgm:spPr/>
      <dgm:t>
        <a:bodyPr/>
        <a:lstStyle/>
        <a:p>
          <a:endParaRPr lang="zh-TW" altLang="en-US"/>
        </a:p>
      </dgm:t>
    </dgm:pt>
    <dgm:pt modelId="{76DC280D-67D6-4B25-AADB-C9B79D66F92B}" type="parTrans" cxnId="{E2186778-4A96-42DB-A226-863E261BDA98}">
      <dgm:prSet/>
      <dgm:spPr/>
      <dgm:t>
        <a:bodyPr/>
        <a:lstStyle/>
        <a:p>
          <a:endParaRPr lang="zh-TW" altLang="en-US"/>
        </a:p>
      </dgm:t>
    </dgm:pt>
    <dgm:pt modelId="{38F96F1B-BF9F-467B-9FE7-F1A94AD50B64}" type="sibTrans" cxnId="{E2186778-4A96-42DB-A226-863E261BDA98}">
      <dgm:prSet/>
      <dgm:spPr/>
      <dgm:t>
        <a:bodyPr/>
        <a:lstStyle/>
        <a:p>
          <a:endParaRPr lang="zh-TW" altLang="en-US"/>
        </a:p>
      </dgm:t>
    </dgm:pt>
    <dgm:pt modelId="{837336EA-BFAD-43BD-9B6B-4D5A863225C1}" type="pres">
      <dgm:prSet presAssocID="{C3F474DB-97D3-4ABE-B5A8-1309131E714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3C70B8A-E35D-42C6-9DB1-92ECD56CBE3D}" type="pres">
      <dgm:prSet presAssocID="{C3F474DB-97D3-4ABE-B5A8-1309131E714E}" presName="ellipse" presStyleLbl="trBgShp" presStyleIdx="0" presStyleCnt="1"/>
      <dgm:spPr/>
    </dgm:pt>
    <dgm:pt modelId="{BCCF0471-7984-4674-8E94-7B0242F65FCC}" type="pres">
      <dgm:prSet presAssocID="{C3F474DB-97D3-4ABE-B5A8-1309131E714E}" presName="arrow1" presStyleLbl="fgShp" presStyleIdx="0" presStyleCnt="1"/>
      <dgm:spPr/>
    </dgm:pt>
    <dgm:pt modelId="{B1603C21-3197-4A89-AEBA-3BA6650D8AA8}" type="pres">
      <dgm:prSet presAssocID="{C3F474DB-97D3-4ABE-B5A8-1309131E714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AFDE34-302E-43A1-A0A6-47FCAE4493E9}" type="pres">
      <dgm:prSet presAssocID="{352A6E8F-4B83-48CB-9193-E8D458382B8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2D5123-654D-4E8A-8CE4-893C80BD8C39}" type="pres">
      <dgm:prSet presAssocID="{C9BD1050-EACD-4365-ADE5-E962821079F0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A78B32-4388-4DF0-8642-40A64683B9E5}" type="pres">
      <dgm:prSet presAssocID="{68C5B3AF-BFF2-44DB-8BA1-6680BC1E7E1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DC2695-BD18-41A2-92B9-8749D302CB6C}" type="pres">
      <dgm:prSet presAssocID="{C3F474DB-97D3-4ABE-B5A8-1309131E714E}" presName="funnel" presStyleLbl="trAlignAcc1" presStyleIdx="0" presStyleCnt="1"/>
      <dgm:spPr/>
    </dgm:pt>
  </dgm:ptLst>
  <dgm:cxnLst>
    <dgm:cxn modelId="{BC0BFACC-6C95-41D4-A9A3-C2CA5D376F9B}" type="presOf" srcId="{C3F474DB-97D3-4ABE-B5A8-1309131E714E}" destId="{837336EA-BFAD-43BD-9B6B-4D5A863225C1}" srcOrd="0" destOrd="0" presId="urn:microsoft.com/office/officeart/2005/8/layout/funnel1"/>
    <dgm:cxn modelId="{F64C20BB-1EFB-4BDE-8422-59F2E4059249}" srcId="{C3F474DB-97D3-4ABE-B5A8-1309131E714E}" destId="{A2AA671B-6A1B-417B-BC61-BC3FCAAA7873}" srcOrd="0" destOrd="0" parTransId="{F7B42D5E-9E9C-491C-8C5D-F3AE4E92A845}" sibTransId="{BD413238-B939-4AF6-A84C-2E03EE3DD585}"/>
    <dgm:cxn modelId="{905BA861-6211-467F-BCD7-CFEC24A73FEF}" type="presOf" srcId="{352A6E8F-4B83-48CB-9193-E8D458382B8B}" destId="{F92D5123-654D-4E8A-8CE4-893C80BD8C39}" srcOrd="0" destOrd="0" presId="urn:microsoft.com/office/officeart/2005/8/layout/funnel1"/>
    <dgm:cxn modelId="{5B35F881-64B9-4295-BC68-BD024376AF39}" srcId="{C3F474DB-97D3-4ABE-B5A8-1309131E714E}" destId="{C9BD1050-EACD-4365-ADE5-E962821079F0}" srcOrd="2" destOrd="0" parTransId="{E47B58DD-3934-4113-8C8C-95509DFF596E}" sibTransId="{48A5BE03-5C80-43B1-82E2-B05F7CD82B6F}"/>
    <dgm:cxn modelId="{FB08F529-C1F0-4C1B-8C9F-7A391BECB297}" type="presOf" srcId="{68C5B3AF-BFF2-44DB-8BA1-6680BC1E7E1C}" destId="{B1603C21-3197-4A89-AEBA-3BA6650D8AA8}" srcOrd="0" destOrd="0" presId="urn:microsoft.com/office/officeart/2005/8/layout/funnel1"/>
    <dgm:cxn modelId="{E4B32437-3E1F-4527-A681-855984F613FD}" type="presOf" srcId="{A2AA671B-6A1B-417B-BC61-BC3FCAAA7873}" destId="{70A78B32-4388-4DF0-8642-40A64683B9E5}" srcOrd="0" destOrd="0" presId="urn:microsoft.com/office/officeart/2005/8/layout/funnel1"/>
    <dgm:cxn modelId="{43E24B82-CA15-401A-9BD1-753A5894D301}" srcId="{C3F474DB-97D3-4ABE-B5A8-1309131E714E}" destId="{352A6E8F-4B83-48CB-9193-E8D458382B8B}" srcOrd="1" destOrd="0" parTransId="{69401132-43F3-4536-8A9C-02486551CBED}" sibTransId="{D7E95F13-5714-46C3-9B8E-54F741B231DA}"/>
    <dgm:cxn modelId="{A576079E-9395-4522-85E0-29EFA67D76C0}" type="presOf" srcId="{C9BD1050-EACD-4365-ADE5-E962821079F0}" destId="{4DAFDE34-302E-43A1-A0A6-47FCAE4493E9}" srcOrd="0" destOrd="0" presId="urn:microsoft.com/office/officeart/2005/8/layout/funnel1"/>
    <dgm:cxn modelId="{E2186778-4A96-42DB-A226-863E261BDA98}" srcId="{C3F474DB-97D3-4ABE-B5A8-1309131E714E}" destId="{68C5B3AF-BFF2-44DB-8BA1-6680BC1E7E1C}" srcOrd="3" destOrd="0" parTransId="{76DC280D-67D6-4B25-AADB-C9B79D66F92B}" sibTransId="{38F96F1B-BF9F-467B-9FE7-F1A94AD50B64}"/>
    <dgm:cxn modelId="{31E3EE6B-11DA-4214-98B4-83FCA46EB025}" type="presParOf" srcId="{837336EA-BFAD-43BD-9B6B-4D5A863225C1}" destId="{A3C70B8A-E35D-42C6-9DB1-92ECD56CBE3D}" srcOrd="0" destOrd="0" presId="urn:microsoft.com/office/officeart/2005/8/layout/funnel1"/>
    <dgm:cxn modelId="{6E39DF11-4A11-482B-BA83-A3089458F6CE}" type="presParOf" srcId="{837336EA-BFAD-43BD-9B6B-4D5A863225C1}" destId="{BCCF0471-7984-4674-8E94-7B0242F65FCC}" srcOrd="1" destOrd="0" presId="urn:microsoft.com/office/officeart/2005/8/layout/funnel1"/>
    <dgm:cxn modelId="{B52B4DA2-847E-4A4E-BC8F-51F8AA5328DD}" type="presParOf" srcId="{837336EA-BFAD-43BD-9B6B-4D5A863225C1}" destId="{B1603C21-3197-4A89-AEBA-3BA6650D8AA8}" srcOrd="2" destOrd="0" presId="urn:microsoft.com/office/officeart/2005/8/layout/funnel1"/>
    <dgm:cxn modelId="{DA579F56-2BA5-4EAD-8E1C-998AF0A2C475}" type="presParOf" srcId="{837336EA-BFAD-43BD-9B6B-4D5A863225C1}" destId="{4DAFDE34-302E-43A1-A0A6-47FCAE4493E9}" srcOrd="3" destOrd="0" presId="urn:microsoft.com/office/officeart/2005/8/layout/funnel1"/>
    <dgm:cxn modelId="{5A8BC612-4372-472F-8AD0-87119B90A420}" type="presParOf" srcId="{837336EA-BFAD-43BD-9B6B-4D5A863225C1}" destId="{F92D5123-654D-4E8A-8CE4-893C80BD8C39}" srcOrd="4" destOrd="0" presId="urn:microsoft.com/office/officeart/2005/8/layout/funnel1"/>
    <dgm:cxn modelId="{6EE11A04-DE98-4CD0-BED9-FAF323FC77F9}" type="presParOf" srcId="{837336EA-BFAD-43BD-9B6B-4D5A863225C1}" destId="{70A78B32-4388-4DF0-8642-40A64683B9E5}" srcOrd="5" destOrd="0" presId="urn:microsoft.com/office/officeart/2005/8/layout/funnel1"/>
    <dgm:cxn modelId="{B27298BB-DBC1-4E46-9377-E0A515E6AC0C}" type="presParOf" srcId="{837336EA-BFAD-43BD-9B6B-4D5A863225C1}" destId="{83DC2695-BD18-41A2-92B9-8749D302CB6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70B8A-E35D-42C6-9DB1-92ECD56CBE3D}">
      <dsp:nvSpPr>
        <dsp:cNvPr id="0" name=""/>
        <dsp:cNvSpPr/>
      </dsp:nvSpPr>
      <dsp:spPr>
        <a:xfrm>
          <a:off x="1872826" y="220133"/>
          <a:ext cx="4368800" cy="151722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CF0471-7984-4674-8E94-7B0242F65FCC}">
      <dsp:nvSpPr>
        <dsp:cNvPr id="0" name=""/>
        <dsp:cNvSpPr/>
      </dsp:nvSpPr>
      <dsp:spPr>
        <a:xfrm>
          <a:off x="3640666" y="3935306"/>
          <a:ext cx="846666" cy="54186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03C21-3197-4A89-AEBA-3BA6650D8AA8}">
      <dsp:nvSpPr>
        <dsp:cNvPr id="0" name=""/>
        <dsp:cNvSpPr/>
      </dsp:nvSpPr>
      <dsp:spPr>
        <a:xfrm>
          <a:off x="2031999" y="4368800"/>
          <a:ext cx="4064000" cy="101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400" kern="1200"/>
        </a:p>
      </dsp:txBody>
      <dsp:txXfrm>
        <a:off x="2031999" y="4368800"/>
        <a:ext cx="4064000" cy="1016000"/>
      </dsp:txXfrm>
    </dsp:sp>
    <dsp:sp modelId="{4DAFDE34-302E-43A1-A0A6-47FCAE4493E9}">
      <dsp:nvSpPr>
        <dsp:cNvPr id="0" name=""/>
        <dsp:cNvSpPr/>
      </dsp:nvSpPr>
      <dsp:spPr>
        <a:xfrm>
          <a:off x="3461173" y="1854538"/>
          <a:ext cx="1524000" cy="1524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3684358" y="2077723"/>
        <a:ext cx="1077630" cy="1077630"/>
      </dsp:txXfrm>
    </dsp:sp>
    <dsp:sp modelId="{F92D5123-654D-4E8A-8CE4-893C80BD8C39}">
      <dsp:nvSpPr>
        <dsp:cNvPr id="0" name=""/>
        <dsp:cNvSpPr/>
      </dsp:nvSpPr>
      <dsp:spPr>
        <a:xfrm>
          <a:off x="2370666" y="711200"/>
          <a:ext cx="1524000" cy="1524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 dirty="0"/>
        </a:p>
      </dsp:txBody>
      <dsp:txXfrm>
        <a:off x="2593851" y="934385"/>
        <a:ext cx="1077630" cy="1077630"/>
      </dsp:txXfrm>
    </dsp:sp>
    <dsp:sp modelId="{70A78B32-4388-4DF0-8642-40A64683B9E5}">
      <dsp:nvSpPr>
        <dsp:cNvPr id="0" name=""/>
        <dsp:cNvSpPr/>
      </dsp:nvSpPr>
      <dsp:spPr>
        <a:xfrm>
          <a:off x="3928533" y="342730"/>
          <a:ext cx="1524000" cy="1524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幸福碰碰車</a:t>
          </a:r>
          <a:endParaRPr lang="zh-TW" altLang="en-US" sz="2600" kern="1200" dirty="0"/>
        </a:p>
      </dsp:txBody>
      <dsp:txXfrm>
        <a:off x="4151718" y="565915"/>
        <a:ext cx="1077630" cy="1077630"/>
      </dsp:txXfrm>
    </dsp:sp>
    <dsp:sp modelId="{83DC2695-BD18-41A2-92B9-8749D302CB6C}">
      <dsp:nvSpPr>
        <dsp:cNvPr id="0" name=""/>
        <dsp:cNvSpPr/>
      </dsp:nvSpPr>
      <dsp:spPr>
        <a:xfrm>
          <a:off x="1693333" y="33866"/>
          <a:ext cx="4741333" cy="379306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83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25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05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643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49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88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06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23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2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10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25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DE1AC-F135-4ACF-B27E-66DD38E4AA34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9F12D-9E81-4952-88B2-A3AC68E4E9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40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aspx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Keda8BhREek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&lt;:“</a:t>
            </a:r>
            <a:r>
              <a:rPr lang="zh-TW" altLang="en-US" dirty="0" smtClean="0"/>
              <a:t>兒童新樂園</a:t>
            </a:r>
            <a:r>
              <a:rPr lang="en-US" altLang="zh-TW" dirty="0" smtClean="0"/>
              <a:t>”:&gt;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34353" y="3521636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阿璽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3325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dirty="0" smtClean="0"/>
              <a:t>                                    流程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4518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133862848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040260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317537" y="7877175"/>
            <a:ext cx="130175" cy="130175"/>
          </a:xfrm>
        </p:spPr>
      </p:pic>
      <p:pic>
        <p:nvPicPr>
          <p:cNvPr id="4" name="Keda8BhREek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1690688"/>
            <a:ext cx="12057017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00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13</Words>
  <Application>Microsoft Office PowerPoint</Application>
  <PresentationFormat>寬螢幕</PresentationFormat>
  <Paragraphs>4</Paragraphs>
  <Slides>3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&lt;:“兒童新樂園”:&gt;</vt:lpstr>
      <vt:lpstr>                                     流程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“兒童新樂園”:&gt;</dc:title>
  <dc:creator>Windows 使用者</dc:creator>
  <cp:lastModifiedBy>Windows 使用者</cp:lastModifiedBy>
  <cp:revision>9</cp:revision>
  <dcterms:created xsi:type="dcterms:W3CDTF">2022-01-03T03:36:32Z</dcterms:created>
  <dcterms:modified xsi:type="dcterms:W3CDTF">2022-01-17T04:04:38Z</dcterms:modified>
</cp:coreProperties>
</file>