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31958F-3CA2-4D4F-9BEA-0FD1546C1179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1383349-C048-482B-BF79-799751BE69A1}" type="pres">
      <dgm:prSet presAssocID="{C631958F-3CA2-4D4F-9BEA-0FD1546C1179}" presName="diagram" presStyleCnt="0">
        <dgm:presLayoutVars>
          <dgm:dir/>
          <dgm:resizeHandles/>
        </dgm:presLayoutVars>
      </dgm:prSet>
      <dgm:spPr/>
    </dgm:pt>
  </dgm:ptLst>
  <dgm:cxnLst>
    <dgm:cxn modelId="{069FBD4F-8BA3-4A36-BD1F-81D69BB71996}" type="presOf" srcId="{C631958F-3CA2-4D4F-9BEA-0FD1546C1179}" destId="{81383349-C048-482B-BF79-799751BE69A1}" srcOrd="0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2628E6-BE5E-44AB-A281-DAFB61BC0396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54DF17D-1E77-40C6-881C-64B9C52F339A}">
      <dgm:prSet phldrT="[文字]"/>
      <dgm:spPr/>
      <dgm:t>
        <a:bodyPr/>
        <a:lstStyle/>
        <a:p>
          <a:r>
            <a:rPr lang="el-GR" altLang="zh-TW" dirty="0" smtClean="0"/>
            <a:t>Ω</a:t>
          </a:r>
          <a:r>
            <a:rPr lang="zh-TW" altLang="en-US" dirty="0" smtClean="0"/>
            <a:t>軸</a:t>
          </a:r>
          <a:endParaRPr lang="zh-TW" altLang="en-US" dirty="0"/>
        </a:p>
      </dgm:t>
    </dgm:pt>
    <dgm:pt modelId="{80EE6510-215C-4B1A-8688-60260B9DE360}" type="parTrans" cxnId="{32246076-DECA-42A2-9C43-15796CDE384A}">
      <dgm:prSet/>
      <dgm:spPr/>
      <dgm:t>
        <a:bodyPr/>
        <a:lstStyle/>
        <a:p>
          <a:endParaRPr lang="zh-TW" altLang="en-US"/>
        </a:p>
      </dgm:t>
    </dgm:pt>
    <dgm:pt modelId="{CBD2E0A6-AD14-439F-B7CA-C75370EABD75}" type="sibTrans" cxnId="{32246076-DECA-42A2-9C43-15796CDE384A}">
      <dgm:prSet/>
      <dgm:spPr/>
      <dgm:t>
        <a:bodyPr/>
        <a:lstStyle/>
        <a:p>
          <a:endParaRPr lang="zh-TW" altLang="en-US"/>
        </a:p>
      </dgm:t>
    </dgm:pt>
    <dgm:pt modelId="{82E00681-B0B8-45BC-A046-1342E5767888}">
      <dgm:prSet phldrT="[文字]"/>
      <dgm:spPr/>
      <dgm:t>
        <a:bodyPr/>
        <a:lstStyle/>
        <a:p>
          <a:r>
            <a:rPr lang="en-US" altLang="zh-TW" dirty="0" smtClean="0"/>
            <a:t>UL</a:t>
          </a:r>
          <a:r>
            <a:rPr lang="zh-TW" altLang="en-US" dirty="0" smtClean="0"/>
            <a:t>軸</a:t>
          </a:r>
          <a:endParaRPr lang="zh-TW" altLang="en-US" dirty="0"/>
        </a:p>
      </dgm:t>
    </dgm:pt>
    <dgm:pt modelId="{6D50F5A1-CCAD-42B6-8334-01D8CF8DA0FC}" type="parTrans" cxnId="{39A8F070-D363-4168-B355-D8ADD737AD02}">
      <dgm:prSet/>
      <dgm:spPr/>
      <dgm:t>
        <a:bodyPr/>
        <a:lstStyle/>
        <a:p>
          <a:endParaRPr lang="zh-TW" altLang="en-US"/>
        </a:p>
      </dgm:t>
    </dgm:pt>
    <dgm:pt modelId="{B1AA86EC-5916-47B4-AA6B-E3CF3CF27027}" type="sibTrans" cxnId="{39A8F070-D363-4168-B355-D8ADD737AD02}">
      <dgm:prSet/>
      <dgm:spPr/>
      <dgm:t>
        <a:bodyPr/>
        <a:lstStyle/>
        <a:p>
          <a:endParaRPr lang="zh-TW" altLang="en-US"/>
        </a:p>
      </dgm:t>
    </dgm:pt>
    <dgm:pt modelId="{9FE56363-C2E7-4512-BF52-89F3C2FD0BF6}">
      <dgm:prSet phldrT="[文字]"/>
      <dgm:spPr/>
      <dgm:t>
        <a:bodyPr/>
        <a:lstStyle/>
        <a:p>
          <a:endParaRPr lang="zh-TW" altLang="en-US"/>
        </a:p>
      </dgm:t>
    </dgm:pt>
    <dgm:pt modelId="{282775B9-5991-4726-9D25-EF92A18CA252}" type="parTrans" cxnId="{2C1FB6A7-E565-48EA-B23E-EC8BB191E13C}">
      <dgm:prSet/>
      <dgm:spPr/>
      <dgm:t>
        <a:bodyPr/>
        <a:lstStyle/>
        <a:p>
          <a:endParaRPr lang="zh-TW" altLang="en-US"/>
        </a:p>
      </dgm:t>
    </dgm:pt>
    <dgm:pt modelId="{9F9EB07E-F012-4094-982E-A90FD89A2997}" type="sibTrans" cxnId="{2C1FB6A7-E565-48EA-B23E-EC8BB191E13C}">
      <dgm:prSet/>
      <dgm:spPr/>
      <dgm:t>
        <a:bodyPr/>
        <a:lstStyle/>
        <a:p>
          <a:endParaRPr lang="zh-TW" altLang="en-US"/>
        </a:p>
      </dgm:t>
    </dgm:pt>
    <dgm:pt modelId="{DE9AE7D8-435C-4137-B4A7-50DF7511FAD8}">
      <dgm:prSet phldrT="[文字]" phldr="1"/>
      <dgm:spPr/>
      <dgm:t>
        <a:bodyPr/>
        <a:lstStyle/>
        <a:p>
          <a:endParaRPr lang="zh-TW" altLang="en-US"/>
        </a:p>
      </dgm:t>
    </dgm:pt>
    <dgm:pt modelId="{C007692B-4415-4F9F-B779-C080D0873BDA}" type="parTrans" cxnId="{EA242743-5E4E-4ECF-A5D0-E9698073267C}">
      <dgm:prSet/>
      <dgm:spPr/>
      <dgm:t>
        <a:bodyPr/>
        <a:lstStyle/>
        <a:p>
          <a:endParaRPr lang="zh-TW" altLang="en-US"/>
        </a:p>
      </dgm:t>
    </dgm:pt>
    <dgm:pt modelId="{F7452430-9D4F-400B-8350-A6B7B167C26D}" type="sibTrans" cxnId="{EA242743-5E4E-4ECF-A5D0-E9698073267C}">
      <dgm:prSet/>
      <dgm:spPr/>
      <dgm:t>
        <a:bodyPr/>
        <a:lstStyle/>
        <a:p>
          <a:endParaRPr lang="zh-TW" altLang="en-US"/>
        </a:p>
      </dgm:t>
    </dgm:pt>
    <dgm:pt modelId="{74AA1ADE-50E6-479D-94ED-850D706AB314}">
      <dgm:prSet phldrT="[文字]" phldr="1"/>
      <dgm:spPr/>
      <dgm:t>
        <a:bodyPr/>
        <a:lstStyle/>
        <a:p>
          <a:endParaRPr lang="zh-TW" altLang="en-US"/>
        </a:p>
      </dgm:t>
    </dgm:pt>
    <dgm:pt modelId="{2F084348-1CD6-4101-A80C-893D8C6F83B0}" type="parTrans" cxnId="{D963A674-5909-4DFB-805F-240F937E27FF}">
      <dgm:prSet/>
      <dgm:spPr/>
      <dgm:t>
        <a:bodyPr/>
        <a:lstStyle/>
        <a:p>
          <a:endParaRPr lang="zh-TW" altLang="en-US"/>
        </a:p>
      </dgm:t>
    </dgm:pt>
    <dgm:pt modelId="{6DED11E4-B6B6-40C9-BC2B-3E946B2356A4}" type="sibTrans" cxnId="{D963A674-5909-4DFB-805F-240F937E27FF}">
      <dgm:prSet/>
      <dgm:spPr/>
      <dgm:t>
        <a:bodyPr/>
        <a:lstStyle/>
        <a:p>
          <a:endParaRPr lang="zh-TW" altLang="en-US"/>
        </a:p>
      </dgm:t>
    </dgm:pt>
    <dgm:pt modelId="{C70528AB-E397-4AED-8603-588458BB43BC}">
      <dgm:prSet phldrT="[文字]" phldr="1"/>
      <dgm:spPr/>
      <dgm:t>
        <a:bodyPr/>
        <a:lstStyle/>
        <a:p>
          <a:endParaRPr lang="zh-TW" altLang="en-US"/>
        </a:p>
      </dgm:t>
    </dgm:pt>
    <dgm:pt modelId="{6A0CEBE6-952D-4C29-A7ED-5D1E027C097C}" type="parTrans" cxnId="{DDA95DCC-F4A3-412C-B374-092B7C0D1FD3}">
      <dgm:prSet/>
      <dgm:spPr/>
      <dgm:t>
        <a:bodyPr/>
        <a:lstStyle/>
        <a:p>
          <a:endParaRPr lang="zh-TW" altLang="en-US"/>
        </a:p>
      </dgm:t>
    </dgm:pt>
    <dgm:pt modelId="{38F5334A-F8AD-4AFE-A4CD-2FD7ADA155F1}" type="sibTrans" cxnId="{DDA95DCC-F4A3-412C-B374-092B7C0D1FD3}">
      <dgm:prSet/>
      <dgm:spPr/>
      <dgm:t>
        <a:bodyPr/>
        <a:lstStyle/>
        <a:p>
          <a:endParaRPr lang="zh-TW" altLang="en-US"/>
        </a:p>
      </dgm:t>
    </dgm:pt>
    <dgm:pt modelId="{0E4F841F-2CFF-42E6-B1DD-BE2AAA046CC4}">
      <dgm:prSet phldrT="[文字]" phldr="1"/>
      <dgm:spPr/>
      <dgm:t>
        <a:bodyPr/>
        <a:lstStyle/>
        <a:p>
          <a:endParaRPr lang="zh-TW" altLang="en-US"/>
        </a:p>
      </dgm:t>
    </dgm:pt>
    <dgm:pt modelId="{A8043390-3BFA-4186-AE6E-D5319A36FA98}" type="parTrans" cxnId="{917338E3-7EC3-4C7F-8CCC-6E8C6C687286}">
      <dgm:prSet/>
      <dgm:spPr/>
      <dgm:t>
        <a:bodyPr/>
        <a:lstStyle/>
        <a:p>
          <a:endParaRPr lang="zh-TW" altLang="en-US"/>
        </a:p>
      </dgm:t>
    </dgm:pt>
    <dgm:pt modelId="{FEC1ADCC-42C3-4EA2-BDC6-9530E0DB255F}" type="sibTrans" cxnId="{917338E3-7EC3-4C7F-8CCC-6E8C6C687286}">
      <dgm:prSet/>
      <dgm:spPr/>
      <dgm:t>
        <a:bodyPr/>
        <a:lstStyle/>
        <a:p>
          <a:endParaRPr lang="zh-TW" altLang="en-US"/>
        </a:p>
      </dgm:t>
    </dgm:pt>
    <dgm:pt modelId="{3F1D726D-71B9-4AAE-84B7-4BFB8DC31DF5}">
      <dgm:prSet phldrT="[文字]" phldr="1"/>
      <dgm:spPr/>
      <dgm:t>
        <a:bodyPr/>
        <a:lstStyle/>
        <a:p>
          <a:endParaRPr lang="zh-TW" altLang="en-US"/>
        </a:p>
      </dgm:t>
    </dgm:pt>
    <dgm:pt modelId="{E98C4A9F-2B8E-48F6-B20E-EAD2549E236A}" type="parTrans" cxnId="{BB04DFD0-2F4A-439D-BA1E-51ADD9F54BAE}">
      <dgm:prSet/>
      <dgm:spPr/>
      <dgm:t>
        <a:bodyPr/>
        <a:lstStyle/>
        <a:p>
          <a:endParaRPr lang="zh-TW" altLang="en-US"/>
        </a:p>
      </dgm:t>
    </dgm:pt>
    <dgm:pt modelId="{778C74DE-D5F1-4CAE-BB6C-D4B556FBE91A}" type="sibTrans" cxnId="{BB04DFD0-2F4A-439D-BA1E-51ADD9F54BAE}">
      <dgm:prSet/>
      <dgm:spPr/>
      <dgm:t>
        <a:bodyPr/>
        <a:lstStyle/>
        <a:p>
          <a:endParaRPr lang="zh-TW" altLang="en-US"/>
        </a:p>
      </dgm:t>
    </dgm:pt>
    <dgm:pt modelId="{CF75F5B1-5265-491F-9A8B-F7F8503B138E}" type="pres">
      <dgm:prSet presAssocID="{032628E6-BE5E-44AB-A281-DAFB61BC0396}" presName="diagram" presStyleCnt="0">
        <dgm:presLayoutVars>
          <dgm:dir/>
          <dgm:resizeHandles/>
        </dgm:presLayoutVars>
      </dgm:prSet>
      <dgm:spPr/>
    </dgm:pt>
    <dgm:pt modelId="{8F626361-3EC9-4D26-9504-EA6ADDF4988A}" type="pres">
      <dgm:prSet presAssocID="{454DF17D-1E77-40C6-881C-64B9C52F339A}" presName="firstNode" presStyleLbl="node1" presStyleIdx="0" presStyleCnt="8">
        <dgm:presLayoutVars>
          <dgm:bulletEnabled val="1"/>
        </dgm:presLayoutVars>
      </dgm:prSet>
      <dgm:spPr/>
    </dgm:pt>
    <dgm:pt modelId="{5630EA80-6F35-4E8F-A75F-AD89368AEBDF}" type="pres">
      <dgm:prSet presAssocID="{CBD2E0A6-AD14-439F-B7CA-C75370EABD75}" presName="sibTrans" presStyleLbl="sibTrans2D1" presStyleIdx="0" presStyleCnt="7"/>
      <dgm:spPr/>
    </dgm:pt>
    <dgm:pt modelId="{753E3A9F-BA60-48F5-8DEF-859C7CE1723D}" type="pres">
      <dgm:prSet presAssocID="{82E00681-B0B8-45BC-A046-1342E5767888}" presName="middleNode" presStyleCnt="0"/>
      <dgm:spPr/>
    </dgm:pt>
    <dgm:pt modelId="{AFBB46E7-91BE-4998-AE0A-855FB851F066}" type="pres">
      <dgm:prSet presAssocID="{82E00681-B0B8-45BC-A046-1342E5767888}" presName="padding" presStyleLbl="node1" presStyleIdx="0" presStyleCnt="8"/>
      <dgm:spPr/>
    </dgm:pt>
    <dgm:pt modelId="{F2892AA5-98DD-4957-925F-C4DD54D9A642}" type="pres">
      <dgm:prSet presAssocID="{82E00681-B0B8-45BC-A046-1342E5767888}" presName="shap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989B49-4363-4173-A05E-A215D82597E9}" type="pres">
      <dgm:prSet presAssocID="{B1AA86EC-5916-47B4-AA6B-E3CF3CF27027}" presName="sibTrans" presStyleLbl="sibTrans2D1" presStyleIdx="1" presStyleCnt="7"/>
      <dgm:spPr/>
    </dgm:pt>
    <dgm:pt modelId="{21F4FB9F-679B-4C15-9C1B-44FB6DDE7E8F}" type="pres">
      <dgm:prSet presAssocID="{9FE56363-C2E7-4512-BF52-89F3C2FD0BF6}" presName="middleNode" presStyleCnt="0"/>
      <dgm:spPr/>
    </dgm:pt>
    <dgm:pt modelId="{D905CD65-7DEA-4E9C-953C-0F5F3FBA0BFE}" type="pres">
      <dgm:prSet presAssocID="{9FE56363-C2E7-4512-BF52-89F3C2FD0BF6}" presName="padding" presStyleLbl="node1" presStyleIdx="1" presStyleCnt="8"/>
      <dgm:spPr/>
    </dgm:pt>
    <dgm:pt modelId="{1D7200E1-D81A-49EE-97B9-F5CAC908A81C}" type="pres">
      <dgm:prSet presAssocID="{9FE56363-C2E7-4512-BF52-89F3C2FD0BF6}" presName="shap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D228CD-2BF5-4620-A373-A33321D2A8CC}" type="pres">
      <dgm:prSet presAssocID="{9F9EB07E-F012-4094-982E-A90FD89A2997}" presName="sibTrans" presStyleLbl="sibTrans2D1" presStyleIdx="2" presStyleCnt="7"/>
      <dgm:spPr/>
    </dgm:pt>
    <dgm:pt modelId="{02A3F297-ABE0-4F89-B0D0-EA8A26E5EF08}" type="pres">
      <dgm:prSet presAssocID="{DE9AE7D8-435C-4137-B4A7-50DF7511FAD8}" presName="middleNode" presStyleCnt="0"/>
      <dgm:spPr/>
    </dgm:pt>
    <dgm:pt modelId="{A45D349F-4436-4618-9359-398E8293354F}" type="pres">
      <dgm:prSet presAssocID="{DE9AE7D8-435C-4137-B4A7-50DF7511FAD8}" presName="padding" presStyleLbl="node1" presStyleIdx="2" presStyleCnt="8"/>
      <dgm:spPr/>
    </dgm:pt>
    <dgm:pt modelId="{8CB39A03-87C2-417A-8E02-CE247B04E67F}" type="pres">
      <dgm:prSet presAssocID="{DE9AE7D8-435C-4137-B4A7-50DF7511FAD8}" presName="shape" presStyleLbl="node1" presStyleIdx="3" presStyleCnt="8">
        <dgm:presLayoutVars>
          <dgm:bulletEnabled val="1"/>
        </dgm:presLayoutVars>
      </dgm:prSet>
      <dgm:spPr/>
    </dgm:pt>
    <dgm:pt modelId="{BC824B4C-D279-4B16-B6FB-D0DD92A7715D}" type="pres">
      <dgm:prSet presAssocID="{F7452430-9D4F-400B-8350-A6B7B167C26D}" presName="sibTrans" presStyleLbl="sibTrans2D1" presStyleIdx="3" presStyleCnt="7"/>
      <dgm:spPr/>
    </dgm:pt>
    <dgm:pt modelId="{8AADA485-D9B6-4F77-BFB0-BAEF9E6F53DF}" type="pres">
      <dgm:prSet presAssocID="{74AA1ADE-50E6-479D-94ED-850D706AB314}" presName="middleNode" presStyleCnt="0"/>
      <dgm:spPr/>
    </dgm:pt>
    <dgm:pt modelId="{369DCEFE-DE1B-41A5-9990-97766E678D68}" type="pres">
      <dgm:prSet presAssocID="{74AA1ADE-50E6-479D-94ED-850D706AB314}" presName="padding" presStyleLbl="node1" presStyleIdx="3" presStyleCnt="8"/>
      <dgm:spPr/>
    </dgm:pt>
    <dgm:pt modelId="{2340E982-A6AC-4E9F-BBCE-532F906AE061}" type="pres">
      <dgm:prSet presAssocID="{74AA1ADE-50E6-479D-94ED-850D706AB314}" presName="shape" presStyleLbl="node1" presStyleIdx="4" presStyleCnt="8">
        <dgm:presLayoutVars>
          <dgm:bulletEnabled val="1"/>
        </dgm:presLayoutVars>
      </dgm:prSet>
      <dgm:spPr/>
    </dgm:pt>
    <dgm:pt modelId="{BB6481A5-0B89-4471-A757-4881411F92A5}" type="pres">
      <dgm:prSet presAssocID="{6DED11E4-B6B6-40C9-BC2B-3E946B2356A4}" presName="sibTrans" presStyleLbl="sibTrans2D1" presStyleIdx="4" presStyleCnt="7"/>
      <dgm:spPr/>
    </dgm:pt>
    <dgm:pt modelId="{B76A7FDE-188B-49FB-9AA8-177ACAEE2FAC}" type="pres">
      <dgm:prSet presAssocID="{C70528AB-E397-4AED-8603-588458BB43BC}" presName="middleNode" presStyleCnt="0"/>
      <dgm:spPr/>
    </dgm:pt>
    <dgm:pt modelId="{2B2C75AF-5EB5-4C41-BDF8-00ECD613749E}" type="pres">
      <dgm:prSet presAssocID="{C70528AB-E397-4AED-8603-588458BB43BC}" presName="padding" presStyleLbl="node1" presStyleIdx="4" presStyleCnt="8"/>
      <dgm:spPr/>
    </dgm:pt>
    <dgm:pt modelId="{5F13CCEA-FE8A-414E-8EC7-E362813719EB}" type="pres">
      <dgm:prSet presAssocID="{C70528AB-E397-4AED-8603-588458BB43BC}" presName="shape" presStyleLbl="node1" presStyleIdx="5" presStyleCnt="8">
        <dgm:presLayoutVars>
          <dgm:bulletEnabled val="1"/>
        </dgm:presLayoutVars>
      </dgm:prSet>
      <dgm:spPr/>
    </dgm:pt>
    <dgm:pt modelId="{38FF0F9D-44C8-4632-BA2D-B9A3E8275091}" type="pres">
      <dgm:prSet presAssocID="{38F5334A-F8AD-4AFE-A4CD-2FD7ADA155F1}" presName="sibTrans" presStyleLbl="sibTrans2D1" presStyleIdx="5" presStyleCnt="7"/>
      <dgm:spPr/>
    </dgm:pt>
    <dgm:pt modelId="{2C91D44F-B477-45EC-AEA4-7D5C8D57CBAF}" type="pres">
      <dgm:prSet presAssocID="{0E4F841F-2CFF-42E6-B1DD-BE2AAA046CC4}" presName="middleNode" presStyleCnt="0"/>
      <dgm:spPr/>
    </dgm:pt>
    <dgm:pt modelId="{848483CC-FF25-4067-B057-1882552671EA}" type="pres">
      <dgm:prSet presAssocID="{0E4F841F-2CFF-42E6-B1DD-BE2AAA046CC4}" presName="padding" presStyleLbl="node1" presStyleIdx="5" presStyleCnt="8"/>
      <dgm:spPr/>
    </dgm:pt>
    <dgm:pt modelId="{78EA4F8C-7066-4F1F-9E0E-2F36349EE2A3}" type="pres">
      <dgm:prSet presAssocID="{0E4F841F-2CFF-42E6-B1DD-BE2AAA046CC4}" presName="shape" presStyleLbl="node1" presStyleIdx="6" presStyleCnt="8">
        <dgm:presLayoutVars>
          <dgm:bulletEnabled val="1"/>
        </dgm:presLayoutVars>
      </dgm:prSet>
      <dgm:spPr/>
    </dgm:pt>
    <dgm:pt modelId="{C2B701CA-81E5-4DD6-9F66-A71BB3AA5331}" type="pres">
      <dgm:prSet presAssocID="{FEC1ADCC-42C3-4EA2-BDC6-9530E0DB255F}" presName="sibTrans" presStyleLbl="sibTrans2D1" presStyleIdx="6" presStyleCnt="7"/>
      <dgm:spPr/>
    </dgm:pt>
    <dgm:pt modelId="{B78F8335-9A96-46B6-884D-AF8F1574B8B8}" type="pres">
      <dgm:prSet presAssocID="{3F1D726D-71B9-4AAE-84B7-4BFB8DC31DF5}" presName="lastNode" presStyleLbl="node1" presStyleIdx="7" presStyleCnt="8">
        <dgm:presLayoutVars>
          <dgm:bulletEnabled val="1"/>
        </dgm:presLayoutVars>
      </dgm:prSet>
      <dgm:spPr/>
    </dgm:pt>
  </dgm:ptLst>
  <dgm:cxnLst>
    <dgm:cxn modelId="{1AB18E3E-E399-492D-9703-607DAC67D2E3}" type="presOf" srcId="{6DED11E4-B6B6-40C9-BC2B-3E946B2356A4}" destId="{BB6481A5-0B89-4471-A757-4881411F92A5}" srcOrd="0" destOrd="0" presId="urn:microsoft.com/office/officeart/2005/8/layout/bProcess2"/>
    <dgm:cxn modelId="{A9687D70-B71B-4C40-9D29-C5B300F0E7C6}" type="presOf" srcId="{82E00681-B0B8-45BC-A046-1342E5767888}" destId="{F2892AA5-98DD-4957-925F-C4DD54D9A642}" srcOrd="0" destOrd="0" presId="urn:microsoft.com/office/officeart/2005/8/layout/bProcess2"/>
    <dgm:cxn modelId="{2C1FB6A7-E565-48EA-B23E-EC8BB191E13C}" srcId="{032628E6-BE5E-44AB-A281-DAFB61BC0396}" destId="{9FE56363-C2E7-4512-BF52-89F3C2FD0BF6}" srcOrd="2" destOrd="0" parTransId="{282775B9-5991-4726-9D25-EF92A18CA252}" sibTransId="{9F9EB07E-F012-4094-982E-A90FD89A2997}"/>
    <dgm:cxn modelId="{E19EDF24-DD2B-460A-9B71-E228D00DD6DB}" type="presOf" srcId="{0E4F841F-2CFF-42E6-B1DD-BE2AAA046CC4}" destId="{78EA4F8C-7066-4F1F-9E0E-2F36349EE2A3}" srcOrd="0" destOrd="0" presId="urn:microsoft.com/office/officeart/2005/8/layout/bProcess2"/>
    <dgm:cxn modelId="{40AE0091-F1B7-4494-B9FB-CC2C6AB8A020}" type="presOf" srcId="{C70528AB-E397-4AED-8603-588458BB43BC}" destId="{5F13CCEA-FE8A-414E-8EC7-E362813719EB}" srcOrd="0" destOrd="0" presId="urn:microsoft.com/office/officeart/2005/8/layout/bProcess2"/>
    <dgm:cxn modelId="{698E0724-47EE-46D3-9A61-919BDE9A61E0}" type="presOf" srcId="{032628E6-BE5E-44AB-A281-DAFB61BC0396}" destId="{CF75F5B1-5265-491F-9A8B-F7F8503B138E}" srcOrd="0" destOrd="0" presId="urn:microsoft.com/office/officeart/2005/8/layout/bProcess2"/>
    <dgm:cxn modelId="{5B812686-B3BB-4B51-BD49-29CA212B2C79}" type="presOf" srcId="{F7452430-9D4F-400B-8350-A6B7B167C26D}" destId="{BC824B4C-D279-4B16-B6FB-D0DD92A7715D}" srcOrd="0" destOrd="0" presId="urn:microsoft.com/office/officeart/2005/8/layout/bProcess2"/>
    <dgm:cxn modelId="{84B9ABD4-3F0E-4F01-B12D-AE0AAD1ABAB1}" type="presOf" srcId="{DE9AE7D8-435C-4137-B4A7-50DF7511FAD8}" destId="{8CB39A03-87C2-417A-8E02-CE247B04E67F}" srcOrd="0" destOrd="0" presId="urn:microsoft.com/office/officeart/2005/8/layout/bProcess2"/>
    <dgm:cxn modelId="{D50A29BB-3D05-473A-87E7-39A201F8E127}" type="presOf" srcId="{38F5334A-F8AD-4AFE-A4CD-2FD7ADA155F1}" destId="{38FF0F9D-44C8-4632-BA2D-B9A3E8275091}" srcOrd="0" destOrd="0" presId="urn:microsoft.com/office/officeart/2005/8/layout/bProcess2"/>
    <dgm:cxn modelId="{BB04DFD0-2F4A-439D-BA1E-51ADD9F54BAE}" srcId="{032628E6-BE5E-44AB-A281-DAFB61BC0396}" destId="{3F1D726D-71B9-4AAE-84B7-4BFB8DC31DF5}" srcOrd="7" destOrd="0" parTransId="{E98C4A9F-2B8E-48F6-B20E-EAD2549E236A}" sibTransId="{778C74DE-D5F1-4CAE-BB6C-D4B556FBE91A}"/>
    <dgm:cxn modelId="{39A8F070-D363-4168-B355-D8ADD737AD02}" srcId="{032628E6-BE5E-44AB-A281-DAFB61BC0396}" destId="{82E00681-B0B8-45BC-A046-1342E5767888}" srcOrd="1" destOrd="0" parTransId="{6D50F5A1-CCAD-42B6-8334-01D8CF8DA0FC}" sibTransId="{B1AA86EC-5916-47B4-AA6B-E3CF3CF27027}"/>
    <dgm:cxn modelId="{DDA95DCC-F4A3-412C-B374-092B7C0D1FD3}" srcId="{032628E6-BE5E-44AB-A281-DAFB61BC0396}" destId="{C70528AB-E397-4AED-8603-588458BB43BC}" srcOrd="5" destOrd="0" parTransId="{6A0CEBE6-952D-4C29-A7ED-5D1E027C097C}" sibTransId="{38F5334A-F8AD-4AFE-A4CD-2FD7ADA155F1}"/>
    <dgm:cxn modelId="{C26F2EB4-B275-4A5D-B51E-04613ACC0C19}" type="presOf" srcId="{454DF17D-1E77-40C6-881C-64B9C52F339A}" destId="{8F626361-3EC9-4D26-9504-EA6ADDF4988A}" srcOrd="0" destOrd="0" presId="urn:microsoft.com/office/officeart/2005/8/layout/bProcess2"/>
    <dgm:cxn modelId="{B46D9998-1D58-4B8B-BC26-3F0CD71B67D5}" type="presOf" srcId="{9F9EB07E-F012-4094-982E-A90FD89A2997}" destId="{47D228CD-2BF5-4620-A373-A33321D2A8CC}" srcOrd="0" destOrd="0" presId="urn:microsoft.com/office/officeart/2005/8/layout/bProcess2"/>
    <dgm:cxn modelId="{3930965B-9B8C-4B60-909E-ECC5995726AC}" type="presOf" srcId="{74AA1ADE-50E6-479D-94ED-850D706AB314}" destId="{2340E982-A6AC-4E9F-BBCE-532F906AE061}" srcOrd="0" destOrd="0" presId="urn:microsoft.com/office/officeart/2005/8/layout/bProcess2"/>
    <dgm:cxn modelId="{70B5E96E-41E0-45DF-A427-5C1160DF3905}" type="presOf" srcId="{9FE56363-C2E7-4512-BF52-89F3C2FD0BF6}" destId="{1D7200E1-D81A-49EE-97B9-F5CAC908A81C}" srcOrd="0" destOrd="0" presId="urn:microsoft.com/office/officeart/2005/8/layout/bProcess2"/>
    <dgm:cxn modelId="{D963A674-5909-4DFB-805F-240F937E27FF}" srcId="{032628E6-BE5E-44AB-A281-DAFB61BC0396}" destId="{74AA1ADE-50E6-479D-94ED-850D706AB314}" srcOrd="4" destOrd="0" parTransId="{2F084348-1CD6-4101-A80C-893D8C6F83B0}" sibTransId="{6DED11E4-B6B6-40C9-BC2B-3E946B2356A4}"/>
    <dgm:cxn modelId="{917338E3-7EC3-4C7F-8CCC-6E8C6C687286}" srcId="{032628E6-BE5E-44AB-A281-DAFB61BC0396}" destId="{0E4F841F-2CFF-42E6-B1DD-BE2AAA046CC4}" srcOrd="6" destOrd="0" parTransId="{A8043390-3BFA-4186-AE6E-D5319A36FA98}" sibTransId="{FEC1ADCC-42C3-4EA2-BDC6-9530E0DB255F}"/>
    <dgm:cxn modelId="{EA242743-5E4E-4ECF-A5D0-E9698073267C}" srcId="{032628E6-BE5E-44AB-A281-DAFB61BC0396}" destId="{DE9AE7D8-435C-4137-B4A7-50DF7511FAD8}" srcOrd="3" destOrd="0" parTransId="{C007692B-4415-4F9F-B779-C080D0873BDA}" sibTransId="{F7452430-9D4F-400B-8350-A6B7B167C26D}"/>
    <dgm:cxn modelId="{10953EFE-7CCD-4B1E-9D67-ADAFDD3389BC}" type="presOf" srcId="{3F1D726D-71B9-4AAE-84B7-4BFB8DC31DF5}" destId="{B78F8335-9A96-46B6-884D-AF8F1574B8B8}" srcOrd="0" destOrd="0" presId="urn:microsoft.com/office/officeart/2005/8/layout/bProcess2"/>
    <dgm:cxn modelId="{EEED37E2-0B09-4930-9AEA-EFFACE18AFC7}" type="presOf" srcId="{CBD2E0A6-AD14-439F-B7CA-C75370EABD75}" destId="{5630EA80-6F35-4E8F-A75F-AD89368AEBDF}" srcOrd="0" destOrd="0" presId="urn:microsoft.com/office/officeart/2005/8/layout/bProcess2"/>
    <dgm:cxn modelId="{A58D5CF3-CF19-4EBD-A2FD-AE1DD4573ED6}" type="presOf" srcId="{FEC1ADCC-42C3-4EA2-BDC6-9530E0DB255F}" destId="{C2B701CA-81E5-4DD6-9F66-A71BB3AA5331}" srcOrd="0" destOrd="0" presId="urn:microsoft.com/office/officeart/2005/8/layout/bProcess2"/>
    <dgm:cxn modelId="{32246076-DECA-42A2-9C43-15796CDE384A}" srcId="{032628E6-BE5E-44AB-A281-DAFB61BC0396}" destId="{454DF17D-1E77-40C6-881C-64B9C52F339A}" srcOrd="0" destOrd="0" parTransId="{80EE6510-215C-4B1A-8688-60260B9DE360}" sibTransId="{CBD2E0A6-AD14-439F-B7CA-C75370EABD75}"/>
    <dgm:cxn modelId="{8901C706-FC76-43F9-9819-E1A8E425DF4A}" type="presOf" srcId="{B1AA86EC-5916-47B4-AA6B-E3CF3CF27027}" destId="{31989B49-4363-4173-A05E-A215D82597E9}" srcOrd="0" destOrd="0" presId="urn:microsoft.com/office/officeart/2005/8/layout/bProcess2"/>
    <dgm:cxn modelId="{88FDA918-1436-4A07-B22C-1EEA2F6819CC}" type="presParOf" srcId="{CF75F5B1-5265-491F-9A8B-F7F8503B138E}" destId="{8F626361-3EC9-4D26-9504-EA6ADDF4988A}" srcOrd="0" destOrd="0" presId="urn:microsoft.com/office/officeart/2005/8/layout/bProcess2"/>
    <dgm:cxn modelId="{6F455F00-1B73-434F-BEB0-772388A38F84}" type="presParOf" srcId="{CF75F5B1-5265-491F-9A8B-F7F8503B138E}" destId="{5630EA80-6F35-4E8F-A75F-AD89368AEBDF}" srcOrd="1" destOrd="0" presId="urn:microsoft.com/office/officeart/2005/8/layout/bProcess2"/>
    <dgm:cxn modelId="{56038C75-E7C5-40E0-B53C-14DF8F753FEB}" type="presParOf" srcId="{CF75F5B1-5265-491F-9A8B-F7F8503B138E}" destId="{753E3A9F-BA60-48F5-8DEF-859C7CE1723D}" srcOrd="2" destOrd="0" presId="urn:microsoft.com/office/officeart/2005/8/layout/bProcess2"/>
    <dgm:cxn modelId="{E2D7975B-6BCE-45A3-9F50-5651B19BB855}" type="presParOf" srcId="{753E3A9F-BA60-48F5-8DEF-859C7CE1723D}" destId="{AFBB46E7-91BE-4998-AE0A-855FB851F066}" srcOrd="0" destOrd="0" presId="urn:microsoft.com/office/officeart/2005/8/layout/bProcess2"/>
    <dgm:cxn modelId="{90F40E1A-8B6B-44BB-8D93-9E84B71CFE8D}" type="presParOf" srcId="{753E3A9F-BA60-48F5-8DEF-859C7CE1723D}" destId="{F2892AA5-98DD-4957-925F-C4DD54D9A642}" srcOrd="1" destOrd="0" presId="urn:microsoft.com/office/officeart/2005/8/layout/bProcess2"/>
    <dgm:cxn modelId="{2568A97C-8C71-42F7-8EAD-DFB154E67BC3}" type="presParOf" srcId="{CF75F5B1-5265-491F-9A8B-F7F8503B138E}" destId="{31989B49-4363-4173-A05E-A215D82597E9}" srcOrd="3" destOrd="0" presId="urn:microsoft.com/office/officeart/2005/8/layout/bProcess2"/>
    <dgm:cxn modelId="{8DE42B50-DD38-470B-889D-FE551BA91194}" type="presParOf" srcId="{CF75F5B1-5265-491F-9A8B-F7F8503B138E}" destId="{21F4FB9F-679B-4C15-9C1B-44FB6DDE7E8F}" srcOrd="4" destOrd="0" presId="urn:microsoft.com/office/officeart/2005/8/layout/bProcess2"/>
    <dgm:cxn modelId="{BC1BBEC0-121D-40BA-B9B7-2FBBEDC10E3F}" type="presParOf" srcId="{21F4FB9F-679B-4C15-9C1B-44FB6DDE7E8F}" destId="{D905CD65-7DEA-4E9C-953C-0F5F3FBA0BFE}" srcOrd="0" destOrd="0" presId="urn:microsoft.com/office/officeart/2005/8/layout/bProcess2"/>
    <dgm:cxn modelId="{B30A7C79-6140-4A94-A4B7-884D3CCEE357}" type="presParOf" srcId="{21F4FB9F-679B-4C15-9C1B-44FB6DDE7E8F}" destId="{1D7200E1-D81A-49EE-97B9-F5CAC908A81C}" srcOrd="1" destOrd="0" presId="urn:microsoft.com/office/officeart/2005/8/layout/bProcess2"/>
    <dgm:cxn modelId="{FD0BA9FE-21DD-4CC8-85CE-F819EA715997}" type="presParOf" srcId="{CF75F5B1-5265-491F-9A8B-F7F8503B138E}" destId="{47D228CD-2BF5-4620-A373-A33321D2A8CC}" srcOrd="5" destOrd="0" presId="urn:microsoft.com/office/officeart/2005/8/layout/bProcess2"/>
    <dgm:cxn modelId="{5946EEC1-7EC8-40E6-8E03-2116815518ED}" type="presParOf" srcId="{CF75F5B1-5265-491F-9A8B-F7F8503B138E}" destId="{02A3F297-ABE0-4F89-B0D0-EA8A26E5EF08}" srcOrd="6" destOrd="0" presId="urn:microsoft.com/office/officeart/2005/8/layout/bProcess2"/>
    <dgm:cxn modelId="{52203A9D-41DC-4D66-9ED2-94611DB80FF3}" type="presParOf" srcId="{02A3F297-ABE0-4F89-B0D0-EA8A26E5EF08}" destId="{A45D349F-4436-4618-9359-398E8293354F}" srcOrd="0" destOrd="0" presId="urn:microsoft.com/office/officeart/2005/8/layout/bProcess2"/>
    <dgm:cxn modelId="{39A52D67-A3D8-48DB-834D-7A305EB50F6F}" type="presParOf" srcId="{02A3F297-ABE0-4F89-B0D0-EA8A26E5EF08}" destId="{8CB39A03-87C2-417A-8E02-CE247B04E67F}" srcOrd="1" destOrd="0" presId="urn:microsoft.com/office/officeart/2005/8/layout/bProcess2"/>
    <dgm:cxn modelId="{B8A8DC75-347A-4BAF-A76C-2757D57866FA}" type="presParOf" srcId="{CF75F5B1-5265-491F-9A8B-F7F8503B138E}" destId="{BC824B4C-D279-4B16-B6FB-D0DD92A7715D}" srcOrd="7" destOrd="0" presId="urn:microsoft.com/office/officeart/2005/8/layout/bProcess2"/>
    <dgm:cxn modelId="{B209B4AA-6369-4989-8517-ABB6343066CE}" type="presParOf" srcId="{CF75F5B1-5265-491F-9A8B-F7F8503B138E}" destId="{8AADA485-D9B6-4F77-BFB0-BAEF9E6F53DF}" srcOrd="8" destOrd="0" presId="urn:microsoft.com/office/officeart/2005/8/layout/bProcess2"/>
    <dgm:cxn modelId="{C85D4C6E-DC9E-4CCE-9466-9CA5BBE7881F}" type="presParOf" srcId="{8AADA485-D9B6-4F77-BFB0-BAEF9E6F53DF}" destId="{369DCEFE-DE1B-41A5-9990-97766E678D68}" srcOrd="0" destOrd="0" presId="urn:microsoft.com/office/officeart/2005/8/layout/bProcess2"/>
    <dgm:cxn modelId="{BDC4D961-E7D7-4C22-B181-9B4EFC4A9715}" type="presParOf" srcId="{8AADA485-D9B6-4F77-BFB0-BAEF9E6F53DF}" destId="{2340E982-A6AC-4E9F-BBCE-532F906AE061}" srcOrd="1" destOrd="0" presId="urn:microsoft.com/office/officeart/2005/8/layout/bProcess2"/>
    <dgm:cxn modelId="{6F3601BC-F2D4-42FF-A0BF-E10C14A887A4}" type="presParOf" srcId="{CF75F5B1-5265-491F-9A8B-F7F8503B138E}" destId="{BB6481A5-0B89-4471-A757-4881411F92A5}" srcOrd="9" destOrd="0" presId="urn:microsoft.com/office/officeart/2005/8/layout/bProcess2"/>
    <dgm:cxn modelId="{5E649EB1-5E3D-47FC-BAB7-9E8CCE56F7C4}" type="presParOf" srcId="{CF75F5B1-5265-491F-9A8B-F7F8503B138E}" destId="{B76A7FDE-188B-49FB-9AA8-177ACAEE2FAC}" srcOrd="10" destOrd="0" presId="urn:microsoft.com/office/officeart/2005/8/layout/bProcess2"/>
    <dgm:cxn modelId="{9F7771DA-6981-4F66-ABC9-C194447FBFD7}" type="presParOf" srcId="{B76A7FDE-188B-49FB-9AA8-177ACAEE2FAC}" destId="{2B2C75AF-5EB5-4C41-BDF8-00ECD613749E}" srcOrd="0" destOrd="0" presId="urn:microsoft.com/office/officeart/2005/8/layout/bProcess2"/>
    <dgm:cxn modelId="{2CF132F9-2AE9-4C93-86FB-CE5A1FD6C0D4}" type="presParOf" srcId="{B76A7FDE-188B-49FB-9AA8-177ACAEE2FAC}" destId="{5F13CCEA-FE8A-414E-8EC7-E362813719EB}" srcOrd="1" destOrd="0" presId="urn:microsoft.com/office/officeart/2005/8/layout/bProcess2"/>
    <dgm:cxn modelId="{9F3366A8-A554-47B4-A2F8-83C4C6665858}" type="presParOf" srcId="{CF75F5B1-5265-491F-9A8B-F7F8503B138E}" destId="{38FF0F9D-44C8-4632-BA2D-B9A3E8275091}" srcOrd="11" destOrd="0" presId="urn:microsoft.com/office/officeart/2005/8/layout/bProcess2"/>
    <dgm:cxn modelId="{5D2D1656-7E1E-4D79-B252-0D4F57D27AE5}" type="presParOf" srcId="{CF75F5B1-5265-491F-9A8B-F7F8503B138E}" destId="{2C91D44F-B477-45EC-AEA4-7D5C8D57CBAF}" srcOrd="12" destOrd="0" presId="urn:microsoft.com/office/officeart/2005/8/layout/bProcess2"/>
    <dgm:cxn modelId="{9D92B11E-F015-45D0-8F0B-9ADE9EE60860}" type="presParOf" srcId="{2C91D44F-B477-45EC-AEA4-7D5C8D57CBAF}" destId="{848483CC-FF25-4067-B057-1882552671EA}" srcOrd="0" destOrd="0" presId="urn:microsoft.com/office/officeart/2005/8/layout/bProcess2"/>
    <dgm:cxn modelId="{57BC6D48-0910-4A5E-8DB4-BF85C3D4A4B3}" type="presParOf" srcId="{2C91D44F-B477-45EC-AEA4-7D5C8D57CBAF}" destId="{78EA4F8C-7066-4F1F-9E0E-2F36349EE2A3}" srcOrd="1" destOrd="0" presId="urn:microsoft.com/office/officeart/2005/8/layout/bProcess2"/>
    <dgm:cxn modelId="{B045709A-7B8B-45FB-9085-3898C9BBD7BA}" type="presParOf" srcId="{CF75F5B1-5265-491F-9A8B-F7F8503B138E}" destId="{C2B701CA-81E5-4DD6-9F66-A71BB3AA5331}" srcOrd="13" destOrd="0" presId="urn:microsoft.com/office/officeart/2005/8/layout/bProcess2"/>
    <dgm:cxn modelId="{07456D40-DBF9-4561-A5D7-13FFBC4D8E85}" type="presParOf" srcId="{CF75F5B1-5265-491F-9A8B-F7F8503B138E}" destId="{B78F8335-9A96-46B6-884D-AF8F1574B8B8}" srcOrd="14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626361-3EC9-4D26-9504-EA6ADDF4988A}">
      <dsp:nvSpPr>
        <dsp:cNvPr id="0" name=""/>
        <dsp:cNvSpPr/>
      </dsp:nvSpPr>
      <dsp:spPr>
        <a:xfrm>
          <a:off x="4601" y="212452"/>
          <a:ext cx="1711804" cy="17118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altLang="zh-TW" sz="5100" kern="1200" dirty="0" smtClean="0"/>
            <a:t>Ω</a:t>
          </a:r>
          <a:r>
            <a:rPr lang="zh-TW" altLang="en-US" sz="5100" kern="1200" dirty="0" smtClean="0"/>
            <a:t>軸</a:t>
          </a:r>
          <a:endParaRPr lang="zh-TW" altLang="en-US" sz="5100" kern="1200" dirty="0"/>
        </a:p>
      </dsp:txBody>
      <dsp:txXfrm>
        <a:off x="255289" y="463140"/>
        <a:ext cx="1210428" cy="1210428"/>
      </dsp:txXfrm>
    </dsp:sp>
    <dsp:sp modelId="{5630EA80-6F35-4E8F-A75F-AD89368AEBDF}">
      <dsp:nvSpPr>
        <dsp:cNvPr id="0" name=""/>
        <dsp:cNvSpPr/>
      </dsp:nvSpPr>
      <dsp:spPr>
        <a:xfrm rot="10800000">
          <a:off x="560937" y="2145293"/>
          <a:ext cx="599131" cy="46859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892AA5-98DD-4957-925F-C4DD54D9A642}">
      <dsp:nvSpPr>
        <dsp:cNvPr id="0" name=""/>
        <dsp:cNvSpPr/>
      </dsp:nvSpPr>
      <dsp:spPr>
        <a:xfrm>
          <a:off x="289617" y="2808403"/>
          <a:ext cx="1141773" cy="11417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/>
            <a:t>UL</a:t>
          </a:r>
          <a:r>
            <a:rPr lang="zh-TW" altLang="en-US" sz="2800" kern="1200" dirty="0" smtClean="0"/>
            <a:t>軸</a:t>
          </a:r>
          <a:endParaRPr lang="zh-TW" altLang="en-US" sz="2800" kern="1200" dirty="0"/>
        </a:p>
      </dsp:txBody>
      <dsp:txXfrm>
        <a:off x="456826" y="2975612"/>
        <a:ext cx="807355" cy="807355"/>
      </dsp:txXfrm>
    </dsp:sp>
    <dsp:sp modelId="{31989B49-4363-4173-A05E-A215D82597E9}">
      <dsp:nvSpPr>
        <dsp:cNvPr id="0" name=""/>
        <dsp:cNvSpPr/>
      </dsp:nvSpPr>
      <dsp:spPr>
        <a:xfrm rot="5400000">
          <a:off x="1858053" y="3144991"/>
          <a:ext cx="599131" cy="46859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200E1-D81A-49EE-97B9-F5CAC908A81C}">
      <dsp:nvSpPr>
        <dsp:cNvPr id="0" name=""/>
        <dsp:cNvSpPr/>
      </dsp:nvSpPr>
      <dsp:spPr>
        <a:xfrm>
          <a:off x="2857323" y="2808403"/>
          <a:ext cx="1141773" cy="11417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24532" y="2975612"/>
        <a:ext cx="807355" cy="807355"/>
      </dsp:txXfrm>
    </dsp:sp>
    <dsp:sp modelId="{47D228CD-2BF5-4620-A373-A33321D2A8CC}">
      <dsp:nvSpPr>
        <dsp:cNvPr id="0" name=""/>
        <dsp:cNvSpPr/>
      </dsp:nvSpPr>
      <dsp:spPr>
        <a:xfrm>
          <a:off x="3128644" y="1976261"/>
          <a:ext cx="599131" cy="46859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B39A03-87C2-417A-8E02-CE247B04E67F}">
      <dsp:nvSpPr>
        <dsp:cNvPr id="0" name=""/>
        <dsp:cNvSpPr/>
      </dsp:nvSpPr>
      <dsp:spPr>
        <a:xfrm>
          <a:off x="2857323" y="497468"/>
          <a:ext cx="1141773" cy="11417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3024532" y="664677"/>
        <a:ext cx="807355" cy="807355"/>
      </dsp:txXfrm>
    </dsp:sp>
    <dsp:sp modelId="{BC824B4C-D279-4B16-B6FB-D0DD92A7715D}">
      <dsp:nvSpPr>
        <dsp:cNvPr id="0" name=""/>
        <dsp:cNvSpPr/>
      </dsp:nvSpPr>
      <dsp:spPr>
        <a:xfrm rot="5400000">
          <a:off x="4425759" y="834055"/>
          <a:ext cx="599131" cy="46859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40E982-A6AC-4E9F-BBCE-532F906AE061}">
      <dsp:nvSpPr>
        <dsp:cNvPr id="0" name=""/>
        <dsp:cNvSpPr/>
      </dsp:nvSpPr>
      <dsp:spPr>
        <a:xfrm>
          <a:off x="5425029" y="497468"/>
          <a:ext cx="1141773" cy="11417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5592238" y="664677"/>
        <a:ext cx="807355" cy="807355"/>
      </dsp:txXfrm>
    </dsp:sp>
    <dsp:sp modelId="{BB6481A5-0B89-4471-A757-4881411F92A5}">
      <dsp:nvSpPr>
        <dsp:cNvPr id="0" name=""/>
        <dsp:cNvSpPr/>
      </dsp:nvSpPr>
      <dsp:spPr>
        <a:xfrm rot="10800000">
          <a:off x="5696350" y="2002785"/>
          <a:ext cx="599131" cy="46859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13CCEA-FE8A-414E-8EC7-E362813719EB}">
      <dsp:nvSpPr>
        <dsp:cNvPr id="0" name=""/>
        <dsp:cNvSpPr/>
      </dsp:nvSpPr>
      <dsp:spPr>
        <a:xfrm>
          <a:off x="5425029" y="2808403"/>
          <a:ext cx="1141773" cy="11417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5592238" y="2975612"/>
        <a:ext cx="807355" cy="807355"/>
      </dsp:txXfrm>
    </dsp:sp>
    <dsp:sp modelId="{38FF0F9D-44C8-4632-BA2D-B9A3E8275091}">
      <dsp:nvSpPr>
        <dsp:cNvPr id="0" name=""/>
        <dsp:cNvSpPr/>
      </dsp:nvSpPr>
      <dsp:spPr>
        <a:xfrm rot="5400000">
          <a:off x="6993465" y="3144991"/>
          <a:ext cx="599131" cy="46859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EA4F8C-7066-4F1F-9E0E-2F36349EE2A3}">
      <dsp:nvSpPr>
        <dsp:cNvPr id="0" name=""/>
        <dsp:cNvSpPr/>
      </dsp:nvSpPr>
      <dsp:spPr>
        <a:xfrm>
          <a:off x="7992735" y="2808403"/>
          <a:ext cx="1141773" cy="11417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8159944" y="2975612"/>
        <a:ext cx="807355" cy="807355"/>
      </dsp:txXfrm>
    </dsp:sp>
    <dsp:sp modelId="{C2B701CA-81E5-4DD6-9F66-A71BB3AA5331}">
      <dsp:nvSpPr>
        <dsp:cNvPr id="0" name=""/>
        <dsp:cNvSpPr/>
      </dsp:nvSpPr>
      <dsp:spPr>
        <a:xfrm>
          <a:off x="8264056" y="2118769"/>
          <a:ext cx="599131" cy="46859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8F8335-9A96-46B6-884D-AF8F1574B8B8}">
      <dsp:nvSpPr>
        <dsp:cNvPr id="0" name=""/>
        <dsp:cNvSpPr/>
      </dsp:nvSpPr>
      <dsp:spPr>
        <a:xfrm>
          <a:off x="7707720" y="212452"/>
          <a:ext cx="1711804" cy="17118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800" kern="1200"/>
        </a:p>
      </dsp:txBody>
      <dsp:txXfrm>
        <a:off x="7958408" y="463140"/>
        <a:ext cx="1210428" cy="12104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CC2C-93FD-447B-85A9-8CA87D30265E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55063-D836-4B22-A88E-AEF62612CB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77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CC2C-93FD-447B-85A9-8CA87D30265E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55063-D836-4B22-A88E-AEF62612CB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58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CC2C-93FD-447B-85A9-8CA87D30265E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55063-D836-4B22-A88E-AEF62612CB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2949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CC2C-93FD-447B-85A9-8CA87D30265E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55063-D836-4B22-A88E-AEF62612CB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9386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CC2C-93FD-447B-85A9-8CA87D30265E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55063-D836-4B22-A88E-AEF62612CB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643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CC2C-93FD-447B-85A9-8CA87D30265E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55063-D836-4B22-A88E-AEF62612CB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318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CC2C-93FD-447B-85A9-8CA87D30265E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55063-D836-4B22-A88E-AEF62612CB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3290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CC2C-93FD-447B-85A9-8CA87D30265E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55063-D836-4B22-A88E-AEF62612CB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106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CC2C-93FD-447B-85A9-8CA87D30265E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55063-D836-4B22-A88E-AEF62612CB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229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CC2C-93FD-447B-85A9-8CA87D30265E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55063-D836-4B22-A88E-AEF62612CB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463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CC2C-93FD-447B-85A9-8CA87D30265E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55063-D836-4B22-A88E-AEF62612CB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929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6CC2C-93FD-447B-85A9-8CA87D30265E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55063-D836-4B22-A88E-AEF62612CB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590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	ȸ[“</a:t>
            </a:r>
            <a:r>
              <a:rPr lang="zh-TW" altLang="en-US" dirty="0" smtClean="0"/>
              <a:t>兒童新樂</a:t>
            </a:r>
            <a:r>
              <a:rPr lang="en-US" altLang="zh-TW" dirty="0" smtClean="0"/>
              <a:t>’’]ȹ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副標題 2"/>
              <p:cNvSpPr>
                <a:spLocks noGrp="1"/>
              </p:cNvSpPr>
              <p:nvPr>
                <p:ph type="subTitle" idx="1"/>
              </p:nvPr>
            </p:nvSpPr>
            <p:spPr/>
            <p:txBody>
              <a:bodyPr/>
              <a:lstStyle/>
              <a:p>
                <a:r>
                  <a:rPr lang="zh-TW" altLang="en-US" dirty="0" smtClean="0"/>
                  <a:t>規劃</a:t>
                </a:r>
                <a:r>
                  <a:rPr lang="en-US" altLang="zh-TW" dirty="0" smtClean="0"/>
                  <a:t>:</a:t>
                </a:r>
                <a:r>
                  <a:rPr lang="zh-TW" altLang="en-US" dirty="0" smtClean="0"/>
                  <a:t>黃子齊</a:t>
                </a:r>
                <a14:m>
                  <m:oMath xmlns:m="http://schemas.openxmlformats.org/officeDocument/2006/math">
                    <m:r>
                      <a:rPr lang="pt-BR" altLang="zh-TW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pt-BR" altLang="zh-TW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altLang="zh-TW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pt-BR" altLang="zh-TW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pt-BR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altLang="zh-TW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pt-BR" altLang="zh-TW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t-BR" altLang="zh-TW" i="1" smtClean="0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pt-BR" altLang="zh-TW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pt-BR" altLang="zh-TW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BR" altLang="zh-TW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pt-BR" altLang="zh-TW" i="1" smtClean="0">
                            <a:latin typeface="Cambria Math" panose="02040503050406030204" pitchFamily="18" charset="0"/>
                          </a:rPr>
                          <m:t>∞</m:t>
                        </m:r>
                      </m:sup>
                      <m:e>
                        <m:d>
                          <m:dPr>
                            <m:ctrlPr>
                              <a:rPr lang="pt-BR" altLang="zh-TW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pt-BR" altLang="zh-TW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altLang="zh-TW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pt-BR" altLang="zh-TW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func>
                              <m:funcPr>
                                <m:ctrlPr>
                                  <a:rPr lang="pt-BR" altLang="zh-TW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pt-BR" altLang="zh-TW" i="0" smtClean="0">
                                    <a:latin typeface="Cambria Math" panose="02040503050406030204" pitchFamily="18" charset="0"/>
                                  </a:rPr>
                                  <m:t>cos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pt-BR" altLang="zh-TW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altLang="zh-TW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pt-BR" altLang="zh-TW" i="1" smtClean="0">
                                        <a:latin typeface="Cambria Math" panose="02040503050406030204" pitchFamily="18" charset="0"/>
                                      </a:rPr>
                                      <m:t>𝜋</m:t>
                                    </m:r>
                                    <m:r>
                                      <a:rPr lang="pt-BR" altLang="zh-TW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pt-BR" altLang="zh-TW" i="1" smtClean="0"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den>
                                </m:f>
                              </m:e>
                            </m:func>
                            <m:r>
                              <a:rPr lang="pt-BR" altLang="zh-TW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pt-BR" altLang="zh-TW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altLang="zh-TW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pt-BR" altLang="zh-TW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func>
                              <m:funcPr>
                                <m:ctrlPr>
                                  <a:rPr lang="pt-BR" altLang="zh-TW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pt-BR" altLang="zh-TW" i="0" smtClean="0"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pt-BR" altLang="zh-TW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altLang="zh-TW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pt-BR" altLang="zh-TW" i="1" smtClean="0">
                                        <a:latin typeface="Cambria Math" panose="02040503050406030204" pitchFamily="18" charset="0"/>
                                      </a:rPr>
                                      <m:t>𝜋</m:t>
                                    </m:r>
                                    <m:r>
                                      <a:rPr lang="pt-BR" altLang="zh-TW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pt-BR" altLang="zh-TW" i="1" smtClean="0"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den>
                                </m:f>
                              </m:e>
                            </m:func>
                          </m:e>
                        </m:d>
                      </m:e>
                    </m:nary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副標題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97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遊玩順序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24469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資料庫圖表 5"/>
          <p:cNvGraphicFramePr/>
          <p:nvPr>
            <p:extLst>
              <p:ext uri="{D42A27DB-BD31-4B8C-83A1-F6EECF244321}">
                <p14:modId xmlns:p14="http://schemas.microsoft.com/office/powerpoint/2010/main" val="2074655311"/>
              </p:ext>
            </p:extLst>
          </p:nvPr>
        </p:nvGraphicFramePr>
        <p:xfrm>
          <a:off x="2032000" y="1690688"/>
          <a:ext cx="9424126" cy="4447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7476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28320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66</Words>
  <Application>Microsoft Office PowerPoint</Application>
  <PresentationFormat>寬螢幕</PresentationFormat>
  <Paragraphs>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Cambria Math</vt:lpstr>
      <vt:lpstr>Office 佈景主題</vt:lpstr>
      <vt:lpstr> ȸ[“兒童新樂’’]ȹ</vt:lpstr>
      <vt:lpstr>遊玩順序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兒童新樂˙</dc:title>
  <dc:creator>Windows 使用者</dc:creator>
  <cp:lastModifiedBy>Windows 使用者</cp:lastModifiedBy>
  <cp:revision>10</cp:revision>
  <dcterms:created xsi:type="dcterms:W3CDTF">2022-01-03T03:37:36Z</dcterms:created>
  <dcterms:modified xsi:type="dcterms:W3CDTF">2022-01-17T04:03:47Z</dcterms:modified>
</cp:coreProperties>
</file>