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932E5-6E70-4CD7-B4FF-0BF586C4D907}" type="doc">
      <dgm:prSet loTypeId="urn:microsoft.com/office/officeart/2005/8/layout/bProcess3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31328BC-B973-4C67-8FDB-ED4235BB9485}">
      <dgm:prSet phldrT="[文字]"/>
      <dgm:spPr/>
      <dgm:t>
        <a:bodyPr/>
        <a:lstStyle/>
        <a:p>
          <a:r>
            <a:rPr lang="zh-TW" altLang="en-US" dirty="0" smtClean="0"/>
            <a:t>幸福碰碰車</a:t>
          </a:r>
          <a:endParaRPr lang="zh-TW" altLang="en-US" dirty="0"/>
        </a:p>
      </dgm:t>
    </dgm:pt>
    <dgm:pt modelId="{22041A2E-7902-4183-A369-D7B338C4F350}" type="parTrans" cxnId="{CF20691F-452B-43D8-A0EB-D8FA5CF7A535}">
      <dgm:prSet/>
      <dgm:spPr/>
      <dgm:t>
        <a:bodyPr/>
        <a:lstStyle/>
        <a:p>
          <a:endParaRPr lang="zh-TW" altLang="en-US"/>
        </a:p>
      </dgm:t>
    </dgm:pt>
    <dgm:pt modelId="{B80F148F-4F01-4628-9F83-DE19368EDA12}" type="sibTrans" cxnId="{CF20691F-452B-43D8-A0EB-D8FA5CF7A535}">
      <dgm:prSet/>
      <dgm:spPr/>
      <dgm:t>
        <a:bodyPr/>
        <a:lstStyle/>
        <a:p>
          <a:endParaRPr lang="zh-TW" altLang="en-US"/>
        </a:p>
      </dgm:t>
    </dgm:pt>
    <dgm:pt modelId="{2D934F0C-313A-4E55-90D2-5DBF47818E97}">
      <dgm:prSet phldrT="[文字]"/>
      <dgm:spPr/>
      <dgm:t>
        <a:bodyPr/>
        <a:lstStyle/>
        <a:p>
          <a:r>
            <a:rPr lang="zh-TW" altLang="en-US" b="0" i="0" dirty="0" smtClean="0"/>
            <a:t>摩天輪</a:t>
          </a:r>
          <a:endParaRPr lang="zh-TW" altLang="en-US" dirty="0"/>
        </a:p>
      </dgm:t>
    </dgm:pt>
    <dgm:pt modelId="{88CDB306-08D2-4A57-8720-8CBFAB3EAF25}" type="parTrans" cxnId="{A749A4AE-AF04-46EE-B9DC-3F101D05F4DA}">
      <dgm:prSet/>
      <dgm:spPr/>
      <dgm:t>
        <a:bodyPr/>
        <a:lstStyle/>
        <a:p>
          <a:endParaRPr lang="zh-TW" altLang="en-US"/>
        </a:p>
      </dgm:t>
    </dgm:pt>
    <dgm:pt modelId="{22D30F4F-238F-4200-8682-D3993BA49A2C}" type="sibTrans" cxnId="{A749A4AE-AF04-46EE-B9DC-3F101D05F4DA}">
      <dgm:prSet/>
      <dgm:spPr/>
      <dgm:t>
        <a:bodyPr/>
        <a:lstStyle/>
        <a:p>
          <a:endParaRPr lang="zh-TW" altLang="en-US"/>
        </a:p>
      </dgm:t>
    </dgm:pt>
    <dgm:pt modelId="{2386E1FC-C756-4BDB-AD5E-B41964C3033A}">
      <dgm:prSet phldrT="[文字]"/>
      <dgm:spPr/>
      <dgm:t>
        <a:bodyPr/>
        <a:lstStyle/>
        <a:p>
          <a:r>
            <a:rPr lang="zh-TW" altLang="en-US" b="0" i="0" dirty="0" smtClean="0"/>
            <a:t>尋寶船</a:t>
          </a:r>
          <a:endParaRPr lang="zh-TW" altLang="en-US" dirty="0"/>
        </a:p>
      </dgm:t>
    </dgm:pt>
    <dgm:pt modelId="{C4F2BC85-0088-41D6-ACE9-ED102C9BE873}" type="parTrans" cxnId="{B40259CC-DA7B-49D6-AAA4-595E260DC65D}">
      <dgm:prSet/>
      <dgm:spPr/>
      <dgm:t>
        <a:bodyPr/>
        <a:lstStyle/>
        <a:p>
          <a:endParaRPr lang="zh-TW" altLang="en-US"/>
        </a:p>
      </dgm:t>
    </dgm:pt>
    <dgm:pt modelId="{891EA052-15D0-48EA-A016-38FA98400667}" type="sibTrans" cxnId="{B40259CC-DA7B-49D6-AAA4-595E260DC65D}">
      <dgm:prSet/>
      <dgm:spPr/>
      <dgm:t>
        <a:bodyPr/>
        <a:lstStyle/>
        <a:p>
          <a:endParaRPr lang="zh-TW" altLang="en-US"/>
        </a:p>
      </dgm:t>
    </dgm:pt>
    <dgm:pt modelId="{7DB91364-A273-427A-8068-9666B143E186}">
      <dgm:prSet phldrT="[文字]"/>
      <dgm:spPr/>
      <dgm:t>
        <a:bodyPr/>
        <a:lstStyle/>
        <a:p>
          <a:r>
            <a:rPr lang="zh-TW" altLang="en-US" dirty="0" smtClean="0"/>
            <a:t>星空小飛碟</a:t>
          </a:r>
          <a:br>
            <a:rPr lang="zh-TW" altLang="en-US" dirty="0" smtClean="0"/>
          </a:br>
          <a:endParaRPr lang="zh-TW" altLang="en-US" dirty="0"/>
        </a:p>
      </dgm:t>
    </dgm:pt>
    <dgm:pt modelId="{E7CED411-C581-4A2F-B986-4521E2025084}" type="parTrans" cxnId="{97181BA4-132C-4CE1-92E4-A0793FCE254F}">
      <dgm:prSet/>
      <dgm:spPr/>
      <dgm:t>
        <a:bodyPr/>
        <a:lstStyle/>
        <a:p>
          <a:endParaRPr lang="zh-TW" altLang="en-US"/>
        </a:p>
      </dgm:t>
    </dgm:pt>
    <dgm:pt modelId="{5CB0CE9C-17AD-43CC-AEB5-C696EFD9126E}" type="sibTrans" cxnId="{97181BA4-132C-4CE1-92E4-A0793FCE254F}">
      <dgm:prSet/>
      <dgm:spPr/>
      <dgm:t>
        <a:bodyPr/>
        <a:lstStyle/>
        <a:p>
          <a:endParaRPr lang="zh-TW" altLang="en-US"/>
        </a:p>
      </dgm:t>
    </dgm:pt>
    <dgm:pt modelId="{5F206F85-C845-43C4-8D8F-9C232CE4C966}">
      <dgm:prSet phldrT="[文字]"/>
      <dgm:spPr/>
      <dgm:t>
        <a:bodyPr/>
        <a:lstStyle/>
        <a:p>
          <a:r>
            <a:rPr lang="zh-TW" altLang="en-US" b="0" i="0" dirty="0" smtClean="0"/>
            <a:t>轉轉咖啡杯</a:t>
          </a:r>
          <a:endParaRPr lang="zh-TW" altLang="en-US" dirty="0"/>
        </a:p>
      </dgm:t>
    </dgm:pt>
    <dgm:pt modelId="{DBF2A262-AE6B-4EC4-81CB-8C1F87E5A774}" type="parTrans" cxnId="{662F0AE1-0F33-4161-9700-C242E9421131}">
      <dgm:prSet/>
      <dgm:spPr/>
      <dgm:t>
        <a:bodyPr/>
        <a:lstStyle/>
        <a:p>
          <a:endParaRPr lang="zh-TW" altLang="en-US"/>
        </a:p>
      </dgm:t>
    </dgm:pt>
    <dgm:pt modelId="{8D6097A1-F418-444C-84AC-74283008A172}" type="sibTrans" cxnId="{662F0AE1-0F33-4161-9700-C242E9421131}">
      <dgm:prSet/>
      <dgm:spPr/>
      <dgm:t>
        <a:bodyPr/>
        <a:lstStyle/>
        <a:p>
          <a:endParaRPr lang="zh-TW" altLang="en-US"/>
        </a:p>
      </dgm:t>
    </dgm:pt>
    <dgm:pt modelId="{A7711C31-0E18-4720-B27C-7804A0FAF62F}">
      <dgm:prSet phldrT="[文字]"/>
      <dgm:spPr/>
      <dgm:t>
        <a:bodyPr/>
        <a:lstStyle/>
        <a:p>
          <a:r>
            <a:rPr lang="zh-TW" altLang="en-US" b="0" i="0" dirty="0" smtClean="0"/>
            <a:t>巡弋飛椅</a:t>
          </a:r>
          <a:endParaRPr lang="zh-TW" altLang="en-US" dirty="0"/>
        </a:p>
      </dgm:t>
    </dgm:pt>
    <dgm:pt modelId="{2E29983B-9CCC-4316-960C-A90943868C29}" type="parTrans" cxnId="{9DD01AA5-977C-40EA-BA51-F0902F532A69}">
      <dgm:prSet/>
      <dgm:spPr/>
      <dgm:t>
        <a:bodyPr/>
        <a:lstStyle/>
        <a:p>
          <a:endParaRPr lang="zh-TW" altLang="en-US"/>
        </a:p>
      </dgm:t>
    </dgm:pt>
    <dgm:pt modelId="{B043AC33-BDE1-4A9E-BD78-C38B06F516D9}" type="sibTrans" cxnId="{9DD01AA5-977C-40EA-BA51-F0902F532A69}">
      <dgm:prSet/>
      <dgm:spPr/>
      <dgm:t>
        <a:bodyPr/>
        <a:lstStyle/>
        <a:p>
          <a:endParaRPr lang="zh-TW" altLang="en-US"/>
        </a:p>
      </dgm:t>
    </dgm:pt>
    <dgm:pt modelId="{BBF71011-A2DF-4900-93C1-15C807D99C97}">
      <dgm:prSet phldrT="[文字]"/>
      <dgm:spPr/>
      <dgm:t>
        <a:bodyPr/>
        <a:lstStyle/>
        <a:p>
          <a:r>
            <a:rPr lang="zh-TW" altLang="en-US" b="0" i="0" dirty="0" smtClean="0"/>
            <a:t>小飛龍</a:t>
          </a:r>
          <a:endParaRPr lang="zh-TW" altLang="en-US" dirty="0"/>
        </a:p>
      </dgm:t>
    </dgm:pt>
    <dgm:pt modelId="{00859EA8-3F14-4214-B554-9FF37B4DEC43}" type="parTrans" cxnId="{BC134A7C-09D1-423C-A7BF-80CC1888DB84}">
      <dgm:prSet/>
      <dgm:spPr/>
      <dgm:t>
        <a:bodyPr/>
        <a:lstStyle/>
        <a:p>
          <a:endParaRPr lang="zh-TW" altLang="en-US"/>
        </a:p>
      </dgm:t>
    </dgm:pt>
    <dgm:pt modelId="{EC8A13A1-8708-4613-917D-6CD68DD0F488}" type="sibTrans" cxnId="{BC134A7C-09D1-423C-A7BF-80CC1888DB84}">
      <dgm:prSet/>
      <dgm:spPr/>
      <dgm:t>
        <a:bodyPr/>
        <a:lstStyle/>
        <a:p>
          <a:endParaRPr lang="zh-TW" altLang="en-US"/>
        </a:p>
      </dgm:t>
    </dgm:pt>
    <dgm:pt modelId="{E631ACBF-9AE6-42DD-BDC4-AB261F8DAE3E}">
      <dgm:prSet phldrT="[文字]"/>
      <dgm:spPr/>
      <dgm:t>
        <a:bodyPr/>
        <a:lstStyle/>
        <a:p>
          <a:r>
            <a:rPr lang="zh-TW" altLang="en-US" dirty="0" smtClean="0"/>
            <a:t>宇宙迴旋</a:t>
          </a:r>
          <a:br>
            <a:rPr lang="zh-TW" altLang="en-US" dirty="0" smtClean="0"/>
          </a:br>
          <a:endParaRPr lang="zh-TW" altLang="en-US" dirty="0"/>
        </a:p>
      </dgm:t>
    </dgm:pt>
    <dgm:pt modelId="{FA5ED092-D17D-415A-AD00-7037AD60066B}" type="parTrans" cxnId="{026E8F0C-02CC-4B75-88F1-E0887359091E}">
      <dgm:prSet/>
      <dgm:spPr/>
      <dgm:t>
        <a:bodyPr/>
        <a:lstStyle/>
        <a:p>
          <a:endParaRPr lang="zh-TW" altLang="en-US"/>
        </a:p>
      </dgm:t>
    </dgm:pt>
    <dgm:pt modelId="{70CEADF3-51D7-4756-B1B0-939A21D6A0E8}" type="sibTrans" cxnId="{026E8F0C-02CC-4B75-88F1-E0887359091E}">
      <dgm:prSet/>
      <dgm:spPr/>
      <dgm:t>
        <a:bodyPr/>
        <a:lstStyle/>
        <a:p>
          <a:endParaRPr lang="zh-TW" altLang="en-US"/>
        </a:p>
      </dgm:t>
    </dgm:pt>
    <dgm:pt modelId="{1320716F-903A-4F8A-B6AE-035281A3D1AD}">
      <dgm:prSet phldrT="[文字]"/>
      <dgm:spPr/>
      <dgm:t>
        <a:bodyPr/>
        <a:lstStyle/>
        <a:p>
          <a:r>
            <a:rPr lang="zh-TW" altLang="en-US" dirty="0" smtClean="0"/>
            <a:t>魔法星際飛車</a:t>
          </a:r>
          <a:br>
            <a:rPr lang="zh-TW" altLang="en-US" dirty="0" smtClean="0"/>
          </a:br>
          <a:endParaRPr lang="en-US" altLang="zh-TW" dirty="0" smtClean="0"/>
        </a:p>
      </dgm:t>
    </dgm:pt>
    <dgm:pt modelId="{C443BC4C-9466-48F3-B3E7-F427E12629EF}" type="parTrans" cxnId="{CB98BFE0-079B-4F7E-8701-6A188F4CB772}">
      <dgm:prSet/>
      <dgm:spPr/>
      <dgm:t>
        <a:bodyPr/>
        <a:lstStyle/>
        <a:p>
          <a:endParaRPr lang="zh-TW" altLang="en-US"/>
        </a:p>
      </dgm:t>
    </dgm:pt>
    <dgm:pt modelId="{D4AB247E-B5D1-46A6-BA00-338D69A9955D}" type="sibTrans" cxnId="{CB98BFE0-079B-4F7E-8701-6A188F4CB772}">
      <dgm:prSet/>
      <dgm:spPr/>
      <dgm:t>
        <a:bodyPr/>
        <a:lstStyle/>
        <a:p>
          <a:endParaRPr lang="zh-TW" altLang="en-US"/>
        </a:p>
      </dgm:t>
    </dgm:pt>
    <dgm:pt modelId="{10111258-B50A-4C0F-935D-A8D2FDF77753}">
      <dgm:prSet phldrT="[文字]"/>
      <dgm:spPr/>
      <dgm:t>
        <a:bodyPr/>
        <a:lstStyle/>
        <a:p>
          <a:r>
            <a:rPr lang="zh-TW" altLang="en-US" dirty="0" smtClean="0"/>
            <a:t>叢林吼吼樹屋</a:t>
          </a:r>
          <a:br>
            <a:rPr lang="zh-TW" altLang="en-US" dirty="0" smtClean="0"/>
          </a:br>
          <a:endParaRPr lang="en-US" altLang="zh-TW" dirty="0" smtClean="0"/>
        </a:p>
      </dgm:t>
    </dgm:pt>
    <dgm:pt modelId="{4258F0CA-BB4B-4B67-8834-F9DF0D3812E6}" type="parTrans" cxnId="{E2B685F4-915F-4C17-A40E-CD37AE431700}">
      <dgm:prSet/>
      <dgm:spPr/>
      <dgm:t>
        <a:bodyPr/>
        <a:lstStyle/>
        <a:p>
          <a:endParaRPr lang="zh-TW" altLang="en-US"/>
        </a:p>
      </dgm:t>
    </dgm:pt>
    <dgm:pt modelId="{5E3DB295-F5D6-4072-A595-32F3D7D6932D}" type="sibTrans" cxnId="{E2B685F4-915F-4C17-A40E-CD37AE431700}">
      <dgm:prSet/>
      <dgm:spPr/>
      <dgm:t>
        <a:bodyPr/>
        <a:lstStyle/>
        <a:p>
          <a:endParaRPr lang="zh-TW" altLang="en-US"/>
        </a:p>
      </dgm:t>
    </dgm:pt>
    <dgm:pt modelId="{226FB6FF-8D06-4DB0-A7D8-0C04F6111691}" type="pres">
      <dgm:prSet presAssocID="{4D4932E5-6E70-4CD7-B4FF-0BF586C4D9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B7ECF72-5998-4113-B25D-3D19FEB426FF}" type="pres">
      <dgm:prSet presAssocID="{F31328BC-B973-4C67-8FDB-ED4235BB948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FA2218-0AF5-4D19-B2CA-23A0016AE437}" type="pres">
      <dgm:prSet presAssocID="{B80F148F-4F01-4628-9F83-DE19368EDA12}" presName="sibTrans" presStyleLbl="sibTrans1D1" presStyleIdx="0" presStyleCnt="9"/>
      <dgm:spPr/>
      <dgm:t>
        <a:bodyPr/>
        <a:lstStyle/>
        <a:p>
          <a:endParaRPr lang="zh-TW" altLang="en-US"/>
        </a:p>
      </dgm:t>
    </dgm:pt>
    <dgm:pt modelId="{88DAB414-4432-406F-82FC-FBA9B086B682}" type="pres">
      <dgm:prSet presAssocID="{B80F148F-4F01-4628-9F83-DE19368EDA12}" presName="connectorText" presStyleLbl="sibTrans1D1" presStyleIdx="0" presStyleCnt="9"/>
      <dgm:spPr/>
      <dgm:t>
        <a:bodyPr/>
        <a:lstStyle/>
        <a:p>
          <a:endParaRPr lang="zh-TW" altLang="en-US"/>
        </a:p>
      </dgm:t>
    </dgm:pt>
    <dgm:pt modelId="{432FE0C8-8045-442C-9D60-086DC401E87B}" type="pres">
      <dgm:prSet presAssocID="{5F206F85-C845-43C4-8D8F-9C232CE4C96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5437DA-9847-453A-8A32-2D907074FD5A}" type="pres">
      <dgm:prSet presAssocID="{8D6097A1-F418-444C-84AC-74283008A172}" presName="sibTrans" presStyleLbl="sibTrans1D1" presStyleIdx="1" presStyleCnt="9"/>
      <dgm:spPr/>
      <dgm:t>
        <a:bodyPr/>
        <a:lstStyle/>
        <a:p>
          <a:endParaRPr lang="zh-TW" altLang="en-US"/>
        </a:p>
      </dgm:t>
    </dgm:pt>
    <dgm:pt modelId="{EBE29AC6-D638-42AF-9603-E47AAF3C9AA7}" type="pres">
      <dgm:prSet presAssocID="{8D6097A1-F418-444C-84AC-74283008A172}" presName="connectorText" presStyleLbl="sibTrans1D1" presStyleIdx="1" presStyleCnt="9"/>
      <dgm:spPr/>
      <dgm:t>
        <a:bodyPr/>
        <a:lstStyle/>
        <a:p>
          <a:endParaRPr lang="zh-TW" altLang="en-US"/>
        </a:p>
      </dgm:t>
    </dgm:pt>
    <dgm:pt modelId="{5A09FA74-5A8C-45D4-9C1D-E897885BB938}" type="pres">
      <dgm:prSet presAssocID="{A7711C31-0E18-4720-B27C-7804A0FAF62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5410C3-B01E-480E-BFFD-3BD3ACB0223F}" type="pres">
      <dgm:prSet presAssocID="{B043AC33-BDE1-4A9E-BD78-C38B06F516D9}" presName="sibTrans" presStyleLbl="sibTrans1D1" presStyleIdx="2" presStyleCnt="9"/>
      <dgm:spPr/>
      <dgm:t>
        <a:bodyPr/>
        <a:lstStyle/>
        <a:p>
          <a:endParaRPr lang="zh-TW" altLang="en-US"/>
        </a:p>
      </dgm:t>
    </dgm:pt>
    <dgm:pt modelId="{9C1B87DA-FF29-4F7C-BCF3-8DB48343BCAC}" type="pres">
      <dgm:prSet presAssocID="{B043AC33-BDE1-4A9E-BD78-C38B06F516D9}" presName="connectorText" presStyleLbl="sibTrans1D1" presStyleIdx="2" presStyleCnt="9"/>
      <dgm:spPr/>
      <dgm:t>
        <a:bodyPr/>
        <a:lstStyle/>
        <a:p>
          <a:endParaRPr lang="zh-TW" altLang="en-US"/>
        </a:p>
      </dgm:t>
    </dgm:pt>
    <dgm:pt modelId="{BCA84DBA-070B-4E0C-B975-93D617F9C4E7}" type="pres">
      <dgm:prSet presAssocID="{BBF71011-A2DF-4900-93C1-15C807D99C9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B54721-42DC-4BE6-879A-5104F905D808}" type="pres">
      <dgm:prSet presAssocID="{EC8A13A1-8708-4613-917D-6CD68DD0F488}" presName="sibTrans" presStyleLbl="sibTrans1D1" presStyleIdx="3" presStyleCnt="9"/>
      <dgm:spPr/>
      <dgm:t>
        <a:bodyPr/>
        <a:lstStyle/>
        <a:p>
          <a:endParaRPr lang="zh-TW" altLang="en-US"/>
        </a:p>
      </dgm:t>
    </dgm:pt>
    <dgm:pt modelId="{8D00DF7D-8F1C-436C-A742-2C94D9FC6958}" type="pres">
      <dgm:prSet presAssocID="{EC8A13A1-8708-4613-917D-6CD68DD0F488}" presName="connectorText" presStyleLbl="sibTrans1D1" presStyleIdx="3" presStyleCnt="9"/>
      <dgm:spPr/>
      <dgm:t>
        <a:bodyPr/>
        <a:lstStyle/>
        <a:p>
          <a:endParaRPr lang="zh-TW" altLang="en-US"/>
        </a:p>
      </dgm:t>
    </dgm:pt>
    <dgm:pt modelId="{68A26553-8DAE-4324-B5E7-1B2F589A4D03}" type="pres">
      <dgm:prSet presAssocID="{E631ACBF-9AE6-42DD-BDC4-AB261F8DAE3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0D4C38-8066-4180-B9DF-0B51EC36250B}" type="pres">
      <dgm:prSet presAssocID="{70CEADF3-51D7-4756-B1B0-939A21D6A0E8}" presName="sibTrans" presStyleLbl="sibTrans1D1" presStyleIdx="4" presStyleCnt="9"/>
      <dgm:spPr/>
      <dgm:t>
        <a:bodyPr/>
        <a:lstStyle/>
        <a:p>
          <a:endParaRPr lang="zh-TW" altLang="en-US"/>
        </a:p>
      </dgm:t>
    </dgm:pt>
    <dgm:pt modelId="{937089D5-406B-4004-B3AE-B55C80A37911}" type="pres">
      <dgm:prSet presAssocID="{70CEADF3-51D7-4756-B1B0-939A21D6A0E8}" presName="connectorText" presStyleLbl="sibTrans1D1" presStyleIdx="4" presStyleCnt="9"/>
      <dgm:spPr/>
      <dgm:t>
        <a:bodyPr/>
        <a:lstStyle/>
        <a:p>
          <a:endParaRPr lang="zh-TW" altLang="en-US"/>
        </a:p>
      </dgm:t>
    </dgm:pt>
    <dgm:pt modelId="{9DFAE6DE-4051-4838-B327-78106F41FD8F}" type="pres">
      <dgm:prSet presAssocID="{7DB91364-A273-427A-8068-9666B143E186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783087-D521-426D-8C5B-F0803915EEA5}" type="pres">
      <dgm:prSet presAssocID="{5CB0CE9C-17AD-43CC-AEB5-C696EFD9126E}" presName="sibTrans" presStyleLbl="sibTrans1D1" presStyleIdx="5" presStyleCnt="9"/>
      <dgm:spPr/>
      <dgm:t>
        <a:bodyPr/>
        <a:lstStyle/>
        <a:p>
          <a:endParaRPr lang="zh-TW" altLang="en-US"/>
        </a:p>
      </dgm:t>
    </dgm:pt>
    <dgm:pt modelId="{D623F4D0-1216-41A3-BB01-2CFCA34B073A}" type="pres">
      <dgm:prSet presAssocID="{5CB0CE9C-17AD-43CC-AEB5-C696EFD9126E}" presName="connectorText" presStyleLbl="sibTrans1D1" presStyleIdx="5" presStyleCnt="9"/>
      <dgm:spPr/>
      <dgm:t>
        <a:bodyPr/>
        <a:lstStyle/>
        <a:p>
          <a:endParaRPr lang="zh-TW" altLang="en-US"/>
        </a:p>
      </dgm:t>
    </dgm:pt>
    <dgm:pt modelId="{3F132F2C-12AD-4293-95D9-641965CE36A9}" type="pres">
      <dgm:prSet presAssocID="{2D934F0C-313A-4E55-90D2-5DBF47818E9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F39F02-A278-428F-A076-DA6A7F0C3234}" type="pres">
      <dgm:prSet presAssocID="{22D30F4F-238F-4200-8682-D3993BA49A2C}" presName="sibTrans" presStyleLbl="sibTrans1D1" presStyleIdx="6" presStyleCnt="9"/>
      <dgm:spPr/>
      <dgm:t>
        <a:bodyPr/>
        <a:lstStyle/>
        <a:p>
          <a:endParaRPr lang="zh-TW" altLang="en-US"/>
        </a:p>
      </dgm:t>
    </dgm:pt>
    <dgm:pt modelId="{6F3363B3-3E7C-452F-8847-910CFC3AD8E5}" type="pres">
      <dgm:prSet presAssocID="{22D30F4F-238F-4200-8682-D3993BA49A2C}" presName="connectorText" presStyleLbl="sibTrans1D1" presStyleIdx="6" presStyleCnt="9"/>
      <dgm:spPr/>
      <dgm:t>
        <a:bodyPr/>
        <a:lstStyle/>
        <a:p>
          <a:endParaRPr lang="zh-TW" altLang="en-US"/>
        </a:p>
      </dgm:t>
    </dgm:pt>
    <dgm:pt modelId="{076C4038-82F2-403C-8A6A-29B3EE478B0F}" type="pres">
      <dgm:prSet presAssocID="{2386E1FC-C756-4BDB-AD5E-B41964C3033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6A7A9E-9B8B-42DB-9274-3B886F597851}" type="pres">
      <dgm:prSet presAssocID="{891EA052-15D0-48EA-A016-38FA98400667}" presName="sibTrans" presStyleLbl="sibTrans1D1" presStyleIdx="7" presStyleCnt="9"/>
      <dgm:spPr/>
      <dgm:t>
        <a:bodyPr/>
        <a:lstStyle/>
        <a:p>
          <a:endParaRPr lang="zh-TW" altLang="en-US"/>
        </a:p>
      </dgm:t>
    </dgm:pt>
    <dgm:pt modelId="{3EE8E4AD-AD37-4589-8E17-622B53DC507F}" type="pres">
      <dgm:prSet presAssocID="{891EA052-15D0-48EA-A016-38FA98400667}" presName="connectorText" presStyleLbl="sibTrans1D1" presStyleIdx="7" presStyleCnt="9"/>
      <dgm:spPr/>
      <dgm:t>
        <a:bodyPr/>
        <a:lstStyle/>
        <a:p>
          <a:endParaRPr lang="zh-TW" altLang="en-US"/>
        </a:p>
      </dgm:t>
    </dgm:pt>
    <dgm:pt modelId="{B0D5DE81-7763-4D7C-A79F-E007E9C7FA49}" type="pres">
      <dgm:prSet presAssocID="{1320716F-903A-4F8A-B6AE-035281A3D1A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CAA2BB-3771-4790-A044-C699C73B39DA}" type="pres">
      <dgm:prSet presAssocID="{D4AB247E-B5D1-46A6-BA00-338D69A9955D}" presName="sibTrans" presStyleLbl="sibTrans1D1" presStyleIdx="8" presStyleCnt="9"/>
      <dgm:spPr/>
      <dgm:t>
        <a:bodyPr/>
        <a:lstStyle/>
        <a:p>
          <a:endParaRPr lang="zh-TW" altLang="en-US"/>
        </a:p>
      </dgm:t>
    </dgm:pt>
    <dgm:pt modelId="{09BF80AA-27D1-44C5-ADEC-ACB4850B29E0}" type="pres">
      <dgm:prSet presAssocID="{D4AB247E-B5D1-46A6-BA00-338D69A9955D}" presName="connectorText" presStyleLbl="sibTrans1D1" presStyleIdx="8" presStyleCnt="9"/>
      <dgm:spPr/>
      <dgm:t>
        <a:bodyPr/>
        <a:lstStyle/>
        <a:p>
          <a:endParaRPr lang="zh-TW" altLang="en-US"/>
        </a:p>
      </dgm:t>
    </dgm:pt>
    <dgm:pt modelId="{C2C40445-752F-4F0E-A27F-A776988176AC}" type="pres">
      <dgm:prSet presAssocID="{10111258-B50A-4C0F-935D-A8D2FDF7775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43ADDC-8759-4717-BD15-A9954EFF21BD}" type="presOf" srcId="{B80F148F-4F01-4628-9F83-DE19368EDA12}" destId="{ACFA2218-0AF5-4D19-B2CA-23A0016AE437}" srcOrd="0" destOrd="0" presId="urn:microsoft.com/office/officeart/2005/8/layout/bProcess3"/>
    <dgm:cxn modelId="{F33355D2-1FC0-4BC3-987F-CCFD9AF221E5}" type="presOf" srcId="{5CB0CE9C-17AD-43CC-AEB5-C696EFD9126E}" destId="{21783087-D521-426D-8C5B-F0803915EEA5}" srcOrd="0" destOrd="0" presId="urn:microsoft.com/office/officeart/2005/8/layout/bProcess3"/>
    <dgm:cxn modelId="{E37EE7C5-7DDE-438D-9B31-969AA09FF64F}" type="presOf" srcId="{D4AB247E-B5D1-46A6-BA00-338D69A9955D}" destId="{7ECAA2BB-3771-4790-A044-C699C73B39DA}" srcOrd="0" destOrd="0" presId="urn:microsoft.com/office/officeart/2005/8/layout/bProcess3"/>
    <dgm:cxn modelId="{B3CE1729-8D2B-4285-A018-180A17B5206E}" type="presOf" srcId="{BBF71011-A2DF-4900-93C1-15C807D99C97}" destId="{BCA84DBA-070B-4E0C-B975-93D617F9C4E7}" srcOrd="0" destOrd="0" presId="urn:microsoft.com/office/officeart/2005/8/layout/bProcess3"/>
    <dgm:cxn modelId="{D0F23D07-6AAD-41DA-A06C-C31DCE2C8F14}" type="presOf" srcId="{22D30F4F-238F-4200-8682-D3993BA49A2C}" destId="{6F3363B3-3E7C-452F-8847-910CFC3AD8E5}" srcOrd="1" destOrd="0" presId="urn:microsoft.com/office/officeart/2005/8/layout/bProcess3"/>
    <dgm:cxn modelId="{A749A4AE-AF04-46EE-B9DC-3F101D05F4DA}" srcId="{4D4932E5-6E70-4CD7-B4FF-0BF586C4D907}" destId="{2D934F0C-313A-4E55-90D2-5DBF47818E97}" srcOrd="6" destOrd="0" parTransId="{88CDB306-08D2-4A57-8720-8CBFAB3EAF25}" sibTransId="{22D30F4F-238F-4200-8682-D3993BA49A2C}"/>
    <dgm:cxn modelId="{BE2381FF-FAF3-450A-875A-141CCC40C740}" type="presOf" srcId="{10111258-B50A-4C0F-935D-A8D2FDF77753}" destId="{C2C40445-752F-4F0E-A27F-A776988176AC}" srcOrd="0" destOrd="0" presId="urn:microsoft.com/office/officeart/2005/8/layout/bProcess3"/>
    <dgm:cxn modelId="{CF20691F-452B-43D8-A0EB-D8FA5CF7A535}" srcId="{4D4932E5-6E70-4CD7-B4FF-0BF586C4D907}" destId="{F31328BC-B973-4C67-8FDB-ED4235BB9485}" srcOrd="0" destOrd="0" parTransId="{22041A2E-7902-4183-A369-D7B338C4F350}" sibTransId="{B80F148F-4F01-4628-9F83-DE19368EDA12}"/>
    <dgm:cxn modelId="{C6AD6938-E2D8-4361-9C4F-0E92F7AD14B1}" type="presOf" srcId="{891EA052-15D0-48EA-A016-38FA98400667}" destId="{3EE8E4AD-AD37-4589-8E17-622B53DC507F}" srcOrd="1" destOrd="0" presId="urn:microsoft.com/office/officeart/2005/8/layout/bProcess3"/>
    <dgm:cxn modelId="{504C5EA2-0D93-46A4-AFBA-DAC8B4248A0C}" type="presOf" srcId="{70CEADF3-51D7-4756-B1B0-939A21D6A0E8}" destId="{6F0D4C38-8066-4180-B9DF-0B51EC36250B}" srcOrd="0" destOrd="0" presId="urn:microsoft.com/office/officeart/2005/8/layout/bProcess3"/>
    <dgm:cxn modelId="{2429E97D-6F2D-46AE-8FDC-7022ED04BE3B}" type="presOf" srcId="{B80F148F-4F01-4628-9F83-DE19368EDA12}" destId="{88DAB414-4432-406F-82FC-FBA9B086B682}" srcOrd="1" destOrd="0" presId="urn:microsoft.com/office/officeart/2005/8/layout/bProcess3"/>
    <dgm:cxn modelId="{375B0465-DC16-4900-9160-1416B9990868}" type="presOf" srcId="{8D6097A1-F418-444C-84AC-74283008A172}" destId="{EBE29AC6-D638-42AF-9603-E47AAF3C9AA7}" srcOrd="1" destOrd="0" presId="urn:microsoft.com/office/officeart/2005/8/layout/bProcess3"/>
    <dgm:cxn modelId="{58A30494-F04C-4D6D-B5DB-FA7B237E26AD}" type="presOf" srcId="{F31328BC-B973-4C67-8FDB-ED4235BB9485}" destId="{5B7ECF72-5998-4113-B25D-3D19FEB426FF}" srcOrd="0" destOrd="0" presId="urn:microsoft.com/office/officeart/2005/8/layout/bProcess3"/>
    <dgm:cxn modelId="{23CC4B96-2243-4045-ACF6-0E55F501EEA5}" type="presOf" srcId="{5CB0CE9C-17AD-43CC-AEB5-C696EFD9126E}" destId="{D623F4D0-1216-41A3-BB01-2CFCA34B073A}" srcOrd="1" destOrd="0" presId="urn:microsoft.com/office/officeart/2005/8/layout/bProcess3"/>
    <dgm:cxn modelId="{9DD01AA5-977C-40EA-BA51-F0902F532A69}" srcId="{4D4932E5-6E70-4CD7-B4FF-0BF586C4D907}" destId="{A7711C31-0E18-4720-B27C-7804A0FAF62F}" srcOrd="2" destOrd="0" parTransId="{2E29983B-9CCC-4316-960C-A90943868C29}" sibTransId="{B043AC33-BDE1-4A9E-BD78-C38B06F516D9}"/>
    <dgm:cxn modelId="{CB98BFE0-079B-4F7E-8701-6A188F4CB772}" srcId="{4D4932E5-6E70-4CD7-B4FF-0BF586C4D907}" destId="{1320716F-903A-4F8A-B6AE-035281A3D1AD}" srcOrd="8" destOrd="0" parTransId="{C443BC4C-9466-48F3-B3E7-F427E12629EF}" sibTransId="{D4AB247E-B5D1-46A6-BA00-338D69A9955D}"/>
    <dgm:cxn modelId="{026E8F0C-02CC-4B75-88F1-E0887359091E}" srcId="{4D4932E5-6E70-4CD7-B4FF-0BF586C4D907}" destId="{E631ACBF-9AE6-42DD-BDC4-AB261F8DAE3E}" srcOrd="4" destOrd="0" parTransId="{FA5ED092-D17D-415A-AD00-7037AD60066B}" sibTransId="{70CEADF3-51D7-4756-B1B0-939A21D6A0E8}"/>
    <dgm:cxn modelId="{87692244-0181-4290-B36D-7BBD7C6E0951}" type="presOf" srcId="{2386E1FC-C756-4BDB-AD5E-B41964C3033A}" destId="{076C4038-82F2-403C-8A6A-29B3EE478B0F}" srcOrd="0" destOrd="0" presId="urn:microsoft.com/office/officeart/2005/8/layout/bProcess3"/>
    <dgm:cxn modelId="{37FD0F74-4213-4327-BDED-F0A33852256F}" type="presOf" srcId="{7DB91364-A273-427A-8068-9666B143E186}" destId="{9DFAE6DE-4051-4838-B327-78106F41FD8F}" srcOrd="0" destOrd="0" presId="urn:microsoft.com/office/officeart/2005/8/layout/bProcess3"/>
    <dgm:cxn modelId="{96D10D80-E2BA-4DAA-A257-54C9C1823260}" type="presOf" srcId="{8D6097A1-F418-444C-84AC-74283008A172}" destId="{AB5437DA-9847-453A-8A32-2D907074FD5A}" srcOrd="0" destOrd="0" presId="urn:microsoft.com/office/officeart/2005/8/layout/bProcess3"/>
    <dgm:cxn modelId="{27874C08-35E9-4DCC-8FA2-022E968831AE}" type="presOf" srcId="{2D934F0C-313A-4E55-90D2-5DBF47818E97}" destId="{3F132F2C-12AD-4293-95D9-641965CE36A9}" srcOrd="0" destOrd="0" presId="urn:microsoft.com/office/officeart/2005/8/layout/bProcess3"/>
    <dgm:cxn modelId="{D8479691-59D1-4C03-8B7C-F95A938B395E}" type="presOf" srcId="{891EA052-15D0-48EA-A016-38FA98400667}" destId="{026A7A9E-9B8B-42DB-9274-3B886F597851}" srcOrd="0" destOrd="0" presId="urn:microsoft.com/office/officeart/2005/8/layout/bProcess3"/>
    <dgm:cxn modelId="{C5C9679A-D4C6-4623-965E-F587DF65D359}" type="presOf" srcId="{1320716F-903A-4F8A-B6AE-035281A3D1AD}" destId="{B0D5DE81-7763-4D7C-A79F-E007E9C7FA49}" srcOrd="0" destOrd="0" presId="urn:microsoft.com/office/officeart/2005/8/layout/bProcess3"/>
    <dgm:cxn modelId="{0A501450-50F4-46A1-9724-94E66C3C2730}" type="presOf" srcId="{EC8A13A1-8708-4613-917D-6CD68DD0F488}" destId="{A0B54721-42DC-4BE6-879A-5104F905D808}" srcOrd="0" destOrd="0" presId="urn:microsoft.com/office/officeart/2005/8/layout/bProcess3"/>
    <dgm:cxn modelId="{4582D6DC-FC68-4C36-9648-7273D3E85E17}" type="presOf" srcId="{E631ACBF-9AE6-42DD-BDC4-AB261F8DAE3E}" destId="{68A26553-8DAE-4324-B5E7-1B2F589A4D03}" srcOrd="0" destOrd="0" presId="urn:microsoft.com/office/officeart/2005/8/layout/bProcess3"/>
    <dgm:cxn modelId="{9A8F97A6-0A0A-432F-82A8-FF64B13F337D}" type="presOf" srcId="{B043AC33-BDE1-4A9E-BD78-C38B06F516D9}" destId="{AA5410C3-B01E-480E-BFFD-3BD3ACB0223F}" srcOrd="0" destOrd="0" presId="urn:microsoft.com/office/officeart/2005/8/layout/bProcess3"/>
    <dgm:cxn modelId="{7506A8B7-DFDA-4AB1-AEE3-C07357D87CB5}" type="presOf" srcId="{EC8A13A1-8708-4613-917D-6CD68DD0F488}" destId="{8D00DF7D-8F1C-436C-A742-2C94D9FC6958}" srcOrd="1" destOrd="0" presId="urn:microsoft.com/office/officeart/2005/8/layout/bProcess3"/>
    <dgm:cxn modelId="{3FE12B40-F7B2-408C-A7E6-BB4244E93847}" type="presOf" srcId="{5F206F85-C845-43C4-8D8F-9C232CE4C966}" destId="{432FE0C8-8045-442C-9D60-086DC401E87B}" srcOrd="0" destOrd="0" presId="urn:microsoft.com/office/officeart/2005/8/layout/bProcess3"/>
    <dgm:cxn modelId="{EB215189-C862-432C-99BF-3765C139B166}" type="presOf" srcId="{70CEADF3-51D7-4756-B1B0-939A21D6A0E8}" destId="{937089D5-406B-4004-B3AE-B55C80A37911}" srcOrd="1" destOrd="0" presId="urn:microsoft.com/office/officeart/2005/8/layout/bProcess3"/>
    <dgm:cxn modelId="{BC134A7C-09D1-423C-A7BF-80CC1888DB84}" srcId="{4D4932E5-6E70-4CD7-B4FF-0BF586C4D907}" destId="{BBF71011-A2DF-4900-93C1-15C807D99C97}" srcOrd="3" destOrd="0" parTransId="{00859EA8-3F14-4214-B554-9FF37B4DEC43}" sibTransId="{EC8A13A1-8708-4613-917D-6CD68DD0F488}"/>
    <dgm:cxn modelId="{662F0AE1-0F33-4161-9700-C242E9421131}" srcId="{4D4932E5-6E70-4CD7-B4FF-0BF586C4D907}" destId="{5F206F85-C845-43C4-8D8F-9C232CE4C966}" srcOrd="1" destOrd="0" parTransId="{DBF2A262-AE6B-4EC4-81CB-8C1F87E5A774}" sibTransId="{8D6097A1-F418-444C-84AC-74283008A172}"/>
    <dgm:cxn modelId="{B40259CC-DA7B-49D6-AAA4-595E260DC65D}" srcId="{4D4932E5-6E70-4CD7-B4FF-0BF586C4D907}" destId="{2386E1FC-C756-4BDB-AD5E-B41964C3033A}" srcOrd="7" destOrd="0" parTransId="{C4F2BC85-0088-41D6-ACE9-ED102C9BE873}" sibTransId="{891EA052-15D0-48EA-A016-38FA98400667}"/>
    <dgm:cxn modelId="{E1816A02-B3A8-451F-9116-7EB33C9171D5}" type="presOf" srcId="{A7711C31-0E18-4720-B27C-7804A0FAF62F}" destId="{5A09FA74-5A8C-45D4-9C1D-E897885BB938}" srcOrd="0" destOrd="0" presId="urn:microsoft.com/office/officeart/2005/8/layout/bProcess3"/>
    <dgm:cxn modelId="{E2B685F4-915F-4C17-A40E-CD37AE431700}" srcId="{4D4932E5-6E70-4CD7-B4FF-0BF586C4D907}" destId="{10111258-B50A-4C0F-935D-A8D2FDF77753}" srcOrd="9" destOrd="0" parTransId="{4258F0CA-BB4B-4B67-8834-F9DF0D3812E6}" sibTransId="{5E3DB295-F5D6-4072-A595-32F3D7D6932D}"/>
    <dgm:cxn modelId="{97181BA4-132C-4CE1-92E4-A0793FCE254F}" srcId="{4D4932E5-6E70-4CD7-B4FF-0BF586C4D907}" destId="{7DB91364-A273-427A-8068-9666B143E186}" srcOrd="5" destOrd="0" parTransId="{E7CED411-C581-4A2F-B986-4521E2025084}" sibTransId="{5CB0CE9C-17AD-43CC-AEB5-C696EFD9126E}"/>
    <dgm:cxn modelId="{BC818F51-EF75-4C85-B3E6-5C7176A4A4F9}" type="presOf" srcId="{4D4932E5-6E70-4CD7-B4FF-0BF586C4D907}" destId="{226FB6FF-8D06-4DB0-A7D8-0C04F6111691}" srcOrd="0" destOrd="0" presId="urn:microsoft.com/office/officeart/2005/8/layout/bProcess3"/>
    <dgm:cxn modelId="{F6A4C1F8-B456-434A-A1A7-2C39B3606024}" type="presOf" srcId="{B043AC33-BDE1-4A9E-BD78-C38B06F516D9}" destId="{9C1B87DA-FF29-4F7C-BCF3-8DB48343BCAC}" srcOrd="1" destOrd="0" presId="urn:microsoft.com/office/officeart/2005/8/layout/bProcess3"/>
    <dgm:cxn modelId="{A8C44BE8-5476-4D8D-A9C9-D6036BC1250F}" type="presOf" srcId="{D4AB247E-B5D1-46A6-BA00-338D69A9955D}" destId="{09BF80AA-27D1-44C5-ADEC-ACB4850B29E0}" srcOrd="1" destOrd="0" presId="urn:microsoft.com/office/officeart/2005/8/layout/bProcess3"/>
    <dgm:cxn modelId="{2299A056-33C4-4DCA-9571-C9822CBE292E}" type="presOf" srcId="{22D30F4F-238F-4200-8682-D3993BA49A2C}" destId="{9EF39F02-A278-428F-A076-DA6A7F0C3234}" srcOrd="0" destOrd="0" presId="urn:microsoft.com/office/officeart/2005/8/layout/bProcess3"/>
    <dgm:cxn modelId="{423B8311-46DE-4399-B6A5-8FE18A56CC0C}" type="presParOf" srcId="{226FB6FF-8D06-4DB0-A7D8-0C04F6111691}" destId="{5B7ECF72-5998-4113-B25D-3D19FEB426FF}" srcOrd="0" destOrd="0" presId="urn:microsoft.com/office/officeart/2005/8/layout/bProcess3"/>
    <dgm:cxn modelId="{B1352129-D7BB-4F1A-9301-AF6F0D2FE04C}" type="presParOf" srcId="{226FB6FF-8D06-4DB0-A7D8-0C04F6111691}" destId="{ACFA2218-0AF5-4D19-B2CA-23A0016AE437}" srcOrd="1" destOrd="0" presId="urn:microsoft.com/office/officeart/2005/8/layout/bProcess3"/>
    <dgm:cxn modelId="{50B3F156-7C63-408C-AEAE-7DDC809142BA}" type="presParOf" srcId="{ACFA2218-0AF5-4D19-B2CA-23A0016AE437}" destId="{88DAB414-4432-406F-82FC-FBA9B086B682}" srcOrd="0" destOrd="0" presId="urn:microsoft.com/office/officeart/2005/8/layout/bProcess3"/>
    <dgm:cxn modelId="{B5F162B7-E21E-469A-8E64-D2E2A8587737}" type="presParOf" srcId="{226FB6FF-8D06-4DB0-A7D8-0C04F6111691}" destId="{432FE0C8-8045-442C-9D60-086DC401E87B}" srcOrd="2" destOrd="0" presId="urn:microsoft.com/office/officeart/2005/8/layout/bProcess3"/>
    <dgm:cxn modelId="{E631F78D-FBF3-4B37-A31F-074818BE913D}" type="presParOf" srcId="{226FB6FF-8D06-4DB0-A7D8-0C04F6111691}" destId="{AB5437DA-9847-453A-8A32-2D907074FD5A}" srcOrd="3" destOrd="0" presId="urn:microsoft.com/office/officeart/2005/8/layout/bProcess3"/>
    <dgm:cxn modelId="{A0D7E4D7-C532-41BD-AF26-407B99282C9F}" type="presParOf" srcId="{AB5437DA-9847-453A-8A32-2D907074FD5A}" destId="{EBE29AC6-D638-42AF-9603-E47AAF3C9AA7}" srcOrd="0" destOrd="0" presId="urn:microsoft.com/office/officeart/2005/8/layout/bProcess3"/>
    <dgm:cxn modelId="{BF1E14E2-6DCD-4915-A808-0428E0A4F5DD}" type="presParOf" srcId="{226FB6FF-8D06-4DB0-A7D8-0C04F6111691}" destId="{5A09FA74-5A8C-45D4-9C1D-E897885BB938}" srcOrd="4" destOrd="0" presId="urn:microsoft.com/office/officeart/2005/8/layout/bProcess3"/>
    <dgm:cxn modelId="{CF79D826-0819-4295-AF7F-4E8053842C71}" type="presParOf" srcId="{226FB6FF-8D06-4DB0-A7D8-0C04F6111691}" destId="{AA5410C3-B01E-480E-BFFD-3BD3ACB0223F}" srcOrd="5" destOrd="0" presId="urn:microsoft.com/office/officeart/2005/8/layout/bProcess3"/>
    <dgm:cxn modelId="{A013F99F-CA88-425E-AE44-344F41CF1E8E}" type="presParOf" srcId="{AA5410C3-B01E-480E-BFFD-3BD3ACB0223F}" destId="{9C1B87DA-FF29-4F7C-BCF3-8DB48343BCAC}" srcOrd="0" destOrd="0" presId="urn:microsoft.com/office/officeart/2005/8/layout/bProcess3"/>
    <dgm:cxn modelId="{73D35807-8FA4-4304-9B98-0CE6D1C56950}" type="presParOf" srcId="{226FB6FF-8D06-4DB0-A7D8-0C04F6111691}" destId="{BCA84DBA-070B-4E0C-B975-93D617F9C4E7}" srcOrd="6" destOrd="0" presId="urn:microsoft.com/office/officeart/2005/8/layout/bProcess3"/>
    <dgm:cxn modelId="{1780E82D-311C-4AAB-8E45-26241FD0E911}" type="presParOf" srcId="{226FB6FF-8D06-4DB0-A7D8-0C04F6111691}" destId="{A0B54721-42DC-4BE6-879A-5104F905D808}" srcOrd="7" destOrd="0" presId="urn:microsoft.com/office/officeart/2005/8/layout/bProcess3"/>
    <dgm:cxn modelId="{AC7C2A44-69E2-4185-95C0-A17FF4CEE0B0}" type="presParOf" srcId="{A0B54721-42DC-4BE6-879A-5104F905D808}" destId="{8D00DF7D-8F1C-436C-A742-2C94D9FC6958}" srcOrd="0" destOrd="0" presId="urn:microsoft.com/office/officeart/2005/8/layout/bProcess3"/>
    <dgm:cxn modelId="{21DAC8AD-7A6B-4BAF-9E4A-A04BB20B4EB0}" type="presParOf" srcId="{226FB6FF-8D06-4DB0-A7D8-0C04F6111691}" destId="{68A26553-8DAE-4324-B5E7-1B2F589A4D03}" srcOrd="8" destOrd="0" presId="urn:microsoft.com/office/officeart/2005/8/layout/bProcess3"/>
    <dgm:cxn modelId="{EE05917B-4DD3-4414-84A7-87E89DFE2438}" type="presParOf" srcId="{226FB6FF-8D06-4DB0-A7D8-0C04F6111691}" destId="{6F0D4C38-8066-4180-B9DF-0B51EC36250B}" srcOrd="9" destOrd="0" presId="urn:microsoft.com/office/officeart/2005/8/layout/bProcess3"/>
    <dgm:cxn modelId="{0409BFF8-ADF6-42CB-9BCA-4DA35A12DAD1}" type="presParOf" srcId="{6F0D4C38-8066-4180-B9DF-0B51EC36250B}" destId="{937089D5-406B-4004-B3AE-B55C80A37911}" srcOrd="0" destOrd="0" presId="urn:microsoft.com/office/officeart/2005/8/layout/bProcess3"/>
    <dgm:cxn modelId="{57CA04FB-2585-42B5-ABD2-00B491A2E04B}" type="presParOf" srcId="{226FB6FF-8D06-4DB0-A7D8-0C04F6111691}" destId="{9DFAE6DE-4051-4838-B327-78106F41FD8F}" srcOrd="10" destOrd="0" presId="urn:microsoft.com/office/officeart/2005/8/layout/bProcess3"/>
    <dgm:cxn modelId="{69C6A202-F582-4A2A-B0E1-52967D62DE6C}" type="presParOf" srcId="{226FB6FF-8D06-4DB0-A7D8-0C04F6111691}" destId="{21783087-D521-426D-8C5B-F0803915EEA5}" srcOrd="11" destOrd="0" presId="urn:microsoft.com/office/officeart/2005/8/layout/bProcess3"/>
    <dgm:cxn modelId="{6FE15A4A-0868-4B89-9044-B7CA35A0C16F}" type="presParOf" srcId="{21783087-D521-426D-8C5B-F0803915EEA5}" destId="{D623F4D0-1216-41A3-BB01-2CFCA34B073A}" srcOrd="0" destOrd="0" presId="urn:microsoft.com/office/officeart/2005/8/layout/bProcess3"/>
    <dgm:cxn modelId="{69962D03-E1B1-4482-8E9C-537882275AC6}" type="presParOf" srcId="{226FB6FF-8D06-4DB0-A7D8-0C04F6111691}" destId="{3F132F2C-12AD-4293-95D9-641965CE36A9}" srcOrd="12" destOrd="0" presId="urn:microsoft.com/office/officeart/2005/8/layout/bProcess3"/>
    <dgm:cxn modelId="{BF7787B8-A39E-44B3-BDAD-34EE93501565}" type="presParOf" srcId="{226FB6FF-8D06-4DB0-A7D8-0C04F6111691}" destId="{9EF39F02-A278-428F-A076-DA6A7F0C3234}" srcOrd="13" destOrd="0" presId="urn:microsoft.com/office/officeart/2005/8/layout/bProcess3"/>
    <dgm:cxn modelId="{AF1F5472-6FB2-4AA3-88F8-5D9F366FFD4D}" type="presParOf" srcId="{9EF39F02-A278-428F-A076-DA6A7F0C3234}" destId="{6F3363B3-3E7C-452F-8847-910CFC3AD8E5}" srcOrd="0" destOrd="0" presId="urn:microsoft.com/office/officeart/2005/8/layout/bProcess3"/>
    <dgm:cxn modelId="{9472BFA5-2A7D-41E4-8FCD-5D0CCAD0ED4B}" type="presParOf" srcId="{226FB6FF-8D06-4DB0-A7D8-0C04F6111691}" destId="{076C4038-82F2-403C-8A6A-29B3EE478B0F}" srcOrd="14" destOrd="0" presId="urn:microsoft.com/office/officeart/2005/8/layout/bProcess3"/>
    <dgm:cxn modelId="{5B5FC541-FF4B-496A-9F01-FB9993B23780}" type="presParOf" srcId="{226FB6FF-8D06-4DB0-A7D8-0C04F6111691}" destId="{026A7A9E-9B8B-42DB-9274-3B886F597851}" srcOrd="15" destOrd="0" presId="urn:microsoft.com/office/officeart/2005/8/layout/bProcess3"/>
    <dgm:cxn modelId="{D378A552-FC8C-4FCA-9332-B16546FD4E45}" type="presParOf" srcId="{026A7A9E-9B8B-42DB-9274-3B886F597851}" destId="{3EE8E4AD-AD37-4589-8E17-622B53DC507F}" srcOrd="0" destOrd="0" presId="urn:microsoft.com/office/officeart/2005/8/layout/bProcess3"/>
    <dgm:cxn modelId="{7FDEF739-85E3-490C-AD08-23B6EEA9C4B8}" type="presParOf" srcId="{226FB6FF-8D06-4DB0-A7D8-0C04F6111691}" destId="{B0D5DE81-7763-4D7C-A79F-E007E9C7FA49}" srcOrd="16" destOrd="0" presId="urn:microsoft.com/office/officeart/2005/8/layout/bProcess3"/>
    <dgm:cxn modelId="{23D2E1A1-BCDA-4EBF-B44A-5BF0F442C648}" type="presParOf" srcId="{226FB6FF-8D06-4DB0-A7D8-0C04F6111691}" destId="{7ECAA2BB-3771-4790-A044-C699C73B39DA}" srcOrd="17" destOrd="0" presId="urn:microsoft.com/office/officeart/2005/8/layout/bProcess3"/>
    <dgm:cxn modelId="{BA78C38E-F161-463B-8A88-F6A7A3A534B9}" type="presParOf" srcId="{7ECAA2BB-3771-4790-A044-C699C73B39DA}" destId="{09BF80AA-27D1-44C5-ADEC-ACB4850B29E0}" srcOrd="0" destOrd="0" presId="urn:microsoft.com/office/officeart/2005/8/layout/bProcess3"/>
    <dgm:cxn modelId="{6262104B-AD6B-4EE3-B441-905B4058975B}" type="presParOf" srcId="{226FB6FF-8D06-4DB0-A7D8-0C04F6111691}" destId="{C2C40445-752F-4F0E-A27F-A776988176AC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A2218-0AF5-4D19-B2CA-23A0016AE437}">
      <dsp:nvSpPr>
        <dsp:cNvPr id="0" name=""/>
        <dsp:cNvSpPr/>
      </dsp:nvSpPr>
      <dsp:spPr>
        <a:xfrm>
          <a:off x="1624121" y="941558"/>
          <a:ext cx="341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3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85777" y="985416"/>
        <a:ext cx="18626" cy="3725"/>
      </dsp:txXfrm>
    </dsp:sp>
    <dsp:sp modelId="{5B7ECF72-5998-4113-B25D-3D19FEB426FF}">
      <dsp:nvSpPr>
        <dsp:cNvPr id="0" name=""/>
        <dsp:cNvSpPr/>
      </dsp:nvSpPr>
      <dsp:spPr>
        <a:xfrm>
          <a:off x="6188" y="501358"/>
          <a:ext cx="1619733" cy="971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幸福碰碰車</a:t>
          </a:r>
          <a:endParaRPr lang="zh-TW" altLang="en-US" sz="1700" kern="1200" dirty="0"/>
        </a:p>
      </dsp:txBody>
      <dsp:txXfrm>
        <a:off x="6188" y="501358"/>
        <a:ext cx="1619733" cy="971839"/>
      </dsp:txXfrm>
    </dsp:sp>
    <dsp:sp modelId="{AB5437DA-9847-453A-8A32-2D907074FD5A}">
      <dsp:nvSpPr>
        <dsp:cNvPr id="0" name=""/>
        <dsp:cNvSpPr/>
      </dsp:nvSpPr>
      <dsp:spPr>
        <a:xfrm>
          <a:off x="3616392" y="941558"/>
          <a:ext cx="341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3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78048" y="985416"/>
        <a:ext cx="18626" cy="3725"/>
      </dsp:txXfrm>
    </dsp:sp>
    <dsp:sp modelId="{432FE0C8-8045-442C-9D60-086DC401E87B}">
      <dsp:nvSpPr>
        <dsp:cNvPr id="0" name=""/>
        <dsp:cNvSpPr/>
      </dsp:nvSpPr>
      <dsp:spPr>
        <a:xfrm>
          <a:off x="1998459" y="501358"/>
          <a:ext cx="1619733" cy="971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0" i="0" kern="1200" dirty="0" smtClean="0"/>
            <a:t>轉轉咖啡杯</a:t>
          </a:r>
          <a:endParaRPr lang="zh-TW" altLang="en-US" sz="1700" kern="1200" dirty="0"/>
        </a:p>
      </dsp:txBody>
      <dsp:txXfrm>
        <a:off x="1998459" y="501358"/>
        <a:ext cx="1619733" cy="971839"/>
      </dsp:txXfrm>
    </dsp:sp>
    <dsp:sp modelId="{AA5410C3-B01E-480E-BFFD-3BD3ACB0223F}">
      <dsp:nvSpPr>
        <dsp:cNvPr id="0" name=""/>
        <dsp:cNvSpPr/>
      </dsp:nvSpPr>
      <dsp:spPr>
        <a:xfrm>
          <a:off x="5608664" y="941558"/>
          <a:ext cx="341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3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770320" y="985416"/>
        <a:ext cx="18626" cy="3725"/>
      </dsp:txXfrm>
    </dsp:sp>
    <dsp:sp modelId="{5A09FA74-5A8C-45D4-9C1D-E897885BB938}">
      <dsp:nvSpPr>
        <dsp:cNvPr id="0" name=""/>
        <dsp:cNvSpPr/>
      </dsp:nvSpPr>
      <dsp:spPr>
        <a:xfrm>
          <a:off x="3990731" y="501358"/>
          <a:ext cx="1619733" cy="9718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0" i="0" kern="1200" dirty="0" smtClean="0"/>
            <a:t>巡弋飛椅</a:t>
          </a:r>
          <a:endParaRPr lang="zh-TW" altLang="en-US" sz="1700" kern="1200" dirty="0"/>
        </a:p>
      </dsp:txBody>
      <dsp:txXfrm>
        <a:off x="3990731" y="501358"/>
        <a:ext cx="1619733" cy="971839"/>
      </dsp:txXfrm>
    </dsp:sp>
    <dsp:sp modelId="{A0B54721-42DC-4BE6-879A-5104F905D808}">
      <dsp:nvSpPr>
        <dsp:cNvPr id="0" name=""/>
        <dsp:cNvSpPr/>
      </dsp:nvSpPr>
      <dsp:spPr>
        <a:xfrm>
          <a:off x="7600936" y="941558"/>
          <a:ext cx="341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3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762591" y="985416"/>
        <a:ext cx="18626" cy="3725"/>
      </dsp:txXfrm>
    </dsp:sp>
    <dsp:sp modelId="{BCA84DBA-070B-4E0C-B975-93D617F9C4E7}">
      <dsp:nvSpPr>
        <dsp:cNvPr id="0" name=""/>
        <dsp:cNvSpPr/>
      </dsp:nvSpPr>
      <dsp:spPr>
        <a:xfrm>
          <a:off x="5983003" y="501358"/>
          <a:ext cx="1619733" cy="9718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0" i="0" kern="1200" dirty="0" smtClean="0"/>
            <a:t>小飛龍</a:t>
          </a:r>
          <a:endParaRPr lang="zh-TW" altLang="en-US" sz="1700" kern="1200" dirty="0"/>
        </a:p>
      </dsp:txBody>
      <dsp:txXfrm>
        <a:off x="5983003" y="501358"/>
        <a:ext cx="1619733" cy="971839"/>
      </dsp:txXfrm>
    </dsp:sp>
    <dsp:sp modelId="{6F0D4C38-8066-4180-B9DF-0B51EC36250B}">
      <dsp:nvSpPr>
        <dsp:cNvPr id="0" name=""/>
        <dsp:cNvSpPr/>
      </dsp:nvSpPr>
      <dsp:spPr>
        <a:xfrm>
          <a:off x="816054" y="1471398"/>
          <a:ext cx="7969086" cy="341938"/>
        </a:xfrm>
        <a:custGeom>
          <a:avLst/>
          <a:gdLst/>
          <a:ahLst/>
          <a:cxnLst/>
          <a:rect l="0" t="0" r="0" b="0"/>
          <a:pathLst>
            <a:path>
              <a:moveTo>
                <a:pt x="7969086" y="0"/>
              </a:moveTo>
              <a:lnTo>
                <a:pt x="7969086" y="188069"/>
              </a:lnTo>
              <a:lnTo>
                <a:pt x="0" y="188069"/>
              </a:lnTo>
              <a:lnTo>
                <a:pt x="0" y="341938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01153" y="1640505"/>
        <a:ext cx="398889" cy="3725"/>
      </dsp:txXfrm>
    </dsp:sp>
    <dsp:sp modelId="{68A26553-8DAE-4324-B5E7-1B2F589A4D03}">
      <dsp:nvSpPr>
        <dsp:cNvPr id="0" name=""/>
        <dsp:cNvSpPr/>
      </dsp:nvSpPr>
      <dsp:spPr>
        <a:xfrm>
          <a:off x="7975274" y="501358"/>
          <a:ext cx="1619733" cy="9718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宇宙迴旋</a:t>
          </a:r>
          <a:br>
            <a:rPr lang="zh-TW" altLang="en-US" sz="1700" kern="1200" dirty="0" smtClean="0"/>
          </a:br>
          <a:endParaRPr lang="zh-TW" altLang="en-US" sz="1700" kern="1200" dirty="0"/>
        </a:p>
      </dsp:txBody>
      <dsp:txXfrm>
        <a:off x="7975274" y="501358"/>
        <a:ext cx="1619733" cy="971839"/>
      </dsp:txXfrm>
    </dsp:sp>
    <dsp:sp modelId="{21783087-D521-426D-8C5B-F0803915EEA5}">
      <dsp:nvSpPr>
        <dsp:cNvPr id="0" name=""/>
        <dsp:cNvSpPr/>
      </dsp:nvSpPr>
      <dsp:spPr>
        <a:xfrm>
          <a:off x="1624121" y="2285937"/>
          <a:ext cx="341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3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85777" y="2329794"/>
        <a:ext cx="18626" cy="3725"/>
      </dsp:txXfrm>
    </dsp:sp>
    <dsp:sp modelId="{9DFAE6DE-4051-4838-B327-78106F41FD8F}">
      <dsp:nvSpPr>
        <dsp:cNvPr id="0" name=""/>
        <dsp:cNvSpPr/>
      </dsp:nvSpPr>
      <dsp:spPr>
        <a:xfrm>
          <a:off x="6188" y="1845737"/>
          <a:ext cx="1619733" cy="971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星空小飛碟</a:t>
          </a:r>
          <a:br>
            <a:rPr lang="zh-TW" altLang="en-US" sz="1700" kern="1200" dirty="0" smtClean="0"/>
          </a:br>
          <a:endParaRPr lang="zh-TW" altLang="en-US" sz="1700" kern="1200" dirty="0"/>
        </a:p>
      </dsp:txBody>
      <dsp:txXfrm>
        <a:off x="6188" y="1845737"/>
        <a:ext cx="1619733" cy="971839"/>
      </dsp:txXfrm>
    </dsp:sp>
    <dsp:sp modelId="{9EF39F02-A278-428F-A076-DA6A7F0C3234}">
      <dsp:nvSpPr>
        <dsp:cNvPr id="0" name=""/>
        <dsp:cNvSpPr/>
      </dsp:nvSpPr>
      <dsp:spPr>
        <a:xfrm>
          <a:off x="3616392" y="2285937"/>
          <a:ext cx="341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3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78048" y="2329794"/>
        <a:ext cx="18626" cy="3725"/>
      </dsp:txXfrm>
    </dsp:sp>
    <dsp:sp modelId="{3F132F2C-12AD-4293-95D9-641965CE36A9}">
      <dsp:nvSpPr>
        <dsp:cNvPr id="0" name=""/>
        <dsp:cNvSpPr/>
      </dsp:nvSpPr>
      <dsp:spPr>
        <a:xfrm>
          <a:off x="1998459" y="1845737"/>
          <a:ext cx="1619733" cy="9718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0" i="0" kern="1200" dirty="0" smtClean="0"/>
            <a:t>摩天輪</a:t>
          </a:r>
          <a:endParaRPr lang="zh-TW" altLang="en-US" sz="1700" kern="1200" dirty="0"/>
        </a:p>
      </dsp:txBody>
      <dsp:txXfrm>
        <a:off x="1998459" y="1845737"/>
        <a:ext cx="1619733" cy="971839"/>
      </dsp:txXfrm>
    </dsp:sp>
    <dsp:sp modelId="{026A7A9E-9B8B-42DB-9274-3B886F597851}">
      <dsp:nvSpPr>
        <dsp:cNvPr id="0" name=""/>
        <dsp:cNvSpPr/>
      </dsp:nvSpPr>
      <dsp:spPr>
        <a:xfrm>
          <a:off x="5608664" y="2285937"/>
          <a:ext cx="341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3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770320" y="2329794"/>
        <a:ext cx="18626" cy="3725"/>
      </dsp:txXfrm>
    </dsp:sp>
    <dsp:sp modelId="{076C4038-82F2-403C-8A6A-29B3EE478B0F}">
      <dsp:nvSpPr>
        <dsp:cNvPr id="0" name=""/>
        <dsp:cNvSpPr/>
      </dsp:nvSpPr>
      <dsp:spPr>
        <a:xfrm>
          <a:off x="3990731" y="1845737"/>
          <a:ext cx="1619733" cy="9718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0" i="0" kern="1200" dirty="0" smtClean="0"/>
            <a:t>尋寶船</a:t>
          </a:r>
          <a:endParaRPr lang="zh-TW" altLang="en-US" sz="1700" kern="1200" dirty="0"/>
        </a:p>
      </dsp:txBody>
      <dsp:txXfrm>
        <a:off x="3990731" y="1845737"/>
        <a:ext cx="1619733" cy="971839"/>
      </dsp:txXfrm>
    </dsp:sp>
    <dsp:sp modelId="{7ECAA2BB-3771-4790-A044-C699C73B39DA}">
      <dsp:nvSpPr>
        <dsp:cNvPr id="0" name=""/>
        <dsp:cNvSpPr/>
      </dsp:nvSpPr>
      <dsp:spPr>
        <a:xfrm>
          <a:off x="7600936" y="2285937"/>
          <a:ext cx="341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3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762591" y="2329794"/>
        <a:ext cx="18626" cy="3725"/>
      </dsp:txXfrm>
    </dsp:sp>
    <dsp:sp modelId="{B0D5DE81-7763-4D7C-A79F-E007E9C7FA49}">
      <dsp:nvSpPr>
        <dsp:cNvPr id="0" name=""/>
        <dsp:cNvSpPr/>
      </dsp:nvSpPr>
      <dsp:spPr>
        <a:xfrm>
          <a:off x="5983003" y="1845737"/>
          <a:ext cx="1619733" cy="9718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魔法星際飛車</a:t>
          </a:r>
          <a:br>
            <a:rPr lang="zh-TW" altLang="en-US" sz="1700" kern="1200" dirty="0" smtClean="0"/>
          </a:br>
          <a:endParaRPr lang="en-US" altLang="zh-TW" sz="1700" kern="1200" dirty="0" smtClean="0"/>
        </a:p>
      </dsp:txBody>
      <dsp:txXfrm>
        <a:off x="5983003" y="1845737"/>
        <a:ext cx="1619733" cy="971839"/>
      </dsp:txXfrm>
    </dsp:sp>
    <dsp:sp modelId="{C2C40445-752F-4F0E-A27F-A776988176AC}">
      <dsp:nvSpPr>
        <dsp:cNvPr id="0" name=""/>
        <dsp:cNvSpPr/>
      </dsp:nvSpPr>
      <dsp:spPr>
        <a:xfrm>
          <a:off x="7975274" y="1845737"/>
          <a:ext cx="1619733" cy="9718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叢林吼吼樹屋</a:t>
          </a:r>
          <a:br>
            <a:rPr lang="zh-TW" altLang="en-US" sz="1700" kern="1200" dirty="0" smtClean="0"/>
          </a:br>
          <a:endParaRPr lang="en-US" altLang="zh-TW" sz="1700" kern="1200" dirty="0" smtClean="0"/>
        </a:p>
      </dsp:txBody>
      <dsp:txXfrm>
        <a:off x="7975274" y="1845737"/>
        <a:ext cx="1619733" cy="971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2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33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4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11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71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0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0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26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8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46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26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9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3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6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98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B8BCFB-12E4-4DF2-8287-64680CA6732E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66B61B-2D27-471D-92C2-93F593E12A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98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cap.taipei/cp.aspx?n=57F1A46B66881160&amp;s=40099B55372ED816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eda8BhRE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2000">
              <a:srgbClr val="00B0F0"/>
            </a:gs>
            <a:gs pos="46000">
              <a:srgbClr val="92D050"/>
            </a:gs>
            <a:gs pos="39000">
              <a:srgbClr val="FFFF00"/>
            </a:gs>
            <a:gs pos="93500">
              <a:srgbClr val="7030A0"/>
            </a:gs>
            <a:gs pos="87000">
              <a:srgbClr val="002060"/>
            </a:gs>
            <a:gs pos="1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4149" y="3721872"/>
            <a:ext cx="9043851" cy="2387600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50" endPos="85000" dir="5400000" sy="-100000" algn="bl" rotWithShape="0"/>
                </a:effectLst>
              </a:rPr>
              <a:t>兒童新樂園</a:t>
            </a:r>
            <a:r>
              <a:rPr lang="zh-TW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一日遊</a:t>
            </a:r>
            <a:br>
              <a:rPr lang="zh-TW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endParaRPr lang="zh-TW" alt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作者</a:t>
            </a:r>
            <a:r>
              <a:rPr lang="en-US" altLang="zh-TW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:</a:t>
            </a:r>
            <a:r>
              <a:rPr lang="zh-TW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李阿言</a:t>
            </a:r>
            <a:endParaRPr lang="zh-TW" alt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1026" name="Picture 2" descr="魔法星際飛車(雲霄飛車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43" y="431799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幸福碰碰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9" y="22332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叢林吼吼樹屋(自由落體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0912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尋寶船(海盜船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9" y="447237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64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crush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雲朵形 10"/>
          <p:cNvSpPr/>
          <p:nvPr/>
        </p:nvSpPr>
        <p:spPr>
          <a:xfrm>
            <a:off x="5064034" y="628711"/>
            <a:ext cx="2795451" cy="166865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6659" y="786189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規劃</a:t>
            </a:r>
            <a:endParaRPr lang="zh-TW" alt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027458"/>
              </p:ext>
            </p:extLst>
          </p:nvPr>
        </p:nvGraphicFramePr>
        <p:xfrm>
          <a:off x="1295402" y="2504680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58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fractur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對角線角落矩形 4"/>
          <p:cNvSpPr/>
          <p:nvPr/>
        </p:nvSpPr>
        <p:spPr>
          <a:xfrm>
            <a:off x="4781006" y="1149531"/>
            <a:ext cx="2795451" cy="112340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8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文鼎粗行楷" panose="020B0609010101010101" pitchFamily="49" charset="-120"/>
                <a:ea typeface="文鼎粗行楷" panose="020B0609010101010101" pitchFamily="49" charset="-120"/>
              </a:rPr>
              <a:t>票價</a:t>
            </a:r>
            <a:endParaRPr lang="zh-TW" altLang="en-US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文鼎粗行楷" panose="020B0609010101010101" pitchFamily="49" charset="-120"/>
              <a:ea typeface="文鼎粗行楷" panose="020B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960761"/>
              </p:ext>
            </p:extLst>
          </p:nvPr>
        </p:nvGraphicFramePr>
        <p:xfrm>
          <a:off x="1295400" y="2625634"/>
          <a:ext cx="9601200" cy="3226526"/>
        </p:xfrm>
        <a:graphic>
          <a:graphicData uri="http://schemas.openxmlformats.org/drawingml/2006/table">
            <a:tbl>
              <a:tblPr/>
              <a:tblGrid>
                <a:gridCol w="1440180">
                  <a:extLst>
                    <a:ext uri="{9D8B030D-6E8A-4147-A177-3AD203B41FA5}">
                      <a16:colId xmlns:a16="http://schemas.microsoft.com/office/drawing/2014/main" val="124056655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82038270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1272103425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41180778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1493212497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134449584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403542311"/>
                    </a:ext>
                  </a:extLst>
                </a:gridCol>
              </a:tblGrid>
              <a:tr h="40312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4000" b="0" dirty="0">
                          <a:solidFill>
                            <a:srgbClr val="FF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園區自營遊樂設施</a:t>
                      </a:r>
                      <a:br>
                        <a:rPr lang="zh-TW" altLang="en-US" sz="2000" b="0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 sz="2000" b="0" dirty="0">
                          <a:solidFill>
                            <a:srgbClr val="0070C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00206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委外小型遊樂設施</a:t>
                      </a:r>
                      <a:br>
                        <a:rPr lang="zh-TW" altLang="en-US" b="0" dirty="0">
                          <a:solidFill>
                            <a:srgbClr val="00206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 b="0" dirty="0">
                          <a:solidFill>
                            <a:srgbClr val="00206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（每項每次</a:t>
                      </a:r>
                      <a:r>
                        <a:rPr lang="zh-TW" altLang="en-US" b="0" dirty="0">
                          <a:solidFill>
                            <a:srgbClr val="002060"/>
                          </a:solidFill>
                          <a:effectLst/>
                        </a:rPr>
                        <a:t>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7030A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小小水樂園</a:t>
                      </a:r>
                      <a:br>
                        <a:rPr lang="zh-TW" altLang="en-US" b="0" dirty="0">
                          <a:solidFill>
                            <a:srgbClr val="7030A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b="0" dirty="0">
                          <a:solidFill>
                            <a:srgbClr val="7030A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</a:t>
                      </a:r>
                      <a:r>
                        <a:rPr lang="zh-TW" altLang="en-US" b="0" dirty="0">
                          <a:solidFill>
                            <a:srgbClr val="7030A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夏季開放</a:t>
                      </a:r>
                      <a:r>
                        <a:rPr lang="en-US" altLang="zh-TW" b="0" dirty="0">
                          <a:solidFill>
                            <a:srgbClr val="7030A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  <a:r>
                        <a:rPr lang="en-US" altLang="zh-TW" b="0" dirty="0">
                          <a:solidFill>
                            <a:srgbClr val="7030A0"/>
                          </a:solidFill>
                          <a:effectLst/>
                        </a:rPr>
                        <a:t/>
                      </a:r>
                      <a:br>
                        <a:rPr lang="en-US" altLang="zh-TW" b="0" dirty="0"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7030A0"/>
                          </a:solidFill>
                          <a:effectLst/>
                        </a:rPr>
                        <a:t>（每次</a:t>
                      </a: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469921"/>
                  </a:ext>
                </a:extLst>
              </a:tr>
              <a:tr h="1334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>
                          <a:solidFill>
                            <a:srgbClr val="FFC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solidFill>
                            <a:srgbClr val="FFFF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優待票</a:t>
                      </a:r>
                      <a:br>
                        <a:rPr lang="zh-TW" altLang="en-US" sz="3200" b="0" dirty="0">
                          <a:solidFill>
                            <a:srgbClr val="FFFF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sz="3200" b="0" dirty="0">
                          <a:solidFill>
                            <a:srgbClr val="FFFF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(5</a:t>
                      </a:r>
                      <a:r>
                        <a:rPr lang="zh-TW" altLang="en-US" sz="3200" b="0" dirty="0">
                          <a:solidFill>
                            <a:srgbClr val="FFFF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折</a:t>
                      </a:r>
                      <a:r>
                        <a:rPr lang="en-US" altLang="zh-TW" sz="3200" b="0" dirty="0">
                          <a:solidFill>
                            <a:srgbClr val="FFFF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solidFill>
                            <a:srgbClr val="92D05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團體票</a:t>
                      </a:r>
                      <a:br>
                        <a:rPr lang="zh-TW" altLang="en-US" sz="3600" b="0" dirty="0">
                          <a:solidFill>
                            <a:srgbClr val="92D05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sz="3600" b="0" dirty="0">
                          <a:solidFill>
                            <a:srgbClr val="92D05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(7</a:t>
                      </a:r>
                      <a:r>
                        <a:rPr lang="zh-TW" altLang="en-US" sz="3600" b="0" dirty="0">
                          <a:solidFill>
                            <a:srgbClr val="92D05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折</a:t>
                      </a:r>
                      <a:r>
                        <a:rPr lang="en-US" altLang="zh-TW" sz="3600" b="0" dirty="0">
                          <a:solidFill>
                            <a:srgbClr val="92D05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857075"/>
                  </a:ext>
                </a:extLst>
              </a:tr>
              <a:tr h="1488928">
                <a:tc>
                  <a:txBody>
                    <a:bodyPr/>
                    <a:lstStyle/>
                    <a:p>
                      <a:pPr algn="ctr" latinLnBrk="1"/>
                      <a:r>
                        <a:rPr lang="zh-TW" altLang="en-US" dirty="0">
                          <a:solidFill>
                            <a:srgbClr val="7030A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票價</a:t>
                      </a:r>
                      <a:br>
                        <a:rPr lang="zh-TW" altLang="en-US" dirty="0">
                          <a:solidFill>
                            <a:srgbClr val="7030A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</a:br>
                      <a:r>
                        <a:rPr lang="en-US" altLang="zh-TW" dirty="0">
                          <a:solidFill>
                            <a:srgbClr val="7030A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7030A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元，含稅</a:t>
                      </a:r>
                      <a:r>
                        <a:rPr lang="en-US" altLang="zh-TW" dirty="0"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00206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00B0F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92D05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30</a:t>
                      </a:r>
                      <a:r>
                        <a:rPr lang="zh-TW" altLang="en-US" dirty="0">
                          <a:solidFill>
                            <a:srgbClr val="92D05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人</a:t>
                      </a:r>
                      <a:br>
                        <a:rPr lang="zh-TW" altLang="en-US" dirty="0">
                          <a:solidFill>
                            <a:srgbClr val="92D05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</a:br>
                      <a:r>
                        <a:rPr lang="zh-TW" altLang="en-US" dirty="0">
                          <a:solidFill>
                            <a:srgbClr val="92D05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FFFF0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30 (7</a:t>
                      </a:r>
                      <a:r>
                        <a:rPr lang="zh-TW" altLang="en-US" dirty="0">
                          <a:solidFill>
                            <a:srgbClr val="FFFF0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項</a:t>
                      </a:r>
                      <a:r>
                        <a:rPr lang="en-US" altLang="zh-TW" dirty="0" smtClean="0">
                          <a:solidFill>
                            <a:srgbClr val="FFFF0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zh-TW" sz="1800" b="0" i="0" kern="1200" dirty="0" smtClean="0">
                          <a:solidFill>
                            <a:srgbClr val="FFFF0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  <a:cs typeface="+mn-cs"/>
                        </a:rPr>
                        <a:t>20 (8</a:t>
                      </a:r>
                      <a:r>
                        <a:rPr lang="zh-TW" altLang="en-US" sz="1800" b="0" i="0" kern="1200" dirty="0" smtClean="0">
                          <a:solidFill>
                            <a:srgbClr val="FFFF0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  <a:cs typeface="+mn-cs"/>
                        </a:rPr>
                        <a:t>項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  <a:cs typeface="+mn-cs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FFC00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rgbClr val="FF0000"/>
                          </a:solidFill>
                          <a:effectLst/>
                          <a:latin typeface="文鼎粗行楷" panose="020B0609010101010101" pitchFamily="49" charset="-120"/>
                          <a:ea typeface="文鼎粗行楷" panose="020B0609010101010101" pitchFamily="49" charset="-120"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91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055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7030A0"/>
                </a:solidFill>
                <a:latin typeface="Algerian" panose="04020705040A02060702" pitchFamily="82" charset="0"/>
                <a:ea typeface="文鼎甜妞體P" panose="020B0602010101010101" pitchFamily="34" charset="-120"/>
              </a:rPr>
              <a:t>I </a:t>
            </a:r>
            <a:r>
              <a:rPr lang="en-US" altLang="zh-TW" sz="6000" dirty="0" err="1" smtClean="0">
                <a:solidFill>
                  <a:srgbClr val="7030A0"/>
                </a:solidFill>
                <a:latin typeface="Algerian" panose="04020705040A02060702" pitchFamily="82" charset="0"/>
                <a:ea typeface="文鼎甜妞體P" panose="020B0602010101010101" pitchFamily="34" charset="-120"/>
              </a:rPr>
              <a:t>iike</a:t>
            </a:r>
            <a:r>
              <a:rPr lang="zh-TW" altLang="en-US" sz="6000" dirty="0" smtClean="0">
                <a:solidFill>
                  <a:srgbClr val="7030A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宇宙</a:t>
            </a:r>
            <a:r>
              <a:rPr lang="zh-TW" altLang="en-US" sz="6000" dirty="0">
                <a:solidFill>
                  <a:srgbClr val="7030A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迴旋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以八大行星繞行太陽旋轉為主題的輻射飛椅，座椅以各行星彩繪為造型，旋轉時之離心力，如置身於銀河中神祕氛圍</a:t>
            </a:r>
            <a:r>
              <a:rPr lang="en-US" altLang="zh-TW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!</a:t>
            </a:r>
            <a: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尖叫指數</a:t>
            </a:r>
            <a:b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⚡⚡⚡⚡☁</a:t>
            </a:r>
            <a:b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溫馨指數</a:t>
            </a:r>
            <a:b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🌞🌞🌞☁☁</a:t>
            </a:r>
            <a:b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戀愛指數</a:t>
            </a:r>
            <a:b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>
                <a:solidFill>
                  <a:srgbClr val="00206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💗💗♡♡♡</a:t>
            </a:r>
          </a:p>
        </p:txBody>
      </p:sp>
      <p:pic>
        <p:nvPicPr>
          <p:cNvPr id="2050" name="Picture 2" descr="宇宙迴旋(輻射飛椅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40" y="2826666"/>
            <a:ext cx="4058377" cy="3043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03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6000">
        <p15:prstTrans prst="origami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FFC000"/>
                </a:solidFill>
                <a:latin typeface="Algerian" panose="04020705040A02060702" pitchFamily="82" charset="0"/>
                <a:ea typeface="文鼎甜妞體P" panose="020B0602010101010101" pitchFamily="34" charset="-120"/>
              </a:rPr>
              <a:t>I</a:t>
            </a:r>
            <a:r>
              <a:rPr lang="en-US" altLang="zh-TW" dirty="0" smtClean="0">
                <a:solidFill>
                  <a:srgbClr val="FFC000"/>
                </a:solidFill>
                <a:latin typeface="Algerian" panose="04020705040A02060702" pitchFamily="82" charset="0"/>
                <a:ea typeface="文鼎甜妞體P" panose="020B0602010101010101" pitchFamily="34" charset="-120"/>
              </a:rPr>
              <a:t> like</a:t>
            </a:r>
            <a:r>
              <a:rPr lang="zh-TW" altLang="en-US" dirty="0" smtClean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魔法</a:t>
            </a:r>
            <a:r>
              <a:rPr lang="zh-TW" altLang="en-US" dirty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星際</a:t>
            </a:r>
            <a:r>
              <a:rPr lang="zh-TW" altLang="en-US" dirty="0" smtClean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飛車</a:t>
            </a:r>
            <a:endParaRPr lang="zh-TW" altLang="en-US" dirty="0">
              <a:solidFill>
                <a:srgbClr val="FFC00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以科幻造型的雲霄飛車，迴旋於軌道上體驗刺激的速度感。</a:t>
            </a:r>
            <a:b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尖叫指數</a:t>
            </a:r>
            <a:b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⚡⚡⚡⚡⚡</a:t>
            </a:r>
            <a:b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溫馨指數</a:t>
            </a:r>
            <a:b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🌞🌞☁☁☁</a:t>
            </a:r>
            <a:b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戀愛指數</a:t>
            </a:r>
            <a:b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💗💗💗♡</a:t>
            </a:r>
            <a:endParaRPr lang="zh-TW" altLang="en-US" dirty="0">
              <a:solidFill>
                <a:srgbClr val="00B05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074" name="Picture 2" descr="魔法星際飛車(雲霄飛車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42" y="2965270"/>
            <a:ext cx="3698391" cy="2773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8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替代程序 4"/>
          <p:cNvSpPr/>
          <p:nvPr/>
        </p:nvSpPr>
        <p:spPr>
          <a:xfrm>
            <a:off x="3278777" y="1449977"/>
            <a:ext cx="5630092" cy="188105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兒童新樂園</a:t>
            </a:r>
            <a:endParaRPr lang="zh-TW" altLang="en-US" sz="8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srgbClr val="FFC000"/>
                </a:solidFill>
                <a:latin typeface="Brush Script MT" panose="03060802040406070304" pitchFamily="66" charset="0"/>
                <a:hlinkClick r:id="rId2"/>
              </a:rPr>
              <a:t>https://www.tcap.taipei/cp.aspx?n=57F1A46B66881160&amp;s=40099B55372ED816</a:t>
            </a:r>
            <a:endParaRPr lang="zh-TW" altLang="en-US" sz="4000" dirty="0">
              <a:solidFill>
                <a:srgbClr val="FFC000"/>
              </a:solidFill>
              <a:latin typeface="Brush Script MT" panose="03060802040406070304" pitchFamily="66" charset="0"/>
            </a:endParaRPr>
          </a:p>
          <a:p>
            <a:endParaRPr lang="zh-TW" altLang="en-US" dirty="0">
              <a:solidFill>
                <a:srgbClr val="FFC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08"/>
      </p:ext>
    </p:extLst>
  </p:cSld>
  <p:clrMapOvr>
    <a:masterClrMapping/>
  </p:clrMapOvr>
  <p:transition spd="slow" advClick="0" advTm="6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兒童新樂園微</a:t>
            </a:r>
            <a:r>
              <a:rPr lang="zh-TW" altLang="en-US" sz="6000" b="1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電影</a:t>
            </a:r>
            <a:endParaRPr lang="zh-TW" altLang="en-US" sz="6000" dirty="0">
              <a:solidFill>
                <a:srgbClr val="00B05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Keda8BhRE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6006" y="3005274"/>
            <a:ext cx="5734594" cy="32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261</Words>
  <Application>Microsoft Office PowerPoint</Application>
  <PresentationFormat>寬螢幕</PresentationFormat>
  <Paragraphs>37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文鼎甜妞體P</vt:lpstr>
      <vt:lpstr>文鼎粗行楷</vt:lpstr>
      <vt:lpstr>微軟正黑體</vt:lpstr>
      <vt:lpstr>新細明體</vt:lpstr>
      <vt:lpstr>Algerian</vt:lpstr>
      <vt:lpstr>Arial</vt:lpstr>
      <vt:lpstr>Brush Script MT</vt:lpstr>
      <vt:lpstr>Garamond</vt:lpstr>
      <vt:lpstr>有機</vt:lpstr>
      <vt:lpstr>兒童新樂園一日遊 </vt:lpstr>
      <vt:lpstr>規劃</vt:lpstr>
      <vt:lpstr>票價</vt:lpstr>
      <vt:lpstr>I iike宇宙迴旋</vt:lpstr>
      <vt:lpstr>I like魔法星際飛車</vt:lpstr>
      <vt:lpstr>兒童新樂園</vt:lpstr>
      <vt:lpstr>兒童新樂園微電影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</dc:title>
  <dc:creator>Windows 使用者</dc:creator>
  <cp:lastModifiedBy>Windows 使用者</cp:lastModifiedBy>
  <cp:revision>12</cp:revision>
  <dcterms:created xsi:type="dcterms:W3CDTF">2022-01-03T03:31:51Z</dcterms:created>
  <dcterms:modified xsi:type="dcterms:W3CDTF">2022-01-17T04:02:38Z</dcterms:modified>
</cp:coreProperties>
</file>