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2" d="100"/>
          <a:sy n="62" d="100"/>
        </p:scale>
        <p:origin x="105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E76515-9055-4538-9BA3-88B4279BD1CB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A2A3D1E-F1D2-4F09-AA6D-4ABC1D0D6A08}">
      <dgm:prSet phldrT="[文字]" custT="1"/>
      <dgm:spPr/>
      <dgm:t>
        <a:bodyPr/>
        <a:lstStyle/>
        <a:p>
          <a:pPr marL="0" indent="0" algn="ctr" defTabSz="914400" rtl="0" eaLnBrk="1" latinLnBrk="0" hangingPunct="1">
            <a:lnSpc>
              <a:spcPct val="90000"/>
            </a:lnSpc>
            <a:spcBef>
              <a:spcPct val="0"/>
            </a:spcBef>
            <a:buFont typeface="Arial" panose="020B0604020202020204" pitchFamily="34" charset="0"/>
            <a:buNone/>
          </a:pPr>
          <a:r>
            <a:rPr lang="en-US" altLang="zh-TW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7:20</a:t>
          </a: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起床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gm:t>
    </dgm:pt>
    <dgm:pt modelId="{C3B60CC2-06D3-411F-9CA0-081CA36A50E2}" type="parTrans" cxnId="{5433B96E-79E3-4B3E-B15B-EF63DEFFCBBF}">
      <dgm:prSet/>
      <dgm:spPr/>
      <dgm:t>
        <a:bodyPr/>
        <a:lstStyle/>
        <a:p>
          <a:endParaRPr lang="zh-TW" altLang="en-US"/>
        </a:p>
      </dgm:t>
    </dgm:pt>
    <dgm:pt modelId="{6CD578EF-947E-4864-B039-B49C3572EC6B}" type="sibTrans" cxnId="{5433B96E-79E3-4B3E-B15B-EF63DEFFCBBF}">
      <dgm:prSet/>
      <dgm:spPr/>
      <dgm:t>
        <a:bodyPr/>
        <a:lstStyle/>
        <a:p>
          <a:endParaRPr lang="zh-TW" altLang="en-US"/>
        </a:p>
      </dgm:t>
    </dgm:pt>
    <dgm:pt modelId="{42A56C44-208F-490A-8C32-1B189BC6AE02}">
      <dgm:prSet phldrT="[文字]" custT="1"/>
      <dgm:spPr/>
      <dgm:t>
        <a:bodyPr/>
        <a:lstStyle/>
        <a:p>
          <a:pPr marL="0" indent="0" algn="ctr" defTabSz="914400" rtl="0" eaLnBrk="1" latinLnBrk="0" hangingPunct="1">
            <a:lnSpc>
              <a:spcPct val="90000"/>
            </a:lnSpc>
            <a:spcBef>
              <a:spcPct val="0"/>
            </a:spcBef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先玩碰碰車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gm:t>
    </dgm:pt>
    <dgm:pt modelId="{87FEC20D-1FF4-4132-BB74-7287D8D75A62}" type="parTrans" cxnId="{3BB6E9F8-2E6B-4A94-B3D7-A0D2D831E5E9}">
      <dgm:prSet/>
      <dgm:spPr/>
      <dgm:t>
        <a:bodyPr/>
        <a:lstStyle/>
        <a:p>
          <a:endParaRPr lang="zh-TW" altLang="en-US"/>
        </a:p>
      </dgm:t>
    </dgm:pt>
    <dgm:pt modelId="{870D8339-F7C2-46B1-B5F1-3A84979803B8}" type="sibTrans" cxnId="{3BB6E9F8-2E6B-4A94-B3D7-A0D2D831E5E9}">
      <dgm:prSet/>
      <dgm:spPr/>
      <dgm:t>
        <a:bodyPr/>
        <a:lstStyle/>
        <a:p>
          <a:endParaRPr lang="zh-TW" altLang="en-US"/>
        </a:p>
      </dgm:t>
    </dgm:pt>
    <dgm:pt modelId="{CB83BE9A-B8B4-4943-8D8A-C7B8F7E63EC6}">
      <dgm:prSet phldrT="[文字]" custT="1"/>
      <dgm:spPr/>
      <dgm:t>
        <a:bodyPr/>
        <a:lstStyle/>
        <a:p>
          <a:pPr marL="0" indent="0" algn="ctr" defTabSz="914400" rtl="0" eaLnBrk="1" latinLnBrk="0" hangingPunct="1">
            <a:lnSpc>
              <a:spcPct val="90000"/>
            </a:lnSpc>
            <a:spcBef>
              <a:spcPct val="0"/>
            </a:spcBef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在玩咖啡杯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gm:t>
    </dgm:pt>
    <dgm:pt modelId="{348FA5D4-E631-4549-814A-60D51AEFEDC6}" type="parTrans" cxnId="{28D23905-DC64-4FAF-8455-928B8B752385}">
      <dgm:prSet/>
      <dgm:spPr/>
      <dgm:t>
        <a:bodyPr/>
        <a:lstStyle/>
        <a:p>
          <a:endParaRPr lang="zh-TW" altLang="en-US"/>
        </a:p>
      </dgm:t>
    </dgm:pt>
    <dgm:pt modelId="{FE77C527-FA41-4E0C-A4AD-DFCBA5A68733}" type="sibTrans" cxnId="{28D23905-DC64-4FAF-8455-928B8B752385}">
      <dgm:prSet/>
      <dgm:spPr/>
      <dgm:t>
        <a:bodyPr/>
        <a:lstStyle/>
        <a:p>
          <a:endParaRPr lang="zh-TW" altLang="en-US"/>
        </a:p>
      </dgm:t>
    </dgm:pt>
    <dgm:pt modelId="{DC310D92-477B-4ACC-B6FC-EB0680B39D45}">
      <dgm:prSet phldrT="[文字]" custT="1"/>
      <dgm:spPr/>
      <dgm:t>
        <a:bodyPr/>
        <a:lstStyle/>
        <a:p>
          <a:pPr marL="0" indent="0" algn="ctr" defTabSz="914400" rtl="0" eaLnBrk="1" latinLnBrk="0" hangingPunct="1">
            <a:lnSpc>
              <a:spcPct val="90000"/>
            </a:lnSpc>
            <a:spcBef>
              <a:spcPct val="0"/>
            </a:spcBef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巡戈飛椅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gm:t>
    </dgm:pt>
    <dgm:pt modelId="{094BAD0B-660A-4236-B49C-ADE36E5D27A7}" type="parTrans" cxnId="{2AFC444D-B3C6-40B4-B12F-298C4092FDB3}">
      <dgm:prSet/>
      <dgm:spPr/>
      <dgm:t>
        <a:bodyPr/>
        <a:lstStyle/>
        <a:p>
          <a:endParaRPr lang="zh-TW" altLang="en-US"/>
        </a:p>
      </dgm:t>
    </dgm:pt>
    <dgm:pt modelId="{C43ED033-11D8-4733-8A59-29AAE2C7EBA2}" type="sibTrans" cxnId="{2AFC444D-B3C6-40B4-B12F-298C4092FDB3}">
      <dgm:prSet/>
      <dgm:spPr/>
      <dgm:t>
        <a:bodyPr/>
        <a:lstStyle/>
        <a:p>
          <a:endParaRPr lang="zh-TW" altLang="en-US"/>
        </a:p>
      </dgm:t>
    </dgm:pt>
    <dgm:pt modelId="{612E489F-BB20-41EC-94B1-8C1F5C3882A3}">
      <dgm:prSet phldrT="[文字]" custT="1"/>
      <dgm:spPr/>
      <dgm:t>
        <a:bodyPr/>
        <a:lstStyle/>
        <a:p>
          <a:pPr marL="0" indent="0" algn="ctr" defTabSz="914400" rtl="0" eaLnBrk="1" latinLnBrk="0" hangingPunct="1">
            <a:lnSpc>
              <a:spcPct val="90000"/>
            </a:lnSpc>
            <a:spcBef>
              <a:spcPct val="0"/>
            </a:spcBef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小飛龍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gm:t>
    </dgm:pt>
    <dgm:pt modelId="{99B6F8E5-67B3-42B5-B60B-29F3C514ACFF}" type="parTrans" cxnId="{1841D6A1-213F-4DAD-BA21-39C566754B9C}">
      <dgm:prSet/>
      <dgm:spPr/>
      <dgm:t>
        <a:bodyPr/>
        <a:lstStyle/>
        <a:p>
          <a:endParaRPr lang="zh-TW" altLang="en-US"/>
        </a:p>
      </dgm:t>
    </dgm:pt>
    <dgm:pt modelId="{5D34DFFB-14B8-4E83-AD44-93E2639BE214}" type="sibTrans" cxnId="{1841D6A1-213F-4DAD-BA21-39C566754B9C}">
      <dgm:prSet/>
      <dgm:spPr/>
      <dgm:t>
        <a:bodyPr/>
        <a:lstStyle/>
        <a:p>
          <a:endParaRPr lang="zh-TW" altLang="en-US"/>
        </a:p>
      </dgm:t>
    </dgm:pt>
    <dgm:pt modelId="{1ABF8847-F580-4621-ABC5-ECD9D936FF49}">
      <dgm:prSet phldrT="[文字]" custT="1"/>
      <dgm:spPr/>
      <dgm:t>
        <a:bodyPr/>
        <a:lstStyle/>
        <a:p>
          <a:pPr marL="0" indent="0" algn="ctr" defTabSz="914400" rtl="0" eaLnBrk="1" latinLnBrk="0" hangingPunct="1">
            <a:lnSpc>
              <a:spcPct val="90000"/>
            </a:lnSpc>
            <a:spcBef>
              <a:spcPct val="0"/>
            </a:spcBef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星際飛船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gm:t>
    </dgm:pt>
    <dgm:pt modelId="{76474EC7-62BA-47A1-A6E1-126430DE2F3D}" type="parTrans" cxnId="{CBF4463C-FE6A-4A11-9FC4-1ABEA508D9D9}">
      <dgm:prSet/>
      <dgm:spPr/>
      <dgm:t>
        <a:bodyPr/>
        <a:lstStyle/>
        <a:p>
          <a:endParaRPr lang="zh-TW" altLang="en-US"/>
        </a:p>
      </dgm:t>
    </dgm:pt>
    <dgm:pt modelId="{E67FD5FE-1B29-4C66-8EDD-325DAF58C9CA}" type="sibTrans" cxnId="{CBF4463C-FE6A-4A11-9FC4-1ABEA508D9D9}">
      <dgm:prSet/>
      <dgm:spPr/>
      <dgm:t>
        <a:bodyPr/>
        <a:lstStyle/>
        <a:p>
          <a:endParaRPr lang="zh-TW" altLang="en-US"/>
        </a:p>
      </dgm:t>
    </dgm:pt>
    <dgm:pt modelId="{F4BABE2A-964F-4749-95AB-47533B8093F6}">
      <dgm:prSet phldrT="[文字]" custT="1"/>
      <dgm:spPr/>
      <dgm:t>
        <a:bodyPr/>
        <a:lstStyle/>
        <a:p>
          <a:pPr marL="0" indent="0" algn="ctr" defTabSz="914400" rtl="0" eaLnBrk="1" latinLnBrk="0" hangingPunct="1">
            <a:lnSpc>
              <a:spcPct val="90000"/>
            </a:lnSpc>
            <a:spcBef>
              <a:spcPct val="0"/>
            </a:spcBef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宇宙迴旋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gm:t>
    </dgm:pt>
    <dgm:pt modelId="{1F3B7D6E-0842-4CDB-AC2C-256B490555A1}" type="parTrans" cxnId="{182D7BD9-6E1A-4C29-B2CB-F63E4744BD33}">
      <dgm:prSet/>
      <dgm:spPr/>
      <dgm:t>
        <a:bodyPr/>
        <a:lstStyle/>
        <a:p>
          <a:endParaRPr lang="zh-TW" altLang="en-US"/>
        </a:p>
      </dgm:t>
    </dgm:pt>
    <dgm:pt modelId="{FBD43329-9AF6-4086-9542-73CE69A4EE6D}" type="sibTrans" cxnId="{182D7BD9-6E1A-4C29-B2CB-F63E4744BD33}">
      <dgm:prSet/>
      <dgm:spPr/>
      <dgm:t>
        <a:bodyPr/>
        <a:lstStyle/>
        <a:p>
          <a:endParaRPr lang="zh-TW" altLang="en-US"/>
        </a:p>
      </dgm:t>
    </dgm:pt>
    <dgm:pt modelId="{DC896468-4159-4CC6-AC79-02F8BB0F55BD}">
      <dgm:prSet phldrT="[文字]" custT="1"/>
      <dgm:spPr/>
      <dgm:t>
        <a:bodyPr/>
        <a:lstStyle/>
        <a:p>
          <a:pPr marL="0" indent="0" algn="ctr" defTabSz="914400" rtl="0" eaLnBrk="1" latinLnBrk="0" hangingPunct="1">
            <a:lnSpc>
              <a:spcPct val="90000"/>
            </a:lnSpc>
            <a:spcBef>
              <a:spcPct val="0"/>
            </a:spcBef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吼吼樹屋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gm:t>
    </dgm:pt>
    <dgm:pt modelId="{2C0943D6-2EF8-4BAC-B4BD-360A3CFE0886}" type="parTrans" cxnId="{D50DF103-795B-47E9-961D-B3C51AA67E01}">
      <dgm:prSet/>
      <dgm:spPr/>
      <dgm:t>
        <a:bodyPr/>
        <a:lstStyle/>
        <a:p>
          <a:endParaRPr lang="zh-TW" altLang="en-US"/>
        </a:p>
      </dgm:t>
    </dgm:pt>
    <dgm:pt modelId="{A7DA08EA-3974-4F8E-80C2-8B566CFE8D79}" type="sibTrans" cxnId="{D50DF103-795B-47E9-961D-B3C51AA67E01}">
      <dgm:prSet/>
      <dgm:spPr/>
      <dgm:t>
        <a:bodyPr/>
        <a:lstStyle/>
        <a:p>
          <a:endParaRPr lang="zh-TW" altLang="en-US"/>
        </a:p>
      </dgm:t>
    </dgm:pt>
    <dgm:pt modelId="{EB52195D-78FB-4C14-A140-B585C7ECA489}" type="pres">
      <dgm:prSet presAssocID="{61E76515-9055-4538-9BA3-88B4279BD1C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306F37A8-90A4-45BE-95D7-2D22FC9CB1BB}" type="pres">
      <dgm:prSet presAssocID="{4A2A3D1E-F1D2-4F09-AA6D-4ABC1D0D6A08}" presName="compNode" presStyleCnt="0"/>
      <dgm:spPr/>
    </dgm:pt>
    <dgm:pt modelId="{AB407982-0BBA-4C5B-856E-A4D1120734BF}" type="pres">
      <dgm:prSet presAssocID="{4A2A3D1E-F1D2-4F09-AA6D-4ABC1D0D6A08}" presName="dummyConnPt" presStyleCnt="0"/>
      <dgm:spPr/>
    </dgm:pt>
    <dgm:pt modelId="{CB0CF25E-559A-4089-A6D1-4E4120C854A5}" type="pres">
      <dgm:prSet presAssocID="{4A2A3D1E-F1D2-4F09-AA6D-4ABC1D0D6A08}" presName="node" presStyleLbl="node1" presStyleIdx="0" presStyleCnt="8" custLinFactNeighborX="-4800" custLinFactNeighborY="32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EDE28A-3EB9-47B8-895E-C68695A86EB5}" type="pres">
      <dgm:prSet presAssocID="{6CD578EF-947E-4864-B039-B49C3572EC6B}" presName="sibTrans" presStyleLbl="bgSibTrans2D1" presStyleIdx="0" presStyleCnt="7"/>
      <dgm:spPr/>
      <dgm:t>
        <a:bodyPr/>
        <a:lstStyle/>
        <a:p>
          <a:endParaRPr lang="zh-TW" altLang="en-US"/>
        </a:p>
      </dgm:t>
    </dgm:pt>
    <dgm:pt modelId="{D5D3F8C3-085A-44FC-A3FA-CF56942C7D77}" type="pres">
      <dgm:prSet presAssocID="{42A56C44-208F-490A-8C32-1B189BC6AE02}" presName="compNode" presStyleCnt="0"/>
      <dgm:spPr/>
    </dgm:pt>
    <dgm:pt modelId="{865947A3-6106-4619-A7C7-9551D0127A54}" type="pres">
      <dgm:prSet presAssocID="{42A56C44-208F-490A-8C32-1B189BC6AE02}" presName="dummyConnPt" presStyleCnt="0"/>
      <dgm:spPr/>
    </dgm:pt>
    <dgm:pt modelId="{A875FA55-B4B9-441D-BF1E-EC43C9F40D15}" type="pres">
      <dgm:prSet presAssocID="{42A56C44-208F-490A-8C32-1B189BC6AE0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C79DFA-ADFE-47FE-B0D7-B0F8309D1A55}" type="pres">
      <dgm:prSet presAssocID="{870D8339-F7C2-46B1-B5F1-3A84979803B8}" presName="sibTrans" presStyleLbl="bgSibTrans2D1" presStyleIdx="1" presStyleCnt="7"/>
      <dgm:spPr/>
      <dgm:t>
        <a:bodyPr/>
        <a:lstStyle/>
        <a:p>
          <a:endParaRPr lang="zh-TW" altLang="en-US"/>
        </a:p>
      </dgm:t>
    </dgm:pt>
    <dgm:pt modelId="{725F6A57-E56B-4F89-AA7A-9C0F41F8B02B}" type="pres">
      <dgm:prSet presAssocID="{CB83BE9A-B8B4-4943-8D8A-C7B8F7E63EC6}" presName="compNode" presStyleCnt="0"/>
      <dgm:spPr/>
    </dgm:pt>
    <dgm:pt modelId="{0250B92A-2FEB-444F-88C9-47560B17BE53}" type="pres">
      <dgm:prSet presAssocID="{CB83BE9A-B8B4-4943-8D8A-C7B8F7E63EC6}" presName="dummyConnPt" presStyleCnt="0"/>
      <dgm:spPr/>
    </dgm:pt>
    <dgm:pt modelId="{CE1ED468-1882-4F85-8735-DF2BDB12DC65}" type="pres">
      <dgm:prSet presAssocID="{CB83BE9A-B8B4-4943-8D8A-C7B8F7E63EC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88D705-2051-43BC-BD57-FF072BA46837}" type="pres">
      <dgm:prSet presAssocID="{FE77C527-FA41-4E0C-A4AD-DFCBA5A68733}" presName="sibTrans" presStyleLbl="bgSibTrans2D1" presStyleIdx="2" presStyleCnt="7"/>
      <dgm:spPr/>
      <dgm:t>
        <a:bodyPr/>
        <a:lstStyle/>
        <a:p>
          <a:endParaRPr lang="zh-TW" altLang="en-US"/>
        </a:p>
      </dgm:t>
    </dgm:pt>
    <dgm:pt modelId="{2230CE0B-8B40-46A2-85F3-2C6FB1E56EF4}" type="pres">
      <dgm:prSet presAssocID="{DC310D92-477B-4ACC-B6FC-EB0680B39D45}" presName="compNode" presStyleCnt="0"/>
      <dgm:spPr/>
    </dgm:pt>
    <dgm:pt modelId="{96022C72-4B37-4D30-898B-3561CD350D8C}" type="pres">
      <dgm:prSet presAssocID="{DC310D92-477B-4ACC-B6FC-EB0680B39D45}" presName="dummyConnPt" presStyleCnt="0"/>
      <dgm:spPr/>
    </dgm:pt>
    <dgm:pt modelId="{3063BA4D-17D1-4A17-9ABD-72E585B3C454}" type="pres">
      <dgm:prSet presAssocID="{DC310D92-477B-4ACC-B6FC-EB0680B39D4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8F7433-E755-4FE4-960E-DC8A05E5E46D}" type="pres">
      <dgm:prSet presAssocID="{C43ED033-11D8-4733-8A59-29AAE2C7EBA2}" presName="sibTrans" presStyleLbl="bgSibTrans2D1" presStyleIdx="3" presStyleCnt="7"/>
      <dgm:spPr/>
      <dgm:t>
        <a:bodyPr/>
        <a:lstStyle/>
        <a:p>
          <a:endParaRPr lang="zh-TW" altLang="en-US"/>
        </a:p>
      </dgm:t>
    </dgm:pt>
    <dgm:pt modelId="{FC09BA07-0CE0-4288-A9C6-A7E1923B9238}" type="pres">
      <dgm:prSet presAssocID="{612E489F-BB20-41EC-94B1-8C1F5C3882A3}" presName="compNode" presStyleCnt="0"/>
      <dgm:spPr/>
    </dgm:pt>
    <dgm:pt modelId="{DC4593B0-49C2-45E8-A84C-2D04E0529964}" type="pres">
      <dgm:prSet presAssocID="{612E489F-BB20-41EC-94B1-8C1F5C3882A3}" presName="dummyConnPt" presStyleCnt="0"/>
      <dgm:spPr/>
    </dgm:pt>
    <dgm:pt modelId="{EED5D78C-D5A3-42C7-AB16-578E4A1CEAD7}" type="pres">
      <dgm:prSet presAssocID="{612E489F-BB20-41EC-94B1-8C1F5C3882A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B019B7-9F51-4875-BAB8-A8BC453C7843}" type="pres">
      <dgm:prSet presAssocID="{5D34DFFB-14B8-4E83-AD44-93E2639BE214}" presName="sibTrans" presStyleLbl="bgSibTrans2D1" presStyleIdx="4" presStyleCnt="7"/>
      <dgm:spPr/>
      <dgm:t>
        <a:bodyPr/>
        <a:lstStyle/>
        <a:p>
          <a:endParaRPr lang="zh-TW" altLang="en-US"/>
        </a:p>
      </dgm:t>
    </dgm:pt>
    <dgm:pt modelId="{B560976B-029D-4BB5-836B-41D54555CA01}" type="pres">
      <dgm:prSet presAssocID="{1ABF8847-F580-4621-ABC5-ECD9D936FF49}" presName="compNode" presStyleCnt="0"/>
      <dgm:spPr/>
    </dgm:pt>
    <dgm:pt modelId="{0CCBFDDB-38A5-4E74-AB0B-AEBF3F2E963B}" type="pres">
      <dgm:prSet presAssocID="{1ABF8847-F580-4621-ABC5-ECD9D936FF49}" presName="dummyConnPt" presStyleCnt="0"/>
      <dgm:spPr/>
    </dgm:pt>
    <dgm:pt modelId="{55046A19-B5E5-4832-AE04-11941504651A}" type="pres">
      <dgm:prSet presAssocID="{1ABF8847-F580-4621-ABC5-ECD9D936FF49}" presName="node" presStyleLbl="node1" presStyleIdx="5" presStyleCnt="8" custLinFactNeighborY="620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780290-0606-4780-9E73-C3CEBA66E4B3}" type="pres">
      <dgm:prSet presAssocID="{E67FD5FE-1B29-4C66-8EDD-325DAF58C9CA}" presName="sibTrans" presStyleLbl="bgSibTrans2D1" presStyleIdx="5" presStyleCnt="7"/>
      <dgm:spPr/>
      <dgm:t>
        <a:bodyPr/>
        <a:lstStyle/>
        <a:p>
          <a:endParaRPr lang="zh-TW" altLang="en-US"/>
        </a:p>
      </dgm:t>
    </dgm:pt>
    <dgm:pt modelId="{E2481D5E-3A2D-4EAD-80B5-30427CCCC438}" type="pres">
      <dgm:prSet presAssocID="{F4BABE2A-964F-4749-95AB-47533B8093F6}" presName="compNode" presStyleCnt="0"/>
      <dgm:spPr/>
    </dgm:pt>
    <dgm:pt modelId="{54EDA31C-8930-465E-8FAE-B1026C15542C}" type="pres">
      <dgm:prSet presAssocID="{F4BABE2A-964F-4749-95AB-47533B8093F6}" presName="dummyConnPt" presStyleCnt="0"/>
      <dgm:spPr/>
    </dgm:pt>
    <dgm:pt modelId="{6E3B9AC7-91AE-432C-97A4-F6AEF9780CA7}" type="pres">
      <dgm:prSet presAssocID="{F4BABE2A-964F-4749-95AB-47533B8093F6}" presName="node" presStyleLbl="node1" presStyleIdx="6" presStyleCnt="8" custLinFactNeighborX="-3135" custLinFactNeighborY="1044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6F60D7-7A08-4177-B06F-555C0EE40A27}" type="pres">
      <dgm:prSet presAssocID="{FBD43329-9AF6-4086-9542-73CE69A4EE6D}" presName="sibTrans" presStyleLbl="bgSibTrans2D1" presStyleIdx="6" presStyleCnt="7"/>
      <dgm:spPr/>
      <dgm:t>
        <a:bodyPr/>
        <a:lstStyle/>
        <a:p>
          <a:endParaRPr lang="zh-TW" altLang="en-US"/>
        </a:p>
      </dgm:t>
    </dgm:pt>
    <dgm:pt modelId="{17FE5A69-D7CF-493C-8A28-95DB58C346EF}" type="pres">
      <dgm:prSet presAssocID="{DC896468-4159-4CC6-AC79-02F8BB0F55BD}" presName="compNode" presStyleCnt="0"/>
      <dgm:spPr/>
    </dgm:pt>
    <dgm:pt modelId="{D9074211-F1C5-48CE-85F4-6141A4878E61}" type="pres">
      <dgm:prSet presAssocID="{DC896468-4159-4CC6-AC79-02F8BB0F55BD}" presName="dummyConnPt" presStyleCnt="0"/>
      <dgm:spPr/>
    </dgm:pt>
    <dgm:pt modelId="{0304F3B3-76AC-47AC-B207-D8F8BA9220FF}" type="pres">
      <dgm:prSet presAssocID="{DC896468-4159-4CC6-AC79-02F8BB0F55BD}" presName="node" presStyleLbl="node1" presStyleIdx="7" presStyleCnt="8" custLinFactNeighborX="-3918" custLinFactNeighborY="52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6ADD80B-22F6-414E-A2D4-54CBD16FEBAB}" type="presOf" srcId="{612E489F-BB20-41EC-94B1-8C1F5C3882A3}" destId="{EED5D78C-D5A3-42C7-AB16-578E4A1CEAD7}" srcOrd="0" destOrd="0" presId="urn:microsoft.com/office/officeart/2005/8/layout/bProcess4"/>
    <dgm:cxn modelId="{182D7BD9-6E1A-4C29-B2CB-F63E4744BD33}" srcId="{61E76515-9055-4538-9BA3-88B4279BD1CB}" destId="{F4BABE2A-964F-4749-95AB-47533B8093F6}" srcOrd="6" destOrd="0" parTransId="{1F3B7D6E-0842-4CDB-AC2C-256B490555A1}" sibTransId="{FBD43329-9AF6-4086-9542-73CE69A4EE6D}"/>
    <dgm:cxn modelId="{D9CC1CE4-3B6A-457B-B958-8541AE212B8F}" type="presOf" srcId="{FBD43329-9AF6-4086-9542-73CE69A4EE6D}" destId="{2C6F60D7-7A08-4177-B06F-555C0EE40A27}" srcOrd="0" destOrd="0" presId="urn:microsoft.com/office/officeart/2005/8/layout/bProcess4"/>
    <dgm:cxn modelId="{B310588A-3ABB-4CB8-87D2-7F00FF50E25E}" type="presOf" srcId="{42A56C44-208F-490A-8C32-1B189BC6AE02}" destId="{A875FA55-B4B9-441D-BF1E-EC43C9F40D15}" srcOrd="0" destOrd="0" presId="urn:microsoft.com/office/officeart/2005/8/layout/bProcess4"/>
    <dgm:cxn modelId="{28D23905-DC64-4FAF-8455-928B8B752385}" srcId="{61E76515-9055-4538-9BA3-88B4279BD1CB}" destId="{CB83BE9A-B8B4-4943-8D8A-C7B8F7E63EC6}" srcOrd="2" destOrd="0" parTransId="{348FA5D4-E631-4549-814A-60D51AEFEDC6}" sibTransId="{FE77C527-FA41-4E0C-A4AD-DFCBA5A68733}"/>
    <dgm:cxn modelId="{2AFC444D-B3C6-40B4-B12F-298C4092FDB3}" srcId="{61E76515-9055-4538-9BA3-88B4279BD1CB}" destId="{DC310D92-477B-4ACC-B6FC-EB0680B39D45}" srcOrd="3" destOrd="0" parTransId="{094BAD0B-660A-4236-B49C-ADE36E5D27A7}" sibTransId="{C43ED033-11D8-4733-8A59-29AAE2C7EBA2}"/>
    <dgm:cxn modelId="{1841D6A1-213F-4DAD-BA21-39C566754B9C}" srcId="{61E76515-9055-4538-9BA3-88B4279BD1CB}" destId="{612E489F-BB20-41EC-94B1-8C1F5C3882A3}" srcOrd="4" destOrd="0" parTransId="{99B6F8E5-67B3-42B5-B60B-29F3C514ACFF}" sibTransId="{5D34DFFB-14B8-4E83-AD44-93E2639BE214}"/>
    <dgm:cxn modelId="{5707F908-02F6-4B12-B7E6-16F241F94FEE}" type="presOf" srcId="{CB83BE9A-B8B4-4943-8D8A-C7B8F7E63EC6}" destId="{CE1ED468-1882-4F85-8735-DF2BDB12DC65}" srcOrd="0" destOrd="0" presId="urn:microsoft.com/office/officeart/2005/8/layout/bProcess4"/>
    <dgm:cxn modelId="{EDAC7262-86E8-42CE-89E8-4E79E7C6838C}" type="presOf" srcId="{4A2A3D1E-F1D2-4F09-AA6D-4ABC1D0D6A08}" destId="{CB0CF25E-559A-4089-A6D1-4E4120C854A5}" srcOrd="0" destOrd="0" presId="urn:microsoft.com/office/officeart/2005/8/layout/bProcess4"/>
    <dgm:cxn modelId="{E69992FB-674D-4734-BFA8-B29E9FCB2D3A}" type="presOf" srcId="{F4BABE2A-964F-4749-95AB-47533B8093F6}" destId="{6E3B9AC7-91AE-432C-97A4-F6AEF9780CA7}" srcOrd="0" destOrd="0" presId="urn:microsoft.com/office/officeart/2005/8/layout/bProcess4"/>
    <dgm:cxn modelId="{5433B96E-79E3-4B3E-B15B-EF63DEFFCBBF}" srcId="{61E76515-9055-4538-9BA3-88B4279BD1CB}" destId="{4A2A3D1E-F1D2-4F09-AA6D-4ABC1D0D6A08}" srcOrd="0" destOrd="0" parTransId="{C3B60CC2-06D3-411F-9CA0-081CA36A50E2}" sibTransId="{6CD578EF-947E-4864-B039-B49C3572EC6B}"/>
    <dgm:cxn modelId="{CBF4463C-FE6A-4A11-9FC4-1ABEA508D9D9}" srcId="{61E76515-9055-4538-9BA3-88B4279BD1CB}" destId="{1ABF8847-F580-4621-ABC5-ECD9D936FF49}" srcOrd="5" destOrd="0" parTransId="{76474EC7-62BA-47A1-A6E1-126430DE2F3D}" sibTransId="{E67FD5FE-1B29-4C66-8EDD-325DAF58C9CA}"/>
    <dgm:cxn modelId="{5554D8B8-995E-42BB-8231-D947AFC764A0}" type="presOf" srcId="{E67FD5FE-1B29-4C66-8EDD-325DAF58C9CA}" destId="{C4780290-0606-4780-9E73-C3CEBA66E4B3}" srcOrd="0" destOrd="0" presId="urn:microsoft.com/office/officeart/2005/8/layout/bProcess4"/>
    <dgm:cxn modelId="{D3CDEA7A-BD2C-4CF7-A051-DAADCC25A491}" type="presOf" srcId="{DC310D92-477B-4ACC-B6FC-EB0680B39D45}" destId="{3063BA4D-17D1-4A17-9ABD-72E585B3C454}" srcOrd="0" destOrd="0" presId="urn:microsoft.com/office/officeart/2005/8/layout/bProcess4"/>
    <dgm:cxn modelId="{3BB6E9F8-2E6B-4A94-B3D7-A0D2D831E5E9}" srcId="{61E76515-9055-4538-9BA3-88B4279BD1CB}" destId="{42A56C44-208F-490A-8C32-1B189BC6AE02}" srcOrd="1" destOrd="0" parTransId="{87FEC20D-1FF4-4132-BB74-7287D8D75A62}" sibTransId="{870D8339-F7C2-46B1-B5F1-3A84979803B8}"/>
    <dgm:cxn modelId="{80C2A393-BABD-440E-9690-7FF2E56CED5A}" type="presOf" srcId="{5D34DFFB-14B8-4E83-AD44-93E2639BE214}" destId="{42B019B7-9F51-4875-BAB8-A8BC453C7843}" srcOrd="0" destOrd="0" presId="urn:microsoft.com/office/officeart/2005/8/layout/bProcess4"/>
    <dgm:cxn modelId="{D50DF103-795B-47E9-961D-B3C51AA67E01}" srcId="{61E76515-9055-4538-9BA3-88B4279BD1CB}" destId="{DC896468-4159-4CC6-AC79-02F8BB0F55BD}" srcOrd="7" destOrd="0" parTransId="{2C0943D6-2EF8-4BAC-B4BD-360A3CFE0886}" sibTransId="{A7DA08EA-3974-4F8E-80C2-8B566CFE8D79}"/>
    <dgm:cxn modelId="{C0724704-3D0E-4096-83BC-48C3D425FEA3}" type="presOf" srcId="{FE77C527-FA41-4E0C-A4AD-DFCBA5A68733}" destId="{8588D705-2051-43BC-BD57-FF072BA46837}" srcOrd="0" destOrd="0" presId="urn:microsoft.com/office/officeart/2005/8/layout/bProcess4"/>
    <dgm:cxn modelId="{02600547-4F47-499E-B31F-2010EFA88E8A}" type="presOf" srcId="{1ABF8847-F580-4621-ABC5-ECD9D936FF49}" destId="{55046A19-B5E5-4832-AE04-11941504651A}" srcOrd="0" destOrd="0" presId="urn:microsoft.com/office/officeart/2005/8/layout/bProcess4"/>
    <dgm:cxn modelId="{1DF0A663-753D-47CF-9693-FDC62767A194}" type="presOf" srcId="{6CD578EF-947E-4864-B039-B49C3572EC6B}" destId="{DCEDE28A-3EB9-47B8-895E-C68695A86EB5}" srcOrd="0" destOrd="0" presId="urn:microsoft.com/office/officeart/2005/8/layout/bProcess4"/>
    <dgm:cxn modelId="{A4813441-5EA1-4D84-88E9-E1D1C63F6EBA}" type="presOf" srcId="{870D8339-F7C2-46B1-B5F1-3A84979803B8}" destId="{60C79DFA-ADFE-47FE-B0D7-B0F8309D1A55}" srcOrd="0" destOrd="0" presId="urn:microsoft.com/office/officeart/2005/8/layout/bProcess4"/>
    <dgm:cxn modelId="{B1E889F9-3917-4546-821A-BEBFD86E2A7B}" type="presOf" srcId="{C43ED033-11D8-4733-8A59-29AAE2C7EBA2}" destId="{178F7433-E755-4FE4-960E-DC8A05E5E46D}" srcOrd="0" destOrd="0" presId="urn:microsoft.com/office/officeart/2005/8/layout/bProcess4"/>
    <dgm:cxn modelId="{6BF45841-E107-4FEB-B09C-60B04753B7B5}" type="presOf" srcId="{61E76515-9055-4538-9BA3-88B4279BD1CB}" destId="{EB52195D-78FB-4C14-A140-B585C7ECA489}" srcOrd="0" destOrd="0" presId="urn:microsoft.com/office/officeart/2005/8/layout/bProcess4"/>
    <dgm:cxn modelId="{B93F7517-820E-4E7E-8962-A5F82E7AAD01}" type="presOf" srcId="{DC896468-4159-4CC6-AC79-02F8BB0F55BD}" destId="{0304F3B3-76AC-47AC-B207-D8F8BA9220FF}" srcOrd="0" destOrd="0" presId="urn:microsoft.com/office/officeart/2005/8/layout/bProcess4"/>
    <dgm:cxn modelId="{7E89A796-4633-41D5-A63D-F71519169834}" type="presParOf" srcId="{EB52195D-78FB-4C14-A140-B585C7ECA489}" destId="{306F37A8-90A4-45BE-95D7-2D22FC9CB1BB}" srcOrd="0" destOrd="0" presId="urn:microsoft.com/office/officeart/2005/8/layout/bProcess4"/>
    <dgm:cxn modelId="{B1952A78-FBBE-49E4-BA93-531BE9E05D4D}" type="presParOf" srcId="{306F37A8-90A4-45BE-95D7-2D22FC9CB1BB}" destId="{AB407982-0BBA-4C5B-856E-A4D1120734BF}" srcOrd="0" destOrd="0" presId="urn:microsoft.com/office/officeart/2005/8/layout/bProcess4"/>
    <dgm:cxn modelId="{26DEFC75-F655-49CD-BD46-9427B288AAF2}" type="presParOf" srcId="{306F37A8-90A4-45BE-95D7-2D22FC9CB1BB}" destId="{CB0CF25E-559A-4089-A6D1-4E4120C854A5}" srcOrd="1" destOrd="0" presId="urn:microsoft.com/office/officeart/2005/8/layout/bProcess4"/>
    <dgm:cxn modelId="{4B8FBE85-4DF7-4DE3-8C82-65BC52789504}" type="presParOf" srcId="{EB52195D-78FB-4C14-A140-B585C7ECA489}" destId="{DCEDE28A-3EB9-47B8-895E-C68695A86EB5}" srcOrd="1" destOrd="0" presId="urn:microsoft.com/office/officeart/2005/8/layout/bProcess4"/>
    <dgm:cxn modelId="{D32DA73B-0412-4031-A7DA-24A548732A52}" type="presParOf" srcId="{EB52195D-78FB-4C14-A140-B585C7ECA489}" destId="{D5D3F8C3-085A-44FC-A3FA-CF56942C7D77}" srcOrd="2" destOrd="0" presId="urn:microsoft.com/office/officeart/2005/8/layout/bProcess4"/>
    <dgm:cxn modelId="{B3D4FFEE-2DFB-48BA-A856-25A30074D666}" type="presParOf" srcId="{D5D3F8C3-085A-44FC-A3FA-CF56942C7D77}" destId="{865947A3-6106-4619-A7C7-9551D0127A54}" srcOrd="0" destOrd="0" presId="urn:microsoft.com/office/officeart/2005/8/layout/bProcess4"/>
    <dgm:cxn modelId="{13927BFF-51CB-4EF4-9600-D2831D580B3D}" type="presParOf" srcId="{D5D3F8C3-085A-44FC-A3FA-CF56942C7D77}" destId="{A875FA55-B4B9-441D-BF1E-EC43C9F40D15}" srcOrd="1" destOrd="0" presId="urn:microsoft.com/office/officeart/2005/8/layout/bProcess4"/>
    <dgm:cxn modelId="{EF069F64-F65F-40CD-97D1-B42FB1F6DEE0}" type="presParOf" srcId="{EB52195D-78FB-4C14-A140-B585C7ECA489}" destId="{60C79DFA-ADFE-47FE-B0D7-B0F8309D1A55}" srcOrd="3" destOrd="0" presId="urn:microsoft.com/office/officeart/2005/8/layout/bProcess4"/>
    <dgm:cxn modelId="{F4DF79C9-2FE5-4CB8-9E11-ABD8D0062E2A}" type="presParOf" srcId="{EB52195D-78FB-4C14-A140-B585C7ECA489}" destId="{725F6A57-E56B-4F89-AA7A-9C0F41F8B02B}" srcOrd="4" destOrd="0" presId="urn:microsoft.com/office/officeart/2005/8/layout/bProcess4"/>
    <dgm:cxn modelId="{CDFE915C-F589-4806-938F-1B427F9315B2}" type="presParOf" srcId="{725F6A57-E56B-4F89-AA7A-9C0F41F8B02B}" destId="{0250B92A-2FEB-444F-88C9-47560B17BE53}" srcOrd="0" destOrd="0" presId="urn:microsoft.com/office/officeart/2005/8/layout/bProcess4"/>
    <dgm:cxn modelId="{1421876E-1262-4FEC-8AE6-4E73B81FFFAA}" type="presParOf" srcId="{725F6A57-E56B-4F89-AA7A-9C0F41F8B02B}" destId="{CE1ED468-1882-4F85-8735-DF2BDB12DC65}" srcOrd="1" destOrd="0" presId="urn:microsoft.com/office/officeart/2005/8/layout/bProcess4"/>
    <dgm:cxn modelId="{675A16FE-A95D-4DEC-AAE3-EBDF14BA84D1}" type="presParOf" srcId="{EB52195D-78FB-4C14-A140-B585C7ECA489}" destId="{8588D705-2051-43BC-BD57-FF072BA46837}" srcOrd="5" destOrd="0" presId="urn:microsoft.com/office/officeart/2005/8/layout/bProcess4"/>
    <dgm:cxn modelId="{98013DEC-6262-4B88-A2DE-E9E7AFB0B4B3}" type="presParOf" srcId="{EB52195D-78FB-4C14-A140-B585C7ECA489}" destId="{2230CE0B-8B40-46A2-85F3-2C6FB1E56EF4}" srcOrd="6" destOrd="0" presId="urn:microsoft.com/office/officeart/2005/8/layout/bProcess4"/>
    <dgm:cxn modelId="{554DAEC7-62B9-43AE-A3FB-17C5BD8A2A1F}" type="presParOf" srcId="{2230CE0B-8B40-46A2-85F3-2C6FB1E56EF4}" destId="{96022C72-4B37-4D30-898B-3561CD350D8C}" srcOrd="0" destOrd="0" presId="urn:microsoft.com/office/officeart/2005/8/layout/bProcess4"/>
    <dgm:cxn modelId="{BC146482-3DF9-4C5C-978E-6B7CB4FDDE59}" type="presParOf" srcId="{2230CE0B-8B40-46A2-85F3-2C6FB1E56EF4}" destId="{3063BA4D-17D1-4A17-9ABD-72E585B3C454}" srcOrd="1" destOrd="0" presId="urn:microsoft.com/office/officeart/2005/8/layout/bProcess4"/>
    <dgm:cxn modelId="{122B47A6-3A5E-4B1E-8F29-8D8EB33861A8}" type="presParOf" srcId="{EB52195D-78FB-4C14-A140-B585C7ECA489}" destId="{178F7433-E755-4FE4-960E-DC8A05E5E46D}" srcOrd="7" destOrd="0" presId="urn:microsoft.com/office/officeart/2005/8/layout/bProcess4"/>
    <dgm:cxn modelId="{BECA61F7-B08C-43DD-89AB-FECAE216F014}" type="presParOf" srcId="{EB52195D-78FB-4C14-A140-B585C7ECA489}" destId="{FC09BA07-0CE0-4288-A9C6-A7E1923B9238}" srcOrd="8" destOrd="0" presId="urn:microsoft.com/office/officeart/2005/8/layout/bProcess4"/>
    <dgm:cxn modelId="{39DBB0B8-61F7-4CF2-A221-9A109A6D7EEF}" type="presParOf" srcId="{FC09BA07-0CE0-4288-A9C6-A7E1923B9238}" destId="{DC4593B0-49C2-45E8-A84C-2D04E0529964}" srcOrd="0" destOrd="0" presId="urn:microsoft.com/office/officeart/2005/8/layout/bProcess4"/>
    <dgm:cxn modelId="{EC3080BF-62EB-4C56-897F-F9AEC6203957}" type="presParOf" srcId="{FC09BA07-0CE0-4288-A9C6-A7E1923B9238}" destId="{EED5D78C-D5A3-42C7-AB16-578E4A1CEAD7}" srcOrd="1" destOrd="0" presId="urn:microsoft.com/office/officeart/2005/8/layout/bProcess4"/>
    <dgm:cxn modelId="{176EC634-4B09-440C-B984-AD5136702A8E}" type="presParOf" srcId="{EB52195D-78FB-4C14-A140-B585C7ECA489}" destId="{42B019B7-9F51-4875-BAB8-A8BC453C7843}" srcOrd="9" destOrd="0" presId="urn:microsoft.com/office/officeart/2005/8/layout/bProcess4"/>
    <dgm:cxn modelId="{9A6E6A6C-C5E7-49A7-AB53-1328E4BCBC58}" type="presParOf" srcId="{EB52195D-78FB-4C14-A140-B585C7ECA489}" destId="{B560976B-029D-4BB5-836B-41D54555CA01}" srcOrd="10" destOrd="0" presId="urn:microsoft.com/office/officeart/2005/8/layout/bProcess4"/>
    <dgm:cxn modelId="{2B6A2CDE-6123-4116-8BF9-AA45839090D1}" type="presParOf" srcId="{B560976B-029D-4BB5-836B-41D54555CA01}" destId="{0CCBFDDB-38A5-4E74-AB0B-AEBF3F2E963B}" srcOrd="0" destOrd="0" presId="urn:microsoft.com/office/officeart/2005/8/layout/bProcess4"/>
    <dgm:cxn modelId="{E134F323-EE8A-42DE-AB9B-FD768984342C}" type="presParOf" srcId="{B560976B-029D-4BB5-836B-41D54555CA01}" destId="{55046A19-B5E5-4832-AE04-11941504651A}" srcOrd="1" destOrd="0" presId="urn:microsoft.com/office/officeart/2005/8/layout/bProcess4"/>
    <dgm:cxn modelId="{18C43D80-7D0E-4CB7-A1B0-C87060F04695}" type="presParOf" srcId="{EB52195D-78FB-4C14-A140-B585C7ECA489}" destId="{C4780290-0606-4780-9E73-C3CEBA66E4B3}" srcOrd="11" destOrd="0" presId="urn:microsoft.com/office/officeart/2005/8/layout/bProcess4"/>
    <dgm:cxn modelId="{1D97373C-5A60-47B3-82EF-B3883A03A398}" type="presParOf" srcId="{EB52195D-78FB-4C14-A140-B585C7ECA489}" destId="{E2481D5E-3A2D-4EAD-80B5-30427CCCC438}" srcOrd="12" destOrd="0" presId="urn:microsoft.com/office/officeart/2005/8/layout/bProcess4"/>
    <dgm:cxn modelId="{E31822A8-2852-48CD-8C49-A156ECABAA1A}" type="presParOf" srcId="{E2481D5E-3A2D-4EAD-80B5-30427CCCC438}" destId="{54EDA31C-8930-465E-8FAE-B1026C15542C}" srcOrd="0" destOrd="0" presId="urn:microsoft.com/office/officeart/2005/8/layout/bProcess4"/>
    <dgm:cxn modelId="{80DE0658-06E7-4519-8253-88157C908DDE}" type="presParOf" srcId="{E2481D5E-3A2D-4EAD-80B5-30427CCCC438}" destId="{6E3B9AC7-91AE-432C-97A4-F6AEF9780CA7}" srcOrd="1" destOrd="0" presId="urn:microsoft.com/office/officeart/2005/8/layout/bProcess4"/>
    <dgm:cxn modelId="{A1979239-778D-4B18-BC16-6AD832F3F7CC}" type="presParOf" srcId="{EB52195D-78FB-4C14-A140-B585C7ECA489}" destId="{2C6F60D7-7A08-4177-B06F-555C0EE40A27}" srcOrd="13" destOrd="0" presId="urn:microsoft.com/office/officeart/2005/8/layout/bProcess4"/>
    <dgm:cxn modelId="{F238329C-59A3-46B4-9B0A-1669CE16C7FB}" type="presParOf" srcId="{EB52195D-78FB-4C14-A140-B585C7ECA489}" destId="{17FE5A69-D7CF-493C-8A28-95DB58C346EF}" srcOrd="14" destOrd="0" presId="urn:microsoft.com/office/officeart/2005/8/layout/bProcess4"/>
    <dgm:cxn modelId="{9DB17FDF-5EEA-4751-BC45-FB600F5DC64A}" type="presParOf" srcId="{17FE5A69-D7CF-493C-8A28-95DB58C346EF}" destId="{D9074211-F1C5-48CE-85F4-6141A4878E61}" srcOrd="0" destOrd="0" presId="urn:microsoft.com/office/officeart/2005/8/layout/bProcess4"/>
    <dgm:cxn modelId="{737B5D81-F977-4689-B81D-C63D7B1F7AE0}" type="presParOf" srcId="{17FE5A69-D7CF-493C-8A28-95DB58C346EF}" destId="{0304F3B3-76AC-47AC-B207-D8F8BA9220FF}" srcOrd="1" destOrd="0" presId="urn:microsoft.com/office/officeart/2005/8/layout/bProcess4"/>
  </dgm:cxnLst>
  <dgm:bg>
    <a:solidFill>
      <a:schemeClr val="accent4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EDE28A-3EB9-47B8-895E-C68695A86EB5}">
      <dsp:nvSpPr>
        <dsp:cNvPr id="0" name=""/>
        <dsp:cNvSpPr/>
      </dsp:nvSpPr>
      <dsp:spPr>
        <a:xfrm rot="5181003">
          <a:off x="207491" y="1420092"/>
          <a:ext cx="2131783" cy="26253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0CF25E-559A-4089-A6D1-4E4120C854A5}">
      <dsp:nvSpPr>
        <dsp:cNvPr id="0" name=""/>
        <dsp:cNvSpPr/>
      </dsp:nvSpPr>
      <dsp:spPr>
        <a:xfrm>
          <a:off x="617815" y="56046"/>
          <a:ext cx="2917031" cy="175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altLang="zh-TW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7:20</a:t>
          </a: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起床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sp:txBody>
      <dsp:txXfrm>
        <a:off x="669077" y="107308"/>
        <a:ext cx="2814507" cy="1647694"/>
      </dsp:txXfrm>
    </dsp:sp>
    <dsp:sp modelId="{60C79DFA-ADFE-47FE-B0D7-B0F8309D1A55}">
      <dsp:nvSpPr>
        <dsp:cNvPr id="0" name=""/>
        <dsp:cNvSpPr/>
      </dsp:nvSpPr>
      <dsp:spPr>
        <a:xfrm rot="5400000">
          <a:off x="255965" y="3577709"/>
          <a:ext cx="2179160" cy="26253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75FA55-B4B9-441D-BF1E-EC43C9F40D15}">
      <dsp:nvSpPr>
        <dsp:cNvPr id="0" name=""/>
        <dsp:cNvSpPr/>
      </dsp:nvSpPr>
      <dsp:spPr>
        <a:xfrm>
          <a:off x="757832" y="2187813"/>
          <a:ext cx="2917031" cy="175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先玩碰碰車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sp:txBody>
      <dsp:txXfrm>
        <a:off x="809094" y="2239075"/>
        <a:ext cx="2814507" cy="1647694"/>
      </dsp:txXfrm>
    </dsp:sp>
    <dsp:sp modelId="{8588D705-2051-43BC-BD57-FF072BA46837}">
      <dsp:nvSpPr>
        <dsp:cNvPr id="0" name=""/>
        <dsp:cNvSpPr/>
      </dsp:nvSpPr>
      <dsp:spPr>
        <a:xfrm>
          <a:off x="1349852" y="4671596"/>
          <a:ext cx="3871038" cy="26253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1ED468-1882-4F85-8735-DF2BDB12DC65}">
      <dsp:nvSpPr>
        <dsp:cNvPr id="0" name=""/>
        <dsp:cNvSpPr/>
      </dsp:nvSpPr>
      <dsp:spPr>
        <a:xfrm>
          <a:off x="757832" y="4375586"/>
          <a:ext cx="2917031" cy="175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在玩咖啡杯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sp:txBody>
      <dsp:txXfrm>
        <a:off x="809094" y="4426848"/>
        <a:ext cx="2814507" cy="1647694"/>
      </dsp:txXfrm>
    </dsp:sp>
    <dsp:sp modelId="{178F7433-E755-4FE4-960E-DC8A05E5E46D}">
      <dsp:nvSpPr>
        <dsp:cNvPr id="0" name=""/>
        <dsp:cNvSpPr/>
      </dsp:nvSpPr>
      <dsp:spPr>
        <a:xfrm rot="16200000">
          <a:off x="4135617" y="3577709"/>
          <a:ext cx="2179160" cy="26253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63BA4D-17D1-4A17-9ABD-72E585B3C454}">
      <dsp:nvSpPr>
        <dsp:cNvPr id="0" name=""/>
        <dsp:cNvSpPr/>
      </dsp:nvSpPr>
      <dsp:spPr>
        <a:xfrm>
          <a:off x="4637484" y="4375586"/>
          <a:ext cx="2917031" cy="175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巡戈飛椅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sp:txBody>
      <dsp:txXfrm>
        <a:off x="4688746" y="4426848"/>
        <a:ext cx="2814507" cy="1647694"/>
      </dsp:txXfrm>
    </dsp:sp>
    <dsp:sp modelId="{42B019B7-9F51-4875-BAB8-A8BC453C7843}">
      <dsp:nvSpPr>
        <dsp:cNvPr id="0" name=""/>
        <dsp:cNvSpPr/>
      </dsp:nvSpPr>
      <dsp:spPr>
        <a:xfrm rot="16200000">
          <a:off x="4189882" y="1444201"/>
          <a:ext cx="2070629" cy="26253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D5D78C-D5A3-42C7-AB16-578E4A1CEAD7}">
      <dsp:nvSpPr>
        <dsp:cNvPr id="0" name=""/>
        <dsp:cNvSpPr/>
      </dsp:nvSpPr>
      <dsp:spPr>
        <a:xfrm>
          <a:off x="4637484" y="2187813"/>
          <a:ext cx="2917031" cy="175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小飛龍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sp:txBody>
      <dsp:txXfrm>
        <a:off x="4688746" y="2239075"/>
        <a:ext cx="2814507" cy="1647694"/>
      </dsp:txXfrm>
    </dsp:sp>
    <dsp:sp modelId="{C4780290-0606-4780-9E73-C3CEBA66E4B3}">
      <dsp:nvSpPr>
        <dsp:cNvPr id="0" name=""/>
        <dsp:cNvSpPr/>
      </dsp:nvSpPr>
      <dsp:spPr>
        <a:xfrm rot="63628">
          <a:off x="5224873" y="443908"/>
          <a:ext cx="3784544" cy="26253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046A19-B5E5-4832-AE04-11941504651A}">
      <dsp:nvSpPr>
        <dsp:cNvPr id="0" name=""/>
        <dsp:cNvSpPr/>
      </dsp:nvSpPr>
      <dsp:spPr>
        <a:xfrm>
          <a:off x="4637484" y="108570"/>
          <a:ext cx="2917031" cy="175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星際飛船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sp:txBody>
      <dsp:txXfrm>
        <a:off x="4688746" y="159832"/>
        <a:ext cx="2814507" cy="1647694"/>
      </dsp:txXfrm>
    </dsp:sp>
    <dsp:sp modelId="{2C6F60D7-7A08-4177-B06F-555C0EE40A27}">
      <dsp:nvSpPr>
        <dsp:cNvPr id="0" name=""/>
        <dsp:cNvSpPr/>
      </dsp:nvSpPr>
      <dsp:spPr>
        <a:xfrm rot="5437609">
          <a:off x="7958061" y="1527092"/>
          <a:ext cx="2087836" cy="26253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3B9AC7-91AE-432C-97A4-F6AEF9780CA7}">
      <dsp:nvSpPr>
        <dsp:cNvPr id="0" name=""/>
        <dsp:cNvSpPr/>
      </dsp:nvSpPr>
      <dsp:spPr>
        <a:xfrm>
          <a:off x="8425687" y="182920"/>
          <a:ext cx="2917031" cy="175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宇宙迴旋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sp:txBody>
      <dsp:txXfrm>
        <a:off x="8476949" y="234182"/>
        <a:ext cx="2814507" cy="1647694"/>
      </dsp:txXfrm>
    </dsp:sp>
    <dsp:sp modelId="{0304F3B3-76AC-47AC-B207-D8F8BA9220FF}">
      <dsp:nvSpPr>
        <dsp:cNvPr id="0" name=""/>
        <dsp:cNvSpPr/>
      </dsp:nvSpPr>
      <dsp:spPr>
        <a:xfrm>
          <a:off x="8402846" y="2279244"/>
          <a:ext cx="2917031" cy="175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zh-TW" altLang="en-US" sz="6000" kern="1200" dirty="0" smtClean="0">
              <a:solidFill>
                <a:srgbClr val="00FFFF"/>
              </a:solidFill>
              <a:latin typeface="+mj-lt"/>
              <a:ea typeface="+mj-ea"/>
              <a:cs typeface="+mj-cs"/>
            </a:rPr>
            <a:t>吼吼樹屋</a:t>
          </a:r>
          <a:endParaRPr lang="zh-TW" altLang="en-US" sz="6000" kern="1200" dirty="0">
            <a:solidFill>
              <a:srgbClr val="00FFFF"/>
            </a:solidFill>
            <a:latin typeface="+mj-lt"/>
            <a:ea typeface="+mj-ea"/>
            <a:cs typeface="+mj-cs"/>
          </a:endParaRPr>
        </a:p>
      </dsp:txBody>
      <dsp:txXfrm>
        <a:off x="8454108" y="2330506"/>
        <a:ext cx="2814507" cy="1647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025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38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189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414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400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3427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162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234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404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73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018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19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932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19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23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76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267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7816F9F-A6FE-49B3-8802-7371B331BD4B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0F62905-B5B3-4FCF-9DC4-9B7CA6589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6480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24742" y="1122363"/>
            <a:ext cx="8046721" cy="2078037"/>
          </a:xfrm>
          <a:ln>
            <a:solidFill>
              <a:schemeClr val="accent1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perspectiveRelaxed"/>
            <a:lightRig rig="threePt" dir="t"/>
          </a:scene3d>
        </p:spPr>
        <p:txBody>
          <a:bodyPr>
            <a:prstTxWarp prst="textChevron">
              <a:avLst/>
            </a:prstTxWarp>
          </a:bodyPr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兒童新樂園之旅一日遊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788230" y="3905794"/>
            <a:ext cx="4441370" cy="986246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>
              <a:spcBef>
                <a:spcPct val="0"/>
              </a:spcBef>
            </a:pPr>
            <a:r>
              <a:rPr lang="zh-TW" altLang="en-US" sz="6000" dirty="0">
                <a:solidFill>
                  <a:srgbClr val="00FFFF"/>
                </a:solidFill>
                <a:latin typeface="+mj-lt"/>
                <a:ea typeface="+mj-ea"/>
                <a:cs typeface="+mj-cs"/>
              </a:rPr>
              <a:t>規劃</a:t>
            </a:r>
            <a:r>
              <a:rPr lang="en-US" altLang="zh-TW" sz="6000" dirty="0">
                <a:solidFill>
                  <a:srgbClr val="00FFFF"/>
                </a:solidFill>
                <a:latin typeface="+mj-lt"/>
                <a:ea typeface="+mj-ea"/>
                <a:cs typeface="+mj-cs"/>
              </a:rPr>
              <a:t>:</a:t>
            </a:r>
            <a:r>
              <a:rPr lang="zh-TW" altLang="en-US" sz="6000" dirty="0">
                <a:solidFill>
                  <a:srgbClr val="00FFFF"/>
                </a:solidFill>
                <a:latin typeface="+mj-lt"/>
                <a:ea typeface="+mj-ea"/>
                <a:cs typeface="+mj-cs"/>
              </a:rPr>
              <a:t>張佑銘</a:t>
            </a:r>
            <a:endParaRPr lang="zh-TW" altLang="en-US" sz="6000" dirty="0">
              <a:solidFill>
                <a:srgbClr val="00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669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78331" y="0"/>
            <a:ext cx="5975169" cy="732155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                   </a:t>
            </a:r>
            <a:r>
              <a:rPr lang="zh-TW" altLang="en-US" dirty="0" smtClean="0">
                <a:solidFill>
                  <a:srgbClr val="FFFF00"/>
                </a:solidFill>
              </a:rPr>
              <a:t>兒童</a:t>
            </a:r>
            <a:r>
              <a:rPr lang="zh-TW" altLang="en-US" dirty="0">
                <a:solidFill>
                  <a:srgbClr val="FFFF00"/>
                </a:solidFill>
              </a:rPr>
              <a:t>新</a:t>
            </a:r>
            <a:r>
              <a:rPr lang="zh-TW" altLang="en-US" dirty="0" smtClean="0">
                <a:solidFill>
                  <a:srgbClr val="FFFF00"/>
                </a:solidFill>
              </a:rPr>
              <a:t>樂園規劃</a:t>
            </a:r>
            <a:endParaRPr lang="zh-TW" alt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042819"/>
              </p:ext>
            </p:extLst>
          </p:nvPr>
        </p:nvGraphicFramePr>
        <p:xfrm>
          <a:off x="0" y="732155"/>
          <a:ext cx="12192000" cy="6125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575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50525" y="862149"/>
            <a:ext cx="1345475" cy="54115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                             </a:t>
            </a:r>
            <a:r>
              <a:rPr lang="zh-TW" altLang="en-US" dirty="0" smtClean="0">
                <a:solidFill>
                  <a:srgbClr val="FFFF00"/>
                </a:solidFill>
              </a:rPr>
              <a:t>票價</a:t>
            </a:r>
            <a:endParaRPr lang="zh-TW" altLang="en-US" dirty="0">
              <a:solidFill>
                <a:srgbClr val="FFFF00"/>
              </a:solidFill>
            </a:endParaRPr>
          </a:p>
        </p:txBody>
      </p:sp>
      <p:graphicFrame>
        <p:nvGraphicFramePr>
          <p:cNvPr id="15" name="內容版面配置區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691224"/>
              </p:ext>
            </p:extLst>
          </p:nvPr>
        </p:nvGraphicFramePr>
        <p:xfrm>
          <a:off x="838200" y="3121184"/>
          <a:ext cx="10515600" cy="2799556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99042705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74393891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05047319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01136748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18544450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58443818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92765880"/>
                    </a:ext>
                  </a:extLst>
                </a:gridCol>
              </a:tblGrid>
              <a:tr h="52718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298808"/>
                  </a:ext>
                </a:extLst>
              </a:tr>
              <a:tr h="13088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358069"/>
                  </a:ext>
                </a:extLst>
              </a:tr>
              <a:tr h="963484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</a:t>
                      </a:r>
                      <a:r>
                        <a:rPr lang="en-US" altLang="zh-TW" dirty="0" smtClean="0">
                          <a:effectLst/>
                        </a:rPr>
                        <a:t>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20</a:t>
                      </a:r>
                      <a:r>
                        <a:rPr lang="en-US" altLang="zh-TW" b="0" i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(8</a:t>
                      </a:r>
                      <a:r>
                        <a:rPr lang="zh-TW" altLang="en-US" b="0" i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項</a:t>
                      </a:r>
                      <a:r>
                        <a:rPr lang="en-US" altLang="zh-TW" b="0" i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366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48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71108" y="325938"/>
            <a:ext cx="2677887" cy="836658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                        </a:t>
            </a:r>
            <a:r>
              <a:rPr lang="zh-TW" altLang="en-US" sz="6700" dirty="0">
                <a:solidFill>
                  <a:srgbClr val="FFFF00"/>
                </a:solidFill>
              </a:rPr>
              <a:t>尋</a:t>
            </a:r>
            <a:r>
              <a:rPr lang="zh-TW" altLang="en-US" sz="6700" dirty="0">
                <a:solidFill>
                  <a:srgbClr val="FFFF00"/>
                </a:solidFill>
              </a:rPr>
              <a:t>寶</a:t>
            </a:r>
            <a:r>
              <a:rPr lang="zh-TW" altLang="en-US" sz="6700" dirty="0">
                <a:solidFill>
                  <a:srgbClr val="FFFF00"/>
                </a:solidFill>
              </a:rPr>
              <a:t>船</a:t>
            </a:r>
            <a:r>
              <a:rPr lang="en-US" altLang="zh-TW" dirty="0" smtClean="0">
                <a:solidFill>
                  <a:srgbClr val="FFFF00"/>
                </a:solidFill>
              </a:rPr>
              <a:t>!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314302" y="1978388"/>
            <a:ext cx="5181600" cy="1466215"/>
          </a:xfrm>
        </p:spPr>
        <p:txBody>
          <a:bodyPr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zh-TW" altLang="en-US" sz="6000" dirty="0">
                <a:solidFill>
                  <a:srgbClr val="00FFFF"/>
                </a:solidFill>
                <a:latin typeface="+mj-lt"/>
                <a:ea typeface="+mj-ea"/>
                <a:cs typeface="+mj-cs"/>
              </a:rPr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294" y="3109119"/>
            <a:ext cx="2286000" cy="17145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3393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61556" y="1540783"/>
            <a:ext cx="4927963" cy="679904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rgbClr val="FFFF00"/>
                </a:solidFill>
              </a:rPr>
              <a:t>魔法星際</a:t>
            </a:r>
            <a:r>
              <a:rPr lang="zh-TW" altLang="en-US" sz="6000" dirty="0">
                <a:solidFill>
                  <a:srgbClr val="FFFF00"/>
                </a:solidFill>
              </a:rPr>
              <a:t>飛車</a:t>
            </a:r>
            <a:r>
              <a:rPr lang="en-US" altLang="zh-TW" sz="6000" dirty="0">
                <a:solidFill>
                  <a:srgbClr val="FFFF00"/>
                </a:solidFill>
              </a:rPr>
              <a:t>!</a:t>
            </a:r>
            <a:r>
              <a:rPr lang="zh-TW" altLang="en-US" sz="6000" dirty="0">
                <a:solidFill>
                  <a:srgbClr val="FFFF00"/>
                </a:solidFill>
              </a:rPr>
              <a:t/>
            </a:r>
            <a:br>
              <a:rPr lang="zh-TW" altLang="en-US" sz="6000" dirty="0">
                <a:solidFill>
                  <a:srgbClr val="FFFF00"/>
                </a:solidFill>
              </a:rPr>
            </a:br>
            <a:endParaRPr lang="zh-TW" altLang="en-US" sz="6000" dirty="0">
              <a:solidFill>
                <a:srgbClr val="FFFF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407920" y="2367257"/>
            <a:ext cx="5181600" cy="4207828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6000" dirty="0">
                <a:solidFill>
                  <a:srgbClr val="00FFFF"/>
                </a:solidFill>
                <a:latin typeface="+mj-lt"/>
                <a:ea typeface="+mj-ea"/>
                <a:cs typeface="+mj-cs"/>
              </a:rPr>
              <a:t>以科幻造型的雲霄飛車，迴旋於軌道上體驗刺激的速度感。</a:t>
            </a:r>
            <a:br>
              <a:rPr lang="zh-TW" altLang="en-US" sz="6000" dirty="0">
                <a:solidFill>
                  <a:srgbClr val="00FFFF"/>
                </a:solidFill>
                <a:latin typeface="+mj-lt"/>
                <a:ea typeface="+mj-ea"/>
                <a:cs typeface="+mj-cs"/>
              </a:rPr>
            </a:br>
            <a:endParaRPr lang="zh-TW" altLang="en-US" sz="6000" dirty="0">
              <a:solidFill>
                <a:srgbClr val="00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5481">
            <a:off x="8618042" y="1288370"/>
            <a:ext cx="3304903" cy="28607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74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99482" y="439119"/>
            <a:ext cx="10131425" cy="1456267"/>
          </a:xfrm>
        </p:spPr>
        <p:txBody>
          <a:bodyPr>
            <a:normAutofit/>
          </a:bodyPr>
          <a:lstStyle/>
          <a:p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72719" y="2143125"/>
            <a:ext cx="6850250" cy="427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82</TotalTime>
  <Words>181</Words>
  <Application>Microsoft Office PowerPoint</Application>
  <PresentationFormat>寬螢幕</PresentationFormat>
  <Paragraphs>33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天體</vt:lpstr>
      <vt:lpstr>兒童新樂園之旅一日遊</vt:lpstr>
      <vt:lpstr>                   兒童新樂園規劃</vt:lpstr>
      <vt:lpstr>                                      票價</vt:lpstr>
      <vt:lpstr>                                 尋寶船! </vt:lpstr>
      <vt:lpstr>魔法星際飛車! 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兒童新樂園之旅一日遊</dc:title>
  <dc:creator>Windows 使用者</dc:creator>
  <cp:lastModifiedBy>Windows 使用者</cp:lastModifiedBy>
  <cp:revision>11</cp:revision>
  <dcterms:created xsi:type="dcterms:W3CDTF">2022-01-03T03:38:06Z</dcterms:created>
  <dcterms:modified xsi:type="dcterms:W3CDTF">2022-01-17T04:05:34Z</dcterms:modified>
</cp:coreProperties>
</file>