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E3C1C9-2E20-4A21-A5AD-4F88820C3BF0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72CF27A6-0755-42FB-AD93-EF41E094D7E1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C325ECCC-C580-45AA-BE9C-ACF1CC905970}" type="parTrans" cxnId="{E4F4E4A7-7A67-41E0-88D0-37E12DD4D5DF}">
      <dgm:prSet/>
      <dgm:spPr/>
      <dgm:t>
        <a:bodyPr/>
        <a:lstStyle/>
        <a:p>
          <a:endParaRPr lang="zh-TW" altLang="en-US"/>
        </a:p>
      </dgm:t>
    </dgm:pt>
    <dgm:pt modelId="{04D4A626-FFBC-4972-9DB2-7B5D833BC6E9}" type="sibTrans" cxnId="{E4F4E4A7-7A67-41E0-88D0-37E12DD4D5DF}">
      <dgm:prSet/>
      <dgm:spPr/>
      <dgm:t>
        <a:bodyPr/>
        <a:lstStyle/>
        <a:p>
          <a:endParaRPr lang="zh-TW" altLang="en-US"/>
        </a:p>
      </dgm:t>
    </dgm:pt>
    <dgm:pt modelId="{556706A7-E7F3-4E51-ACC5-9C19A3F7F23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7C232ACA-7953-44FE-8A00-D9B7F628D8A0}" type="parTrans" cxnId="{ACDF5327-7694-44BB-9415-36BFE318D74C}">
      <dgm:prSet/>
      <dgm:spPr/>
      <dgm:t>
        <a:bodyPr/>
        <a:lstStyle/>
        <a:p>
          <a:endParaRPr lang="zh-TW" altLang="en-US"/>
        </a:p>
      </dgm:t>
    </dgm:pt>
    <dgm:pt modelId="{AC8602A9-2821-47A2-9A11-A5265EA390FF}" type="sibTrans" cxnId="{ACDF5327-7694-44BB-9415-36BFE318D74C}">
      <dgm:prSet/>
      <dgm:spPr/>
      <dgm:t>
        <a:bodyPr/>
        <a:lstStyle/>
        <a:p>
          <a:endParaRPr lang="zh-TW" altLang="en-US"/>
        </a:p>
      </dgm:t>
    </dgm:pt>
    <dgm:pt modelId="{35FBDECE-1300-461F-9DB2-01FAA9F7BD62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082B0A7-8172-4C22-B5E1-8647A790B493}" type="parTrans" cxnId="{27CC74B2-C023-4788-9B57-A03C19251783}">
      <dgm:prSet/>
      <dgm:spPr/>
      <dgm:t>
        <a:bodyPr/>
        <a:lstStyle/>
        <a:p>
          <a:endParaRPr lang="zh-TW" altLang="en-US"/>
        </a:p>
      </dgm:t>
    </dgm:pt>
    <dgm:pt modelId="{A0FC1EEE-F687-4962-9AE3-35F6D2B8CB49}" type="sibTrans" cxnId="{27CC74B2-C023-4788-9B57-A03C19251783}">
      <dgm:prSet/>
      <dgm:spPr/>
      <dgm:t>
        <a:bodyPr/>
        <a:lstStyle/>
        <a:p>
          <a:endParaRPr lang="zh-TW" altLang="en-US"/>
        </a:p>
      </dgm:t>
    </dgm:pt>
    <dgm:pt modelId="{27D9FA95-FA51-443A-81E6-8D6D51B8DCB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3992BD6-DB83-4A7B-8B19-BFA4D0E32856}" type="parTrans" cxnId="{8FFA1E4E-6FFF-42B4-8277-3816EB64E334}">
      <dgm:prSet/>
      <dgm:spPr/>
      <dgm:t>
        <a:bodyPr/>
        <a:lstStyle/>
        <a:p>
          <a:endParaRPr lang="zh-TW" altLang="en-US"/>
        </a:p>
      </dgm:t>
    </dgm:pt>
    <dgm:pt modelId="{10918C4C-070C-41ED-A136-51A46D8C13B3}" type="sibTrans" cxnId="{8FFA1E4E-6FFF-42B4-8277-3816EB64E334}">
      <dgm:prSet/>
      <dgm:spPr/>
      <dgm:t>
        <a:bodyPr/>
        <a:lstStyle/>
        <a:p>
          <a:endParaRPr lang="zh-TW" altLang="en-US"/>
        </a:p>
      </dgm:t>
    </dgm:pt>
    <dgm:pt modelId="{A7DB7207-4E63-43BF-A178-B3387BEEF977}" type="pres">
      <dgm:prSet presAssocID="{5CE3C1C9-2E20-4A21-A5AD-4F88820C3BF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0EF0D5A-2886-46B6-8372-322A036FA3F9}" type="pres">
      <dgm:prSet presAssocID="{5CE3C1C9-2E20-4A21-A5AD-4F88820C3BF0}" presName="fgShape" presStyleLbl="fgShp" presStyleIdx="0" presStyleCnt="1"/>
      <dgm:spPr/>
    </dgm:pt>
    <dgm:pt modelId="{3DF0B336-E9A2-49AC-A0D6-8B402451F71D}" type="pres">
      <dgm:prSet presAssocID="{5CE3C1C9-2E20-4A21-A5AD-4F88820C3BF0}" presName="linComp" presStyleCnt="0"/>
      <dgm:spPr/>
    </dgm:pt>
    <dgm:pt modelId="{B2CF0CA8-8DD4-4DFB-B616-60C7EFA32BAD}" type="pres">
      <dgm:prSet presAssocID="{72CF27A6-0755-42FB-AD93-EF41E094D7E1}" presName="compNode" presStyleCnt="0"/>
      <dgm:spPr/>
    </dgm:pt>
    <dgm:pt modelId="{48847230-03CF-4E24-B79B-80C6E6ECB585}" type="pres">
      <dgm:prSet presAssocID="{72CF27A6-0755-42FB-AD93-EF41E094D7E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3950549-4A28-4C07-BDE9-613086E59FE3}" type="pres">
      <dgm:prSet presAssocID="{72CF27A6-0755-42FB-AD93-EF41E094D7E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2A9407-895E-4F7E-8AA0-40A571DFA9F5}" type="pres">
      <dgm:prSet presAssocID="{72CF27A6-0755-42FB-AD93-EF41E094D7E1}" presName="invisiNode" presStyleLbl="node1" presStyleIdx="0" presStyleCnt="4"/>
      <dgm:spPr/>
    </dgm:pt>
    <dgm:pt modelId="{5D1F6E80-AF98-494C-AC85-7D9BFF3BCE97}" type="pres">
      <dgm:prSet presAssocID="{72CF27A6-0755-42FB-AD93-EF41E094D7E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C6D3BC6-8444-4E6C-92F3-0210E798C020}" type="pres">
      <dgm:prSet presAssocID="{04D4A626-FFBC-4972-9DB2-7B5D833BC6E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4E92BBB-A2E7-481F-AA6A-11C9C9495B3F}" type="pres">
      <dgm:prSet presAssocID="{556706A7-E7F3-4E51-ACC5-9C19A3F7F23D}" presName="compNode" presStyleCnt="0"/>
      <dgm:spPr/>
    </dgm:pt>
    <dgm:pt modelId="{C960B849-DE43-4B36-8331-4F55C380ED0F}" type="pres">
      <dgm:prSet presAssocID="{556706A7-E7F3-4E51-ACC5-9C19A3F7F23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C1DCFAB-34B4-4BA6-8EE5-EE14ADA7585E}" type="pres">
      <dgm:prSet presAssocID="{556706A7-E7F3-4E51-ACC5-9C19A3F7F23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83A719-9DE0-4948-BACF-9539A7C3A6E9}" type="pres">
      <dgm:prSet presAssocID="{556706A7-E7F3-4E51-ACC5-9C19A3F7F23D}" presName="invisiNode" presStyleLbl="node1" presStyleIdx="1" presStyleCnt="4"/>
      <dgm:spPr/>
    </dgm:pt>
    <dgm:pt modelId="{7AD2B2B2-F7CD-4352-8E98-8FC5E3E0ACAA}" type="pres">
      <dgm:prSet presAssocID="{556706A7-E7F3-4E51-ACC5-9C19A3F7F23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FF1101A-C2DB-4E35-BE76-2B8BBA7AE5A0}" type="pres">
      <dgm:prSet presAssocID="{AC8602A9-2821-47A2-9A11-A5265EA390F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9D2E472-8E96-4B91-8D41-E6435C647C01}" type="pres">
      <dgm:prSet presAssocID="{35FBDECE-1300-461F-9DB2-01FAA9F7BD62}" presName="compNode" presStyleCnt="0"/>
      <dgm:spPr/>
    </dgm:pt>
    <dgm:pt modelId="{5B823259-5FF3-40D9-96BB-BD17A8B61F6A}" type="pres">
      <dgm:prSet presAssocID="{35FBDECE-1300-461F-9DB2-01FAA9F7BD6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31D039F-A59C-4E67-9B62-C5EFDDAE71F5}" type="pres">
      <dgm:prSet presAssocID="{35FBDECE-1300-461F-9DB2-01FAA9F7BD6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DB6AA4-1AF3-44AB-9903-C0B42B9C29B1}" type="pres">
      <dgm:prSet presAssocID="{35FBDECE-1300-461F-9DB2-01FAA9F7BD62}" presName="invisiNode" presStyleLbl="node1" presStyleIdx="2" presStyleCnt="4"/>
      <dgm:spPr/>
    </dgm:pt>
    <dgm:pt modelId="{B0D9EDA6-206F-4B02-87D9-C3772C484F97}" type="pres">
      <dgm:prSet presAssocID="{35FBDECE-1300-461F-9DB2-01FAA9F7BD6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6883C66-C38D-4A75-A46A-6A2B3D14EC21}" type="pres">
      <dgm:prSet presAssocID="{A0FC1EEE-F687-4962-9AE3-35F6D2B8CB4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4490572-FF08-4793-81EE-B7967CF0823B}" type="pres">
      <dgm:prSet presAssocID="{27D9FA95-FA51-443A-81E6-8D6D51B8DCBB}" presName="compNode" presStyleCnt="0"/>
      <dgm:spPr/>
    </dgm:pt>
    <dgm:pt modelId="{18BB27A2-F6A8-4BDB-94CA-401D51ABF560}" type="pres">
      <dgm:prSet presAssocID="{27D9FA95-FA51-443A-81E6-8D6D51B8DCB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461C936-6BE8-4E60-8034-6799DB79488B}" type="pres">
      <dgm:prSet presAssocID="{27D9FA95-FA51-443A-81E6-8D6D51B8DCB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B5F186-90BC-4835-BCC9-3CF3ED1331A9}" type="pres">
      <dgm:prSet presAssocID="{27D9FA95-FA51-443A-81E6-8D6D51B8DCBB}" presName="invisiNode" presStyleLbl="node1" presStyleIdx="3" presStyleCnt="4"/>
      <dgm:spPr/>
    </dgm:pt>
    <dgm:pt modelId="{A11811EC-CC5D-4FE1-B956-F3685C02AD5B}" type="pres">
      <dgm:prSet presAssocID="{27D9FA95-FA51-443A-81E6-8D6D51B8DCBB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4F4E4A7-7A67-41E0-88D0-37E12DD4D5DF}" srcId="{5CE3C1C9-2E20-4A21-A5AD-4F88820C3BF0}" destId="{72CF27A6-0755-42FB-AD93-EF41E094D7E1}" srcOrd="0" destOrd="0" parTransId="{C325ECCC-C580-45AA-BE9C-ACF1CC905970}" sibTransId="{04D4A626-FFBC-4972-9DB2-7B5D833BC6E9}"/>
    <dgm:cxn modelId="{83BD6776-42CD-4FE7-9503-04059BAA39FA}" type="presOf" srcId="{35FBDECE-1300-461F-9DB2-01FAA9F7BD62}" destId="{5B823259-5FF3-40D9-96BB-BD17A8B61F6A}" srcOrd="0" destOrd="0" presId="urn:microsoft.com/office/officeart/2005/8/layout/hList7"/>
    <dgm:cxn modelId="{593DED12-B764-4512-BA7D-3950C684F772}" type="presOf" srcId="{556706A7-E7F3-4E51-ACC5-9C19A3F7F23D}" destId="{C960B849-DE43-4B36-8331-4F55C380ED0F}" srcOrd="0" destOrd="0" presId="urn:microsoft.com/office/officeart/2005/8/layout/hList7"/>
    <dgm:cxn modelId="{27CC74B2-C023-4788-9B57-A03C19251783}" srcId="{5CE3C1C9-2E20-4A21-A5AD-4F88820C3BF0}" destId="{35FBDECE-1300-461F-9DB2-01FAA9F7BD62}" srcOrd="2" destOrd="0" parTransId="{3082B0A7-8172-4C22-B5E1-8647A790B493}" sibTransId="{A0FC1EEE-F687-4962-9AE3-35F6D2B8CB49}"/>
    <dgm:cxn modelId="{FB950EF8-60CF-4B64-92FA-68ED0425D8A5}" type="presOf" srcId="{72CF27A6-0755-42FB-AD93-EF41E094D7E1}" destId="{F3950549-4A28-4C07-BDE9-613086E59FE3}" srcOrd="1" destOrd="0" presId="urn:microsoft.com/office/officeart/2005/8/layout/hList7"/>
    <dgm:cxn modelId="{7752CF5D-0070-4E4F-A3D1-5A511E557FEC}" type="presOf" srcId="{AC8602A9-2821-47A2-9A11-A5265EA390FF}" destId="{6FF1101A-C2DB-4E35-BE76-2B8BBA7AE5A0}" srcOrd="0" destOrd="0" presId="urn:microsoft.com/office/officeart/2005/8/layout/hList7"/>
    <dgm:cxn modelId="{0C670E35-882D-4BB9-8F81-12467CFD40D8}" type="presOf" srcId="{A0FC1EEE-F687-4962-9AE3-35F6D2B8CB49}" destId="{16883C66-C38D-4A75-A46A-6A2B3D14EC21}" srcOrd="0" destOrd="0" presId="urn:microsoft.com/office/officeart/2005/8/layout/hList7"/>
    <dgm:cxn modelId="{A869B097-9DB4-47A4-BC1E-BB75783CA7FB}" type="presOf" srcId="{556706A7-E7F3-4E51-ACC5-9C19A3F7F23D}" destId="{DC1DCFAB-34B4-4BA6-8EE5-EE14ADA7585E}" srcOrd="1" destOrd="0" presId="urn:microsoft.com/office/officeart/2005/8/layout/hList7"/>
    <dgm:cxn modelId="{EA0E9756-641B-4907-88C8-BCC369355D3F}" type="presOf" srcId="{04D4A626-FFBC-4972-9DB2-7B5D833BC6E9}" destId="{8C6D3BC6-8444-4E6C-92F3-0210E798C020}" srcOrd="0" destOrd="0" presId="urn:microsoft.com/office/officeart/2005/8/layout/hList7"/>
    <dgm:cxn modelId="{54452FAC-96AF-45BD-BEBA-BB63402E676C}" type="presOf" srcId="{27D9FA95-FA51-443A-81E6-8D6D51B8DCBB}" destId="{18BB27A2-F6A8-4BDB-94CA-401D51ABF560}" srcOrd="0" destOrd="0" presId="urn:microsoft.com/office/officeart/2005/8/layout/hList7"/>
    <dgm:cxn modelId="{9A2697B7-F803-4FCC-9110-F8A23FFD9314}" type="presOf" srcId="{27D9FA95-FA51-443A-81E6-8D6D51B8DCBB}" destId="{B461C936-6BE8-4E60-8034-6799DB79488B}" srcOrd="1" destOrd="0" presId="urn:microsoft.com/office/officeart/2005/8/layout/hList7"/>
    <dgm:cxn modelId="{5895A0F8-5AD8-4AF6-A976-674989F26A7B}" type="presOf" srcId="{35FBDECE-1300-461F-9DB2-01FAA9F7BD62}" destId="{931D039F-A59C-4E67-9B62-C5EFDDAE71F5}" srcOrd="1" destOrd="0" presId="urn:microsoft.com/office/officeart/2005/8/layout/hList7"/>
    <dgm:cxn modelId="{8FFA1E4E-6FFF-42B4-8277-3816EB64E334}" srcId="{5CE3C1C9-2E20-4A21-A5AD-4F88820C3BF0}" destId="{27D9FA95-FA51-443A-81E6-8D6D51B8DCBB}" srcOrd="3" destOrd="0" parTransId="{43992BD6-DB83-4A7B-8B19-BFA4D0E32856}" sibTransId="{10918C4C-070C-41ED-A136-51A46D8C13B3}"/>
    <dgm:cxn modelId="{ACDF5327-7694-44BB-9415-36BFE318D74C}" srcId="{5CE3C1C9-2E20-4A21-A5AD-4F88820C3BF0}" destId="{556706A7-E7F3-4E51-ACC5-9C19A3F7F23D}" srcOrd="1" destOrd="0" parTransId="{7C232ACA-7953-44FE-8A00-D9B7F628D8A0}" sibTransId="{AC8602A9-2821-47A2-9A11-A5265EA390FF}"/>
    <dgm:cxn modelId="{AE23B68C-D8BE-47BF-AB5F-CB893010F2A1}" type="presOf" srcId="{72CF27A6-0755-42FB-AD93-EF41E094D7E1}" destId="{48847230-03CF-4E24-B79B-80C6E6ECB585}" srcOrd="0" destOrd="0" presId="urn:microsoft.com/office/officeart/2005/8/layout/hList7"/>
    <dgm:cxn modelId="{991E1EF2-1106-498A-9A5F-C7B2B8B7C6A0}" type="presOf" srcId="{5CE3C1C9-2E20-4A21-A5AD-4F88820C3BF0}" destId="{A7DB7207-4E63-43BF-A178-B3387BEEF977}" srcOrd="0" destOrd="0" presId="urn:microsoft.com/office/officeart/2005/8/layout/hList7"/>
    <dgm:cxn modelId="{21E274B5-4C35-4261-9D67-945516CBE02B}" type="presParOf" srcId="{A7DB7207-4E63-43BF-A178-B3387BEEF977}" destId="{B0EF0D5A-2886-46B6-8372-322A036FA3F9}" srcOrd="0" destOrd="0" presId="urn:microsoft.com/office/officeart/2005/8/layout/hList7"/>
    <dgm:cxn modelId="{BFD71CE5-2168-460A-93A5-A7ED5CDB7C4D}" type="presParOf" srcId="{A7DB7207-4E63-43BF-A178-B3387BEEF977}" destId="{3DF0B336-E9A2-49AC-A0D6-8B402451F71D}" srcOrd="1" destOrd="0" presId="urn:microsoft.com/office/officeart/2005/8/layout/hList7"/>
    <dgm:cxn modelId="{B10EA6B1-686A-465B-AFAB-574C10AECBF7}" type="presParOf" srcId="{3DF0B336-E9A2-49AC-A0D6-8B402451F71D}" destId="{B2CF0CA8-8DD4-4DFB-B616-60C7EFA32BAD}" srcOrd="0" destOrd="0" presId="urn:microsoft.com/office/officeart/2005/8/layout/hList7"/>
    <dgm:cxn modelId="{BFE5C6CE-0D85-4EB3-8ADE-4F287A82DBFB}" type="presParOf" srcId="{B2CF0CA8-8DD4-4DFB-B616-60C7EFA32BAD}" destId="{48847230-03CF-4E24-B79B-80C6E6ECB585}" srcOrd="0" destOrd="0" presId="urn:microsoft.com/office/officeart/2005/8/layout/hList7"/>
    <dgm:cxn modelId="{DB073D20-AC6F-4992-AB01-6B5C28E4A990}" type="presParOf" srcId="{B2CF0CA8-8DD4-4DFB-B616-60C7EFA32BAD}" destId="{F3950549-4A28-4C07-BDE9-613086E59FE3}" srcOrd="1" destOrd="0" presId="urn:microsoft.com/office/officeart/2005/8/layout/hList7"/>
    <dgm:cxn modelId="{A72BF000-B65A-4661-B0BA-BCD5A13C23BF}" type="presParOf" srcId="{B2CF0CA8-8DD4-4DFB-B616-60C7EFA32BAD}" destId="{072A9407-895E-4F7E-8AA0-40A571DFA9F5}" srcOrd="2" destOrd="0" presId="urn:microsoft.com/office/officeart/2005/8/layout/hList7"/>
    <dgm:cxn modelId="{20A6DEDF-553A-406C-83EB-AABBB38FF0DB}" type="presParOf" srcId="{B2CF0CA8-8DD4-4DFB-B616-60C7EFA32BAD}" destId="{5D1F6E80-AF98-494C-AC85-7D9BFF3BCE97}" srcOrd="3" destOrd="0" presId="urn:microsoft.com/office/officeart/2005/8/layout/hList7"/>
    <dgm:cxn modelId="{7600E9C9-5364-4DB6-865C-3588BA444A50}" type="presParOf" srcId="{3DF0B336-E9A2-49AC-A0D6-8B402451F71D}" destId="{8C6D3BC6-8444-4E6C-92F3-0210E798C020}" srcOrd="1" destOrd="0" presId="urn:microsoft.com/office/officeart/2005/8/layout/hList7"/>
    <dgm:cxn modelId="{388FC74F-C9B0-4B08-B296-796F5722C94C}" type="presParOf" srcId="{3DF0B336-E9A2-49AC-A0D6-8B402451F71D}" destId="{D4E92BBB-A2E7-481F-AA6A-11C9C9495B3F}" srcOrd="2" destOrd="0" presId="urn:microsoft.com/office/officeart/2005/8/layout/hList7"/>
    <dgm:cxn modelId="{EB28B5E6-EEEB-4EF3-AF8B-54668E65B05B}" type="presParOf" srcId="{D4E92BBB-A2E7-481F-AA6A-11C9C9495B3F}" destId="{C960B849-DE43-4B36-8331-4F55C380ED0F}" srcOrd="0" destOrd="0" presId="urn:microsoft.com/office/officeart/2005/8/layout/hList7"/>
    <dgm:cxn modelId="{F74C9646-28E0-4519-9C9B-F138C1CFE4A8}" type="presParOf" srcId="{D4E92BBB-A2E7-481F-AA6A-11C9C9495B3F}" destId="{DC1DCFAB-34B4-4BA6-8EE5-EE14ADA7585E}" srcOrd="1" destOrd="0" presId="urn:microsoft.com/office/officeart/2005/8/layout/hList7"/>
    <dgm:cxn modelId="{C2DAE4F4-3BA9-4258-8FF5-E2D1D5870F3D}" type="presParOf" srcId="{D4E92BBB-A2E7-481F-AA6A-11C9C9495B3F}" destId="{8E83A719-9DE0-4948-BACF-9539A7C3A6E9}" srcOrd="2" destOrd="0" presId="urn:microsoft.com/office/officeart/2005/8/layout/hList7"/>
    <dgm:cxn modelId="{BE668039-2E84-4DDB-A7DF-02BE4CB7BE0A}" type="presParOf" srcId="{D4E92BBB-A2E7-481F-AA6A-11C9C9495B3F}" destId="{7AD2B2B2-F7CD-4352-8E98-8FC5E3E0ACAA}" srcOrd="3" destOrd="0" presId="urn:microsoft.com/office/officeart/2005/8/layout/hList7"/>
    <dgm:cxn modelId="{811B3366-AFCB-405E-9B40-74744E5046BE}" type="presParOf" srcId="{3DF0B336-E9A2-49AC-A0D6-8B402451F71D}" destId="{6FF1101A-C2DB-4E35-BE76-2B8BBA7AE5A0}" srcOrd="3" destOrd="0" presId="urn:microsoft.com/office/officeart/2005/8/layout/hList7"/>
    <dgm:cxn modelId="{AC86846B-657C-4618-B159-0D2CCEF80DEE}" type="presParOf" srcId="{3DF0B336-E9A2-49AC-A0D6-8B402451F71D}" destId="{39D2E472-8E96-4B91-8D41-E6435C647C01}" srcOrd="4" destOrd="0" presId="urn:microsoft.com/office/officeart/2005/8/layout/hList7"/>
    <dgm:cxn modelId="{9674F429-8D8B-431D-8B51-1D034272B626}" type="presParOf" srcId="{39D2E472-8E96-4B91-8D41-E6435C647C01}" destId="{5B823259-5FF3-40D9-96BB-BD17A8B61F6A}" srcOrd="0" destOrd="0" presId="urn:microsoft.com/office/officeart/2005/8/layout/hList7"/>
    <dgm:cxn modelId="{4EDD67A8-B001-49B6-9AF2-93500812934B}" type="presParOf" srcId="{39D2E472-8E96-4B91-8D41-E6435C647C01}" destId="{931D039F-A59C-4E67-9B62-C5EFDDAE71F5}" srcOrd="1" destOrd="0" presId="urn:microsoft.com/office/officeart/2005/8/layout/hList7"/>
    <dgm:cxn modelId="{CF0343CF-5008-402F-887F-0B75ADB0573D}" type="presParOf" srcId="{39D2E472-8E96-4B91-8D41-E6435C647C01}" destId="{96DB6AA4-1AF3-44AB-9903-C0B42B9C29B1}" srcOrd="2" destOrd="0" presId="urn:microsoft.com/office/officeart/2005/8/layout/hList7"/>
    <dgm:cxn modelId="{B90E85E7-BA56-4A7C-BACC-DD90C80F652D}" type="presParOf" srcId="{39D2E472-8E96-4B91-8D41-E6435C647C01}" destId="{B0D9EDA6-206F-4B02-87D9-C3772C484F97}" srcOrd="3" destOrd="0" presId="urn:microsoft.com/office/officeart/2005/8/layout/hList7"/>
    <dgm:cxn modelId="{C6BBD159-80B7-4C0C-AAC3-9CBBDE1C6234}" type="presParOf" srcId="{3DF0B336-E9A2-49AC-A0D6-8B402451F71D}" destId="{16883C66-C38D-4A75-A46A-6A2B3D14EC21}" srcOrd="5" destOrd="0" presId="urn:microsoft.com/office/officeart/2005/8/layout/hList7"/>
    <dgm:cxn modelId="{C9EBDCFC-62BA-44E4-8BB9-7181687D844D}" type="presParOf" srcId="{3DF0B336-E9A2-49AC-A0D6-8B402451F71D}" destId="{94490572-FF08-4793-81EE-B7967CF0823B}" srcOrd="6" destOrd="0" presId="urn:microsoft.com/office/officeart/2005/8/layout/hList7"/>
    <dgm:cxn modelId="{0D10539E-9678-4E66-B214-C6CDAFD600EC}" type="presParOf" srcId="{94490572-FF08-4793-81EE-B7967CF0823B}" destId="{18BB27A2-F6A8-4BDB-94CA-401D51ABF560}" srcOrd="0" destOrd="0" presId="urn:microsoft.com/office/officeart/2005/8/layout/hList7"/>
    <dgm:cxn modelId="{348BDEF9-E2AE-44E5-977B-4102E37347AC}" type="presParOf" srcId="{94490572-FF08-4793-81EE-B7967CF0823B}" destId="{B461C936-6BE8-4E60-8034-6799DB79488B}" srcOrd="1" destOrd="0" presId="urn:microsoft.com/office/officeart/2005/8/layout/hList7"/>
    <dgm:cxn modelId="{003395AD-9A45-48FD-AE4B-FCADAC64C96D}" type="presParOf" srcId="{94490572-FF08-4793-81EE-B7967CF0823B}" destId="{2CB5F186-90BC-4835-BCC9-3CF3ED1331A9}" srcOrd="2" destOrd="0" presId="urn:microsoft.com/office/officeart/2005/8/layout/hList7"/>
    <dgm:cxn modelId="{3196B268-743C-4A1C-832D-27BA66E36A8C}" type="presParOf" srcId="{94490572-FF08-4793-81EE-B7967CF0823B}" destId="{A11811EC-CC5D-4FE1-B956-F3685C02AD5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389208-98EF-4749-A13B-A3F5BCAFFC17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2A9D092-21EA-4CB1-9DFF-A385346E0A30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44ECCA76-EB53-4142-BA2D-AA302ABC55B6}" type="parTrans" cxnId="{61D275ED-BC4D-49FD-BAA4-A43A98C2B83C}">
      <dgm:prSet/>
      <dgm:spPr/>
      <dgm:t>
        <a:bodyPr/>
        <a:lstStyle/>
        <a:p>
          <a:endParaRPr lang="zh-TW" altLang="en-US"/>
        </a:p>
      </dgm:t>
    </dgm:pt>
    <dgm:pt modelId="{5F55A647-1CA8-42FE-9445-5A71170F5592}" type="sibTrans" cxnId="{61D275ED-BC4D-49FD-BAA4-A43A98C2B83C}">
      <dgm:prSet/>
      <dgm:spPr/>
      <dgm:t>
        <a:bodyPr/>
        <a:lstStyle/>
        <a:p>
          <a:endParaRPr lang="zh-TW" altLang="en-US"/>
        </a:p>
      </dgm:t>
    </dgm:pt>
    <dgm:pt modelId="{936C294B-F185-4B05-83EA-9FFA52CFA7E2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735309F7-19A2-4885-8B59-9F6312644FC5}" type="parTrans" cxnId="{CE5D83C4-5C87-47B4-85CB-AE557A03CAEC}">
      <dgm:prSet/>
      <dgm:spPr/>
      <dgm:t>
        <a:bodyPr/>
        <a:lstStyle/>
        <a:p>
          <a:endParaRPr lang="zh-TW" altLang="en-US"/>
        </a:p>
      </dgm:t>
    </dgm:pt>
    <dgm:pt modelId="{19D0E1A3-49C6-4A5B-887B-0B2BECFD16C3}" type="sibTrans" cxnId="{CE5D83C4-5C87-47B4-85CB-AE557A03CAEC}">
      <dgm:prSet/>
      <dgm:spPr/>
      <dgm:t>
        <a:bodyPr/>
        <a:lstStyle/>
        <a:p>
          <a:endParaRPr lang="zh-TW" altLang="en-US"/>
        </a:p>
      </dgm:t>
    </dgm:pt>
    <dgm:pt modelId="{CF1E9DEC-0E47-4706-95F9-538C0814E935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2DF61D4C-08CE-4919-924E-B74CC73EF7F6}" type="parTrans" cxnId="{2A3CC699-3F3B-4DAB-B468-75030331D405}">
      <dgm:prSet/>
      <dgm:spPr/>
      <dgm:t>
        <a:bodyPr/>
        <a:lstStyle/>
        <a:p>
          <a:endParaRPr lang="zh-TW" altLang="en-US"/>
        </a:p>
      </dgm:t>
    </dgm:pt>
    <dgm:pt modelId="{5EE7C2C9-A080-47DD-8E03-F215B559CA57}" type="sibTrans" cxnId="{2A3CC699-3F3B-4DAB-B468-75030331D405}">
      <dgm:prSet/>
      <dgm:spPr/>
      <dgm:t>
        <a:bodyPr/>
        <a:lstStyle/>
        <a:p>
          <a:endParaRPr lang="zh-TW" altLang="en-US"/>
        </a:p>
      </dgm:t>
    </dgm:pt>
    <dgm:pt modelId="{46D3EAEE-463D-46C5-98AF-BD08E6C5415E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41AABD85-6898-4F0D-B3BE-DF0EEDB93900}" type="parTrans" cxnId="{758A4132-274B-4C1F-A61A-6BC8D7B73970}">
      <dgm:prSet/>
      <dgm:spPr/>
      <dgm:t>
        <a:bodyPr/>
        <a:lstStyle/>
        <a:p>
          <a:endParaRPr lang="zh-TW" altLang="en-US"/>
        </a:p>
      </dgm:t>
    </dgm:pt>
    <dgm:pt modelId="{F7FE0491-1362-497B-BE1C-90B48EE7DB8F}" type="sibTrans" cxnId="{758A4132-274B-4C1F-A61A-6BC8D7B73970}">
      <dgm:prSet/>
      <dgm:spPr/>
      <dgm:t>
        <a:bodyPr/>
        <a:lstStyle/>
        <a:p>
          <a:endParaRPr lang="zh-TW" altLang="en-US"/>
        </a:p>
      </dgm:t>
    </dgm:pt>
    <dgm:pt modelId="{DA345DBB-2D87-4210-9557-35CC206609EF}" type="pres">
      <dgm:prSet presAssocID="{8D389208-98EF-4749-A13B-A3F5BCAFFC17}" presName="rootNode" presStyleCnt="0">
        <dgm:presLayoutVars>
          <dgm:chMax/>
          <dgm:chPref/>
          <dgm:dir/>
          <dgm:animLvl val="lvl"/>
        </dgm:presLayoutVars>
      </dgm:prSet>
      <dgm:spPr/>
    </dgm:pt>
    <dgm:pt modelId="{6D4816F0-249F-4ECD-B822-BF5048EC5573}" type="pres">
      <dgm:prSet presAssocID="{82A9D092-21EA-4CB1-9DFF-A385346E0A30}" presName="composite" presStyleCnt="0"/>
      <dgm:spPr/>
    </dgm:pt>
    <dgm:pt modelId="{25CC96BF-D199-405E-9497-B1AF619B0F71}" type="pres">
      <dgm:prSet presAssocID="{82A9D092-21EA-4CB1-9DFF-A385346E0A3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FC2CAD0-8752-44AA-B691-D7F86CB9B505}" type="pres">
      <dgm:prSet presAssocID="{82A9D092-21EA-4CB1-9DFF-A385346E0A3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CDD941A-0F72-4AD0-B6A5-CF25BD95DFC9}" type="pres">
      <dgm:prSet presAssocID="{82A9D092-21EA-4CB1-9DFF-A385346E0A3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9AB9C0-7BDB-4E19-9D6F-A7775A070181}" type="pres">
      <dgm:prSet presAssocID="{5F55A647-1CA8-42FE-9445-5A71170F5592}" presName="sibTrans" presStyleCnt="0"/>
      <dgm:spPr/>
    </dgm:pt>
    <dgm:pt modelId="{CBCC4680-8C58-4FDB-8F99-B785DFB0868E}" type="pres">
      <dgm:prSet presAssocID="{CF1E9DEC-0E47-4706-95F9-538C0814E935}" presName="composite" presStyleCnt="0"/>
      <dgm:spPr/>
    </dgm:pt>
    <dgm:pt modelId="{F0ECB98A-3834-4BB1-8621-BB4C5E93968F}" type="pres">
      <dgm:prSet presAssocID="{CF1E9DEC-0E47-4706-95F9-538C0814E93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0C0A0E6-238B-4C6C-B9A9-94C9A5E18C63}" type="pres">
      <dgm:prSet presAssocID="{CF1E9DEC-0E47-4706-95F9-538C0814E935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ABCCCF8-7EF4-45FF-ABCF-FE5FC95B1E33}" type="pres">
      <dgm:prSet presAssocID="{CF1E9DEC-0E47-4706-95F9-538C0814E935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58A4132-274B-4C1F-A61A-6BC8D7B73970}" srcId="{CF1E9DEC-0E47-4706-95F9-538C0814E935}" destId="{46D3EAEE-463D-46C5-98AF-BD08E6C5415E}" srcOrd="0" destOrd="0" parTransId="{41AABD85-6898-4F0D-B3BE-DF0EEDB93900}" sibTransId="{F7FE0491-1362-497B-BE1C-90B48EE7DB8F}"/>
    <dgm:cxn modelId="{2A3CC699-3F3B-4DAB-B468-75030331D405}" srcId="{8D389208-98EF-4749-A13B-A3F5BCAFFC17}" destId="{CF1E9DEC-0E47-4706-95F9-538C0814E935}" srcOrd="1" destOrd="0" parTransId="{2DF61D4C-08CE-4919-924E-B74CC73EF7F6}" sibTransId="{5EE7C2C9-A080-47DD-8E03-F215B559CA57}"/>
    <dgm:cxn modelId="{2DAB0AD7-C544-4D08-92C0-A27D8D0BE353}" type="presOf" srcId="{46D3EAEE-463D-46C5-98AF-BD08E6C5415E}" destId="{6ABCCCF8-7EF4-45FF-ABCF-FE5FC95B1E33}" srcOrd="0" destOrd="0" presId="urn:microsoft.com/office/officeart/2008/layout/TitledPictureBlocks"/>
    <dgm:cxn modelId="{A4BCF4F2-039D-4D26-8433-50D1ED5AFA8D}" type="presOf" srcId="{936C294B-F185-4B05-83EA-9FFA52CFA7E2}" destId="{BCDD941A-0F72-4AD0-B6A5-CF25BD95DFC9}" srcOrd="0" destOrd="0" presId="urn:microsoft.com/office/officeart/2008/layout/TitledPictureBlocks"/>
    <dgm:cxn modelId="{05E2BF4C-CEBE-4D28-AB1F-C5B8CBF08E9A}" type="presOf" srcId="{82A9D092-21EA-4CB1-9DFF-A385346E0A30}" destId="{25CC96BF-D199-405E-9497-B1AF619B0F71}" srcOrd="0" destOrd="0" presId="urn:microsoft.com/office/officeart/2008/layout/TitledPictureBlocks"/>
    <dgm:cxn modelId="{61D275ED-BC4D-49FD-BAA4-A43A98C2B83C}" srcId="{8D389208-98EF-4749-A13B-A3F5BCAFFC17}" destId="{82A9D092-21EA-4CB1-9DFF-A385346E0A30}" srcOrd="0" destOrd="0" parTransId="{44ECCA76-EB53-4142-BA2D-AA302ABC55B6}" sibTransId="{5F55A647-1CA8-42FE-9445-5A71170F5592}"/>
    <dgm:cxn modelId="{CE5D83C4-5C87-47B4-85CB-AE557A03CAEC}" srcId="{82A9D092-21EA-4CB1-9DFF-A385346E0A30}" destId="{936C294B-F185-4B05-83EA-9FFA52CFA7E2}" srcOrd="0" destOrd="0" parTransId="{735309F7-19A2-4885-8B59-9F6312644FC5}" sibTransId="{19D0E1A3-49C6-4A5B-887B-0B2BECFD16C3}"/>
    <dgm:cxn modelId="{415B078C-2B66-43E7-82AE-6EAB38430CD9}" type="presOf" srcId="{8D389208-98EF-4749-A13B-A3F5BCAFFC17}" destId="{DA345DBB-2D87-4210-9557-35CC206609EF}" srcOrd="0" destOrd="0" presId="urn:microsoft.com/office/officeart/2008/layout/TitledPictureBlocks"/>
    <dgm:cxn modelId="{CA7BC516-D616-4187-9830-99949EF6651D}" type="presOf" srcId="{CF1E9DEC-0E47-4706-95F9-538C0814E935}" destId="{F0ECB98A-3834-4BB1-8621-BB4C5E93968F}" srcOrd="0" destOrd="0" presId="urn:microsoft.com/office/officeart/2008/layout/TitledPictureBlocks"/>
    <dgm:cxn modelId="{7155B88D-805F-40E6-BB52-09DC2F1E1001}" type="presParOf" srcId="{DA345DBB-2D87-4210-9557-35CC206609EF}" destId="{6D4816F0-249F-4ECD-B822-BF5048EC5573}" srcOrd="0" destOrd="0" presId="urn:microsoft.com/office/officeart/2008/layout/TitledPictureBlocks"/>
    <dgm:cxn modelId="{068F9B25-D01D-4FDE-9087-8411D96C3A24}" type="presParOf" srcId="{6D4816F0-249F-4ECD-B822-BF5048EC5573}" destId="{25CC96BF-D199-405E-9497-B1AF619B0F71}" srcOrd="0" destOrd="0" presId="urn:microsoft.com/office/officeart/2008/layout/TitledPictureBlocks"/>
    <dgm:cxn modelId="{52428414-36B8-457F-BDAA-0907C760E7EF}" type="presParOf" srcId="{6D4816F0-249F-4ECD-B822-BF5048EC5573}" destId="{9FC2CAD0-8752-44AA-B691-D7F86CB9B505}" srcOrd="1" destOrd="0" presId="urn:microsoft.com/office/officeart/2008/layout/TitledPictureBlocks"/>
    <dgm:cxn modelId="{BB0FD19A-A3EC-45F9-B63D-F3893EB721F2}" type="presParOf" srcId="{6D4816F0-249F-4ECD-B822-BF5048EC5573}" destId="{BCDD941A-0F72-4AD0-B6A5-CF25BD95DFC9}" srcOrd="2" destOrd="0" presId="urn:microsoft.com/office/officeart/2008/layout/TitledPictureBlocks"/>
    <dgm:cxn modelId="{A6972283-BC9D-4A5B-BD85-71FB1DBB9084}" type="presParOf" srcId="{DA345DBB-2D87-4210-9557-35CC206609EF}" destId="{E69AB9C0-7BDB-4E19-9D6F-A7775A070181}" srcOrd="1" destOrd="0" presId="urn:microsoft.com/office/officeart/2008/layout/TitledPictureBlocks"/>
    <dgm:cxn modelId="{79DA0138-8232-4488-8035-8541A07755E0}" type="presParOf" srcId="{DA345DBB-2D87-4210-9557-35CC206609EF}" destId="{CBCC4680-8C58-4FDB-8F99-B785DFB0868E}" srcOrd="2" destOrd="0" presId="urn:microsoft.com/office/officeart/2008/layout/TitledPictureBlocks"/>
    <dgm:cxn modelId="{79C694C9-5D7F-4174-974E-77D7530851FD}" type="presParOf" srcId="{CBCC4680-8C58-4FDB-8F99-B785DFB0868E}" destId="{F0ECB98A-3834-4BB1-8621-BB4C5E93968F}" srcOrd="0" destOrd="0" presId="urn:microsoft.com/office/officeart/2008/layout/TitledPictureBlocks"/>
    <dgm:cxn modelId="{22D15592-B059-4811-AD87-65B2A7B45750}" type="presParOf" srcId="{CBCC4680-8C58-4FDB-8F99-B785DFB0868E}" destId="{B0C0A0E6-238B-4C6C-B9A9-94C9A5E18C63}" srcOrd="1" destOrd="0" presId="urn:microsoft.com/office/officeart/2008/layout/TitledPictureBlocks"/>
    <dgm:cxn modelId="{833DA063-FF83-4B7F-AF89-6413BB4C2446}" type="presParOf" srcId="{CBCC4680-8C58-4FDB-8F99-B785DFB0868E}" destId="{6ABCCCF8-7EF4-45FF-ABCF-FE5FC95B1E3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59D269-B382-4869-9BAE-FEB32436E5F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5492557-02D7-423D-B77C-3D3454485574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652BC787-732A-4A51-8D62-97638C4729CF}" type="parTrans" cxnId="{7155BEAF-3018-4DA2-9826-8EF6B3C92972}">
      <dgm:prSet/>
      <dgm:spPr/>
      <dgm:t>
        <a:bodyPr/>
        <a:lstStyle/>
        <a:p>
          <a:endParaRPr lang="zh-TW" altLang="en-US"/>
        </a:p>
      </dgm:t>
    </dgm:pt>
    <dgm:pt modelId="{9A5C951C-0BF0-48B4-A61B-13DF6A595581}" type="sibTrans" cxnId="{7155BEAF-3018-4DA2-9826-8EF6B3C92972}">
      <dgm:prSet/>
      <dgm:spPr/>
      <dgm:t>
        <a:bodyPr/>
        <a:lstStyle/>
        <a:p>
          <a:endParaRPr lang="zh-TW" altLang="en-US"/>
        </a:p>
      </dgm:t>
    </dgm:pt>
    <dgm:pt modelId="{FE96F331-A5C3-4DD7-9DF6-211DA221C508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89471ABB-2B9D-48A4-A2D5-4EFD9B5F63B9}" type="parTrans" cxnId="{06775B41-1644-4F8F-BD9A-2A4302409040}">
      <dgm:prSet/>
      <dgm:spPr/>
      <dgm:t>
        <a:bodyPr/>
        <a:lstStyle/>
        <a:p>
          <a:endParaRPr lang="zh-TW" altLang="en-US"/>
        </a:p>
      </dgm:t>
    </dgm:pt>
    <dgm:pt modelId="{17D0D307-2D32-4E99-B383-E3D15EE09679}" type="sibTrans" cxnId="{06775B41-1644-4F8F-BD9A-2A4302409040}">
      <dgm:prSet/>
      <dgm:spPr/>
      <dgm:t>
        <a:bodyPr/>
        <a:lstStyle/>
        <a:p>
          <a:endParaRPr lang="zh-TW" altLang="en-US"/>
        </a:p>
      </dgm:t>
    </dgm:pt>
    <dgm:pt modelId="{C096D95F-C2A3-45DE-9B9E-348D966F124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3F1A7F3B-AD20-4E80-8711-331193FBBCA9}" type="parTrans" cxnId="{113D06ED-B91B-4DE0-81C1-D73F61FB1B99}">
      <dgm:prSet/>
      <dgm:spPr/>
      <dgm:t>
        <a:bodyPr/>
        <a:lstStyle/>
        <a:p>
          <a:endParaRPr lang="zh-TW" altLang="en-US"/>
        </a:p>
      </dgm:t>
    </dgm:pt>
    <dgm:pt modelId="{EAC94A2F-3688-4422-AEFF-5C132B5E2A44}" type="sibTrans" cxnId="{113D06ED-B91B-4DE0-81C1-D73F61FB1B99}">
      <dgm:prSet/>
      <dgm:spPr/>
      <dgm:t>
        <a:bodyPr/>
        <a:lstStyle/>
        <a:p>
          <a:endParaRPr lang="zh-TW" altLang="en-US"/>
        </a:p>
      </dgm:t>
    </dgm:pt>
    <dgm:pt modelId="{D849F153-DA60-4857-9F3D-4B179102D27F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AB5A34C-BF13-4A34-8715-963BD0F7EDA4}" type="parTrans" cxnId="{39238292-00DF-4A3F-A36D-4FBB5AEBE47B}">
      <dgm:prSet/>
      <dgm:spPr/>
      <dgm:t>
        <a:bodyPr/>
        <a:lstStyle/>
        <a:p>
          <a:endParaRPr lang="zh-TW" altLang="en-US"/>
        </a:p>
      </dgm:t>
    </dgm:pt>
    <dgm:pt modelId="{9A8A464D-5C49-43B8-8CBE-7DC429B6A6C0}" type="sibTrans" cxnId="{39238292-00DF-4A3F-A36D-4FBB5AEBE47B}">
      <dgm:prSet/>
      <dgm:spPr/>
      <dgm:t>
        <a:bodyPr/>
        <a:lstStyle/>
        <a:p>
          <a:endParaRPr lang="zh-TW" altLang="en-US"/>
        </a:p>
      </dgm:t>
    </dgm:pt>
    <dgm:pt modelId="{87A14E6D-69FF-413C-B85F-95C19FDA6019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567133BF-69BD-46F3-AF60-3FF26B6D0BE9}" type="parTrans" cxnId="{9B51C579-3C35-4DCF-A907-CA1181B0E853}">
      <dgm:prSet/>
      <dgm:spPr/>
      <dgm:t>
        <a:bodyPr/>
        <a:lstStyle/>
        <a:p>
          <a:endParaRPr lang="zh-TW" altLang="en-US"/>
        </a:p>
      </dgm:t>
    </dgm:pt>
    <dgm:pt modelId="{8132E368-0752-45D2-A7D9-3DC53D5A152E}" type="sibTrans" cxnId="{9B51C579-3C35-4DCF-A907-CA1181B0E853}">
      <dgm:prSet/>
      <dgm:spPr/>
      <dgm:t>
        <a:bodyPr/>
        <a:lstStyle/>
        <a:p>
          <a:endParaRPr lang="zh-TW" altLang="en-US"/>
        </a:p>
      </dgm:t>
    </dgm:pt>
    <dgm:pt modelId="{FF5D37A5-3172-411B-906D-522B095377D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3AE7C1FE-E98B-4041-9007-D145D6F2DE6E}" type="parTrans" cxnId="{49F9F3B0-BF99-4DB8-ACB8-13D233CE4864}">
      <dgm:prSet/>
      <dgm:spPr/>
      <dgm:t>
        <a:bodyPr/>
        <a:lstStyle/>
        <a:p>
          <a:endParaRPr lang="zh-TW" altLang="en-US"/>
        </a:p>
      </dgm:t>
    </dgm:pt>
    <dgm:pt modelId="{856758B8-6CEC-4AED-8484-2EA9EB5060A2}" type="sibTrans" cxnId="{49F9F3B0-BF99-4DB8-ACB8-13D233CE4864}">
      <dgm:prSet/>
      <dgm:spPr/>
      <dgm:t>
        <a:bodyPr/>
        <a:lstStyle/>
        <a:p>
          <a:endParaRPr lang="zh-TW" altLang="en-US"/>
        </a:p>
      </dgm:t>
    </dgm:pt>
    <dgm:pt modelId="{1808DA17-2F3A-458C-BAE6-DECAD71F409B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1D206C05-B1E4-4096-B8CF-2F9B56D58C97}" type="parTrans" cxnId="{6865F4C9-186F-433F-B3C6-4E8DB094A29B}">
      <dgm:prSet/>
      <dgm:spPr/>
      <dgm:t>
        <a:bodyPr/>
        <a:lstStyle/>
        <a:p>
          <a:endParaRPr lang="zh-TW" altLang="en-US"/>
        </a:p>
      </dgm:t>
    </dgm:pt>
    <dgm:pt modelId="{67D9A47E-18F2-4621-91C5-8B1EB991C11F}" type="sibTrans" cxnId="{6865F4C9-186F-433F-B3C6-4E8DB094A29B}">
      <dgm:prSet/>
      <dgm:spPr/>
      <dgm:t>
        <a:bodyPr/>
        <a:lstStyle/>
        <a:p>
          <a:endParaRPr lang="zh-TW" altLang="en-US"/>
        </a:p>
      </dgm:t>
    </dgm:pt>
    <dgm:pt modelId="{6E093BBA-522D-431A-8AA2-C02E593D16EE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93245C6A-25BB-46F6-90DD-C86D9C8A2D2C}" type="parTrans" cxnId="{68053593-30B3-468D-B816-7925FF826262}">
      <dgm:prSet/>
      <dgm:spPr/>
      <dgm:t>
        <a:bodyPr/>
        <a:lstStyle/>
        <a:p>
          <a:endParaRPr lang="zh-TW" altLang="en-US"/>
        </a:p>
      </dgm:t>
    </dgm:pt>
    <dgm:pt modelId="{1E575687-1141-490A-A551-BC10B4DA24D7}" type="sibTrans" cxnId="{68053593-30B3-468D-B816-7925FF826262}">
      <dgm:prSet/>
      <dgm:spPr/>
      <dgm:t>
        <a:bodyPr/>
        <a:lstStyle/>
        <a:p>
          <a:endParaRPr lang="zh-TW" altLang="en-US"/>
        </a:p>
      </dgm:t>
    </dgm:pt>
    <dgm:pt modelId="{A9546113-D367-436D-86B0-811738A98920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CEEFFD1B-B886-4A2A-A950-FD07D0964340}" type="parTrans" cxnId="{49586D25-A4E0-4ABD-AFAE-FEB1D446A662}">
      <dgm:prSet/>
      <dgm:spPr/>
      <dgm:t>
        <a:bodyPr/>
        <a:lstStyle/>
        <a:p>
          <a:endParaRPr lang="zh-TW" altLang="en-US"/>
        </a:p>
      </dgm:t>
    </dgm:pt>
    <dgm:pt modelId="{57B487C5-3586-43A4-9F3D-4728B7F67964}" type="sibTrans" cxnId="{49586D25-A4E0-4ABD-AFAE-FEB1D446A662}">
      <dgm:prSet/>
      <dgm:spPr/>
      <dgm:t>
        <a:bodyPr/>
        <a:lstStyle/>
        <a:p>
          <a:endParaRPr lang="zh-TW" altLang="en-US"/>
        </a:p>
      </dgm:t>
    </dgm:pt>
    <dgm:pt modelId="{BCED0DB1-76B6-44D4-A7FE-190D6BCB013B}" type="pres">
      <dgm:prSet presAssocID="{1459D269-B382-4869-9BAE-FEB32436E5F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EDFBD1F-489C-46E0-B44F-2334E92817E2}" type="pres">
      <dgm:prSet presAssocID="{1459D269-B382-4869-9BAE-FEB32436E5F7}" presName="cycle" presStyleCnt="0"/>
      <dgm:spPr/>
    </dgm:pt>
    <dgm:pt modelId="{8AB06BD7-5883-4037-8BBE-1C1A25A2993C}" type="pres">
      <dgm:prSet presAssocID="{1459D269-B382-4869-9BAE-FEB32436E5F7}" presName="centerShape" presStyleCnt="0"/>
      <dgm:spPr/>
    </dgm:pt>
    <dgm:pt modelId="{CD0241F9-4EE9-4DAF-AE48-C5EDB1E57409}" type="pres">
      <dgm:prSet presAssocID="{1459D269-B382-4869-9BAE-FEB32436E5F7}" presName="connSite" presStyleLbl="node1" presStyleIdx="0" presStyleCnt="4"/>
      <dgm:spPr/>
    </dgm:pt>
    <dgm:pt modelId="{62DD82BE-366B-4492-BD08-5E728DE09DE3}" type="pres">
      <dgm:prSet presAssocID="{1459D269-B382-4869-9BAE-FEB32436E5F7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1714E87-24A7-4E3B-9278-3EABC636DB54}" type="pres">
      <dgm:prSet presAssocID="{652BC787-732A-4A51-8D62-97638C4729CF}" presName="Name25" presStyleLbl="parChTrans1D1" presStyleIdx="0" presStyleCnt="3"/>
      <dgm:spPr/>
    </dgm:pt>
    <dgm:pt modelId="{6BC8E7C3-17E8-4694-8623-AAF145FD97E3}" type="pres">
      <dgm:prSet presAssocID="{55492557-02D7-423D-B77C-3D3454485574}" presName="node" presStyleCnt="0"/>
      <dgm:spPr/>
    </dgm:pt>
    <dgm:pt modelId="{2CDF5BC9-D310-40C1-A925-42D679A4E493}" type="pres">
      <dgm:prSet presAssocID="{55492557-02D7-423D-B77C-3D345448557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C61F76FB-D694-4A15-93F8-3EB42EE6C173}" type="pres">
      <dgm:prSet presAssocID="{55492557-02D7-423D-B77C-3D3454485574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214504-0618-4B6A-A360-BE799B136E88}" type="pres">
      <dgm:prSet presAssocID="{6AB5A34C-BF13-4A34-8715-963BD0F7EDA4}" presName="Name25" presStyleLbl="parChTrans1D1" presStyleIdx="1" presStyleCnt="3"/>
      <dgm:spPr/>
    </dgm:pt>
    <dgm:pt modelId="{C00265C8-50C1-47FF-9CCE-F72FB2FD5407}" type="pres">
      <dgm:prSet presAssocID="{D849F153-DA60-4857-9F3D-4B179102D27F}" presName="node" presStyleCnt="0"/>
      <dgm:spPr/>
    </dgm:pt>
    <dgm:pt modelId="{78C513F8-F80D-4343-B973-5B90A352A817}" type="pres">
      <dgm:prSet presAssocID="{D849F153-DA60-4857-9F3D-4B179102D27F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FA5E18C1-FBBB-40A5-908C-2F09575B2F07}" type="pres">
      <dgm:prSet presAssocID="{D849F153-DA60-4857-9F3D-4B179102D27F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D83CC4-EA5D-4AF7-ADE2-25DBBD72AF84}" type="pres">
      <dgm:prSet presAssocID="{1D206C05-B1E4-4096-B8CF-2F9B56D58C97}" presName="Name25" presStyleLbl="parChTrans1D1" presStyleIdx="2" presStyleCnt="3"/>
      <dgm:spPr/>
    </dgm:pt>
    <dgm:pt modelId="{2F5D8CC8-8513-4E84-8598-C69B0905CC46}" type="pres">
      <dgm:prSet presAssocID="{1808DA17-2F3A-458C-BAE6-DECAD71F409B}" presName="node" presStyleCnt="0"/>
      <dgm:spPr/>
    </dgm:pt>
    <dgm:pt modelId="{5BDC9C38-17D5-41AD-BDAF-C6846F3F82D5}" type="pres">
      <dgm:prSet presAssocID="{1808DA17-2F3A-458C-BAE6-DECAD71F409B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213ABB-3593-4CC9-B17E-0CC08732E6FC}" type="pres">
      <dgm:prSet presAssocID="{1808DA17-2F3A-458C-BAE6-DECAD71F409B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8632BBF-0BA7-4FD4-AF83-9F23C64203D4}" type="presOf" srcId="{FF5D37A5-3172-411B-906D-522B095377DC}" destId="{FA5E18C1-FBBB-40A5-908C-2F09575B2F07}" srcOrd="0" destOrd="1" presId="urn:microsoft.com/office/officeart/2005/8/layout/radial2"/>
    <dgm:cxn modelId="{DD2E0AB0-558A-46D7-AA81-076B76751DFC}" type="presOf" srcId="{1D206C05-B1E4-4096-B8CF-2F9B56D58C97}" destId="{D6D83CC4-EA5D-4AF7-ADE2-25DBBD72AF84}" srcOrd="0" destOrd="0" presId="urn:microsoft.com/office/officeart/2005/8/layout/radial2"/>
    <dgm:cxn modelId="{9B51C579-3C35-4DCF-A907-CA1181B0E853}" srcId="{D849F153-DA60-4857-9F3D-4B179102D27F}" destId="{87A14E6D-69FF-413C-B85F-95C19FDA6019}" srcOrd="0" destOrd="0" parTransId="{567133BF-69BD-46F3-AF60-3FF26B6D0BE9}" sibTransId="{8132E368-0752-45D2-A7D9-3DC53D5A152E}"/>
    <dgm:cxn modelId="{95DCFCF9-7AF7-419A-B48D-AB0E4597846E}" type="presOf" srcId="{1808DA17-2F3A-458C-BAE6-DECAD71F409B}" destId="{5BDC9C38-17D5-41AD-BDAF-C6846F3F82D5}" srcOrd="0" destOrd="0" presId="urn:microsoft.com/office/officeart/2005/8/layout/radial2"/>
    <dgm:cxn modelId="{5E95B3BE-8B98-49A1-8456-460B54277219}" type="presOf" srcId="{6E093BBA-522D-431A-8AA2-C02E593D16EE}" destId="{C5213ABB-3593-4CC9-B17E-0CC08732E6FC}" srcOrd="0" destOrd="0" presId="urn:microsoft.com/office/officeart/2005/8/layout/radial2"/>
    <dgm:cxn modelId="{38D38CC5-B339-4656-9BB1-FECF263D555A}" type="presOf" srcId="{C096D95F-C2A3-45DE-9B9E-348D966F1249}" destId="{C61F76FB-D694-4A15-93F8-3EB42EE6C173}" srcOrd="0" destOrd="1" presId="urn:microsoft.com/office/officeart/2005/8/layout/radial2"/>
    <dgm:cxn modelId="{F1F730D1-9FDD-4900-B0C7-FF71006BDB9A}" type="presOf" srcId="{1459D269-B382-4869-9BAE-FEB32436E5F7}" destId="{BCED0DB1-76B6-44D4-A7FE-190D6BCB013B}" srcOrd="0" destOrd="0" presId="urn:microsoft.com/office/officeart/2005/8/layout/radial2"/>
    <dgm:cxn modelId="{C0720076-D354-42D7-BE5A-E329A3358E2A}" type="presOf" srcId="{87A14E6D-69FF-413C-B85F-95C19FDA6019}" destId="{FA5E18C1-FBBB-40A5-908C-2F09575B2F07}" srcOrd="0" destOrd="0" presId="urn:microsoft.com/office/officeart/2005/8/layout/radial2"/>
    <dgm:cxn modelId="{68053593-30B3-468D-B816-7925FF826262}" srcId="{1808DA17-2F3A-458C-BAE6-DECAD71F409B}" destId="{6E093BBA-522D-431A-8AA2-C02E593D16EE}" srcOrd="0" destOrd="0" parTransId="{93245C6A-25BB-46F6-90DD-C86D9C8A2D2C}" sibTransId="{1E575687-1141-490A-A551-BC10B4DA24D7}"/>
    <dgm:cxn modelId="{7191F264-4C07-4678-9154-A82F99804CBC}" type="presOf" srcId="{A9546113-D367-436D-86B0-811738A98920}" destId="{C5213ABB-3593-4CC9-B17E-0CC08732E6FC}" srcOrd="0" destOrd="1" presId="urn:microsoft.com/office/officeart/2005/8/layout/radial2"/>
    <dgm:cxn modelId="{7155BEAF-3018-4DA2-9826-8EF6B3C92972}" srcId="{1459D269-B382-4869-9BAE-FEB32436E5F7}" destId="{55492557-02D7-423D-B77C-3D3454485574}" srcOrd="0" destOrd="0" parTransId="{652BC787-732A-4A51-8D62-97638C4729CF}" sibTransId="{9A5C951C-0BF0-48B4-A61B-13DF6A595581}"/>
    <dgm:cxn modelId="{113D06ED-B91B-4DE0-81C1-D73F61FB1B99}" srcId="{55492557-02D7-423D-B77C-3D3454485574}" destId="{C096D95F-C2A3-45DE-9B9E-348D966F1249}" srcOrd="1" destOrd="0" parTransId="{3F1A7F3B-AD20-4E80-8711-331193FBBCA9}" sibTransId="{EAC94A2F-3688-4422-AEFF-5C132B5E2A44}"/>
    <dgm:cxn modelId="{B606D90C-453F-49F2-8B17-E3EDE2B8CABF}" type="presOf" srcId="{55492557-02D7-423D-B77C-3D3454485574}" destId="{2CDF5BC9-D310-40C1-A925-42D679A4E493}" srcOrd="0" destOrd="0" presId="urn:microsoft.com/office/officeart/2005/8/layout/radial2"/>
    <dgm:cxn modelId="{4BA6B532-D489-43C9-B891-CEFAC2163FAE}" type="presOf" srcId="{6AB5A34C-BF13-4A34-8715-963BD0F7EDA4}" destId="{B0214504-0618-4B6A-A360-BE799B136E88}" srcOrd="0" destOrd="0" presId="urn:microsoft.com/office/officeart/2005/8/layout/radial2"/>
    <dgm:cxn modelId="{001D0FF7-3794-49E2-AB55-393E03D81437}" type="presOf" srcId="{652BC787-732A-4A51-8D62-97638C4729CF}" destId="{E1714E87-24A7-4E3B-9278-3EABC636DB54}" srcOrd="0" destOrd="0" presId="urn:microsoft.com/office/officeart/2005/8/layout/radial2"/>
    <dgm:cxn modelId="{49F9F3B0-BF99-4DB8-ACB8-13D233CE4864}" srcId="{D849F153-DA60-4857-9F3D-4B179102D27F}" destId="{FF5D37A5-3172-411B-906D-522B095377DC}" srcOrd="1" destOrd="0" parTransId="{3AE7C1FE-E98B-4041-9007-D145D6F2DE6E}" sibTransId="{856758B8-6CEC-4AED-8484-2EA9EB5060A2}"/>
    <dgm:cxn modelId="{39238292-00DF-4A3F-A36D-4FBB5AEBE47B}" srcId="{1459D269-B382-4869-9BAE-FEB32436E5F7}" destId="{D849F153-DA60-4857-9F3D-4B179102D27F}" srcOrd="1" destOrd="0" parTransId="{6AB5A34C-BF13-4A34-8715-963BD0F7EDA4}" sibTransId="{9A8A464D-5C49-43B8-8CBE-7DC429B6A6C0}"/>
    <dgm:cxn modelId="{6865F4C9-186F-433F-B3C6-4E8DB094A29B}" srcId="{1459D269-B382-4869-9BAE-FEB32436E5F7}" destId="{1808DA17-2F3A-458C-BAE6-DECAD71F409B}" srcOrd="2" destOrd="0" parTransId="{1D206C05-B1E4-4096-B8CF-2F9B56D58C97}" sibTransId="{67D9A47E-18F2-4621-91C5-8B1EB991C11F}"/>
    <dgm:cxn modelId="{D1C6EBAE-1B4D-4338-8C5E-BA6A5AEBA120}" type="presOf" srcId="{D849F153-DA60-4857-9F3D-4B179102D27F}" destId="{78C513F8-F80D-4343-B973-5B90A352A817}" srcOrd="0" destOrd="0" presId="urn:microsoft.com/office/officeart/2005/8/layout/radial2"/>
    <dgm:cxn modelId="{49586D25-A4E0-4ABD-AFAE-FEB1D446A662}" srcId="{1808DA17-2F3A-458C-BAE6-DECAD71F409B}" destId="{A9546113-D367-436D-86B0-811738A98920}" srcOrd="1" destOrd="0" parTransId="{CEEFFD1B-B886-4A2A-A950-FD07D0964340}" sibTransId="{57B487C5-3586-43A4-9F3D-4728B7F67964}"/>
    <dgm:cxn modelId="{06775B41-1644-4F8F-BD9A-2A4302409040}" srcId="{55492557-02D7-423D-B77C-3D3454485574}" destId="{FE96F331-A5C3-4DD7-9DF6-211DA221C508}" srcOrd="0" destOrd="0" parTransId="{89471ABB-2B9D-48A4-A2D5-4EFD9B5F63B9}" sibTransId="{17D0D307-2D32-4E99-B383-E3D15EE09679}"/>
    <dgm:cxn modelId="{B4ED8B34-CB2A-452B-8655-0A5AAC472E39}" type="presOf" srcId="{FE96F331-A5C3-4DD7-9DF6-211DA221C508}" destId="{C61F76FB-D694-4A15-93F8-3EB42EE6C173}" srcOrd="0" destOrd="0" presId="urn:microsoft.com/office/officeart/2005/8/layout/radial2"/>
    <dgm:cxn modelId="{7BF34F1B-5D80-4057-B42D-A08519DDE4F2}" type="presParOf" srcId="{BCED0DB1-76B6-44D4-A7FE-190D6BCB013B}" destId="{BEDFBD1F-489C-46E0-B44F-2334E92817E2}" srcOrd="0" destOrd="0" presId="urn:microsoft.com/office/officeart/2005/8/layout/radial2"/>
    <dgm:cxn modelId="{65D36344-62E0-46B0-999B-05AD3916B59C}" type="presParOf" srcId="{BEDFBD1F-489C-46E0-B44F-2334E92817E2}" destId="{8AB06BD7-5883-4037-8BBE-1C1A25A2993C}" srcOrd="0" destOrd="0" presId="urn:microsoft.com/office/officeart/2005/8/layout/radial2"/>
    <dgm:cxn modelId="{ACD1EB3E-1176-42B4-8597-788F20625BF7}" type="presParOf" srcId="{8AB06BD7-5883-4037-8BBE-1C1A25A2993C}" destId="{CD0241F9-4EE9-4DAF-AE48-C5EDB1E57409}" srcOrd="0" destOrd="0" presId="urn:microsoft.com/office/officeart/2005/8/layout/radial2"/>
    <dgm:cxn modelId="{941BBD5A-9625-4A8F-9852-A7CD6134A3E6}" type="presParOf" srcId="{8AB06BD7-5883-4037-8BBE-1C1A25A2993C}" destId="{62DD82BE-366B-4492-BD08-5E728DE09DE3}" srcOrd="1" destOrd="0" presId="urn:microsoft.com/office/officeart/2005/8/layout/radial2"/>
    <dgm:cxn modelId="{946B7A6A-9E5C-440F-BD86-BB479D6D97F9}" type="presParOf" srcId="{BEDFBD1F-489C-46E0-B44F-2334E92817E2}" destId="{E1714E87-24A7-4E3B-9278-3EABC636DB54}" srcOrd="1" destOrd="0" presId="urn:microsoft.com/office/officeart/2005/8/layout/radial2"/>
    <dgm:cxn modelId="{10203346-4EB0-439F-9F7E-AAB55C9C5222}" type="presParOf" srcId="{BEDFBD1F-489C-46E0-B44F-2334E92817E2}" destId="{6BC8E7C3-17E8-4694-8623-AAF145FD97E3}" srcOrd="2" destOrd="0" presId="urn:microsoft.com/office/officeart/2005/8/layout/radial2"/>
    <dgm:cxn modelId="{8A88E601-7B8D-449B-B555-D234525A5113}" type="presParOf" srcId="{6BC8E7C3-17E8-4694-8623-AAF145FD97E3}" destId="{2CDF5BC9-D310-40C1-A925-42D679A4E493}" srcOrd="0" destOrd="0" presId="urn:microsoft.com/office/officeart/2005/8/layout/radial2"/>
    <dgm:cxn modelId="{40E4B281-3240-4843-B5E1-89E15F0233EF}" type="presParOf" srcId="{6BC8E7C3-17E8-4694-8623-AAF145FD97E3}" destId="{C61F76FB-D694-4A15-93F8-3EB42EE6C173}" srcOrd="1" destOrd="0" presId="urn:microsoft.com/office/officeart/2005/8/layout/radial2"/>
    <dgm:cxn modelId="{13FA669E-7F32-4ABA-A2EB-E9013A21612D}" type="presParOf" srcId="{BEDFBD1F-489C-46E0-B44F-2334E92817E2}" destId="{B0214504-0618-4B6A-A360-BE799B136E88}" srcOrd="3" destOrd="0" presId="urn:microsoft.com/office/officeart/2005/8/layout/radial2"/>
    <dgm:cxn modelId="{BE192F22-FEBD-49FE-B1F2-62A2045DA057}" type="presParOf" srcId="{BEDFBD1F-489C-46E0-B44F-2334E92817E2}" destId="{C00265C8-50C1-47FF-9CCE-F72FB2FD5407}" srcOrd="4" destOrd="0" presId="urn:microsoft.com/office/officeart/2005/8/layout/radial2"/>
    <dgm:cxn modelId="{BFE10DBC-D10E-4CC1-B0C5-6C6EA2489F16}" type="presParOf" srcId="{C00265C8-50C1-47FF-9CCE-F72FB2FD5407}" destId="{78C513F8-F80D-4343-B973-5B90A352A817}" srcOrd="0" destOrd="0" presId="urn:microsoft.com/office/officeart/2005/8/layout/radial2"/>
    <dgm:cxn modelId="{2897B030-3E83-417F-B04C-73663CD59CFA}" type="presParOf" srcId="{C00265C8-50C1-47FF-9CCE-F72FB2FD5407}" destId="{FA5E18C1-FBBB-40A5-908C-2F09575B2F07}" srcOrd="1" destOrd="0" presId="urn:microsoft.com/office/officeart/2005/8/layout/radial2"/>
    <dgm:cxn modelId="{C5CCA043-9486-4B54-AB66-8CEFA489029B}" type="presParOf" srcId="{BEDFBD1F-489C-46E0-B44F-2334E92817E2}" destId="{D6D83CC4-EA5D-4AF7-ADE2-25DBBD72AF84}" srcOrd="5" destOrd="0" presId="urn:microsoft.com/office/officeart/2005/8/layout/radial2"/>
    <dgm:cxn modelId="{096D0E5E-6A51-4DB6-B891-F0D729504870}" type="presParOf" srcId="{BEDFBD1F-489C-46E0-B44F-2334E92817E2}" destId="{2F5D8CC8-8513-4E84-8598-C69B0905CC46}" srcOrd="6" destOrd="0" presId="urn:microsoft.com/office/officeart/2005/8/layout/radial2"/>
    <dgm:cxn modelId="{E23AC7B7-4EBF-4569-B77F-03B1BC3EC1A0}" type="presParOf" srcId="{2F5D8CC8-8513-4E84-8598-C69B0905CC46}" destId="{5BDC9C38-17D5-41AD-BDAF-C6846F3F82D5}" srcOrd="0" destOrd="0" presId="urn:microsoft.com/office/officeart/2005/8/layout/radial2"/>
    <dgm:cxn modelId="{936E4906-095E-4BAE-9494-EBBDDB87E3F9}" type="presParOf" srcId="{2F5D8CC8-8513-4E84-8598-C69B0905CC46}" destId="{C5213ABB-3593-4CC9-B17E-0CC08732E6F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47230-03CF-4E24-B79B-80C6E6ECB585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5D1F6E80-AF98-494C-AC85-7D9BFF3BCE9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60B849-DE43-4B36-8331-4F55C380ED0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7AD2B2B2-F7CD-4352-8E98-8FC5E3E0ACA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823259-5FF3-40D9-96BB-BD17A8B61F6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B0D9EDA6-206F-4B02-87D9-C3772C484F9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BB27A2-F6A8-4BDB-94CA-401D51ABF56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A11811EC-CC5D-4FE1-B956-F3685C02AD5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EF0D5A-2886-46B6-8372-322A036FA3F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2CAD0-8752-44AA-B691-D7F86CB9B505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DD941A-0F72-4AD0-B6A5-CF25BD95DFC9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25CC96BF-D199-405E-9497-B1AF619B0F71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B0C0A0E6-238B-4C6C-B9A9-94C9A5E18C6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BCCCF8-7EF4-45FF-ABCF-FE5FC95B1E3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F0ECB98A-3834-4BB1-8621-BB4C5E93968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83CC4-EA5D-4AF7-ADE2-25DBBD72AF84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214504-0618-4B6A-A360-BE799B136E88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714E87-24A7-4E3B-9278-3EABC636DB54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DD82BE-366B-4492-BD08-5E728DE09DE3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DF5BC9-D310-40C1-A925-42D679A4E493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C61F76FB-D694-4A15-93F8-3EB42EE6C173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78C513F8-F80D-4343-B973-5B90A352A817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FA5E18C1-FBBB-40A5-908C-2F09575B2F07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5BDC9C38-17D5-41AD-BDAF-C6846F3F82D5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C5213ABB-3593-4CC9-B17E-0CC08732E6FC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7030A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572" y="2564904"/>
            <a:ext cx="4846855" cy="356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2294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3240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4379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2021-12-13T03:55:40Z</dcterms:modified>
</cp:coreProperties>
</file>