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99F9"/>
    <a:srgbClr val="D30CF4"/>
    <a:srgbClr val="FF99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F9DBEE-012C-4544-A564-DCADEF50A848}" type="doc">
      <dgm:prSet loTypeId="urn:microsoft.com/office/officeart/2005/8/layout/hList7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zh-TW" altLang="en-US"/>
        </a:p>
      </dgm:t>
    </dgm:pt>
    <dgm:pt modelId="{320B1A96-3731-45A4-8D39-2A4F456813B2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67C2F558-297A-4D21-BB99-34E62E946314}" type="parTrans" cxnId="{66363D12-8659-416F-947E-A3042BE37729}">
      <dgm:prSet/>
      <dgm:spPr/>
      <dgm:t>
        <a:bodyPr/>
        <a:lstStyle/>
        <a:p>
          <a:endParaRPr lang="zh-TW" altLang="en-US"/>
        </a:p>
      </dgm:t>
    </dgm:pt>
    <dgm:pt modelId="{41C4CEF5-241C-4EED-B9AF-B22325324017}" type="sibTrans" cxnId="{66363D12-8659-416F-947E-A3042BE37729}">
      <dgm:prSet/>
      <dgm:spPr/>
      <dgm:t>
        <a:bodyPr/>
        <a:lstStyle/>
        <a:p>
          <a:endParaRPr lang="zh-TW" altLang="en-US"/>
        </a:p>
      </dgm:t>
    </dgm:pt>
    <dgm:pt modelId="{FC76396C-61B2-436F-A234-3C910BA7FB8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F225DDA-8005-43CF-856B-3478F857FD6F}" type="parTrans" cxnId="{881B4ED7-457B-4127-BD29-B3F4134B5DA8}">
      <dgm:prSet/>
      <dgm:spPr/>
      <dgm:t>
        <a:bodyPr/>
        <a:lstStyle/>
        <a:p>
          <a:endParaRPr lang="zh-TW" altLang="en-US"/>
        </a:p>
      </dgm:t>
    </dgm:pt>
    <dgm:pt modelId="{EE4FD4C8-6DFC-4748-8CFD-4AFD5283713D}" type="sibTrans" cxnId="{881B4ED7-457B-4127-BD29-B3F4134B5DA8}">
      <dgm:prSet/>
      <dgm:spPr/>
      <dgm:t>
        <a:bodyPr/>
        <a:lstStyle/>
        <a:p>
          <a:endParaRPr lang="zh-TW" altLang="en-US"/>
        </a:p>
      </dgm:t>
    </dgm:pt>
    <dgm:pt modelId="{251BB1AF-5EBF-46BD-955E-4026A61D90F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003A098-493C-4513-9CF5-0F0EC6A391DC}" type="parTrans" cxnId="{8C0A33D7-BA57-4EBA-A3C7-442E89279535}">
      <dgm:prSet/>
      <dgm:spPr/>
      <dgm:t>
        <a:bodyPr/>
        <a:lstStyle/>
        <a:p>
          <a:endParaRPr lang="zh-TW" altLang="en-US"/>
        </a:p>
      </dgm:t>
    </dgm:pt>
    <dgm:pt modelId="{022795F8-F76F-498D-A2C9-076D1CD34F3C}" type="sibTrans" cxnId="{8C0A33D7-BA57-4EBA-A3C7-442E89279535}">
      <dgm:prSet/>
      <dgm:spPr/>
      <dgm:t>
        <a:bodyPr/>
        <a:lstStyle/>
        <a:p>
          <a:endParaRPr lang="zh-TW" altLang="en-US"/>
        </a:p>
      </dgm:t>
    </dgm:pt>
    <dgm:pt modelId="{4577E98A-841E-416A-99F4-E89A1B71299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BF6AC94-260D-49D3-A8D5-C4BB59133C4A}" type="parTrans" cxnId="{2B2BCD1C-F47A-42F8-8DC5-3D09D9E6B7E4}">
      <dgm:prSet/>
      <dgm:spPr/>
      <dgm:t>
        <a:bodyPr/>
        <a:lstStyle/>
        <a:p>
          <a:endParaRPr lang="zh-TW" altLang="en-US"/>
        </a:p>
      </dgm:t>
    </dgm:pt>
    <dgm:pt modelId="{EE301A78-D6D3-40CB-9148-529A6D82ED33}" type="sibTrans" cxnId="{2B2BCD1C-F47A-42F8-8DC5-3D09D9E6B7E4}">
      <dgm:prSet/>
      <dgm:spPr/>
      <dgm:t>
        <a:bodyPr/>
        <a:lstStyle/>
        <a:p>
          <a:endParaRPr lang="zh-TW" altLang="en-US"/>
        </a:p>
      </dgm:t>
    </dgm:pt>
    <dgm:pt modelId="{9A724BFB-16B8-4922-9128-6B14815E9758}" type="pres">
      <dgm:prSet presAssocID="{52F9DBEE-012C-4544-A564-DCADEF50A84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18CE95A-476A-45F7-BC37-6051D269FB23}" type="pres">
      <dgm:prSet presAssocID="{52F9DBEE-012C-4544-A564-DCADEF50A848}" presName="fgShape" presStyleLbl="fgShp" presStyleIdx="0" presStyleCnt="1"/>
      <dgm:spPr/>
    </dgm:pt>
    <dgm:pt modelId="{8DAB540F-8E21-47B3-8C6F-D833119B529A}" type="pres">
      <dgm:prSet presAssocID="{52F9DBEE-012C-4544-A564-DCADEF50A848}" presName="linComp" presStyleCnt="0"/>
      <dgm:spPr/>
    </dgm:pt>
    <dgm:pt modelId="{9903624B-CD8A-492A-AB67-1DF8E303DFB7}" type="pres">
      <dgm:prSet presAssocID="{320B1A96-3731-45A4-8D39-2A4F456813B2}" presName="compNode" presStyleCnt="0"/>
      <dgm:spPr/>
    </dgm:pt>
    <dgm:pt modelId="{26538BD6-C75C-41F0-A7C2-DFE2A6052F6D}" type="pres">
      <dgm:prSet presAssocID="{320B1A96-3731-45A4-8D39-2A4F456813B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50C326F-1D0D-4F6D-B48C-3255CEF8554A}" type="pres">
      <dgm:prSet presAssocID="{320B1A96-3731-45A4-8D39-2A4F456813B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AB6B7A-CB97-410D-9F1F-3526294D7CDA}" type="pres">
      <dgm:prSet presAssocID="{320B1A96-3731-45A4-8D39-2A4F456813B2}" presName="invisiNode" presStyleLbl="node1" presStyleIdx="0" presStyleCnt="4"/>
      <dgm:spPr/>
    </dgm:pt>
    <dgm:pt modelId="{9CE5F673-BCE6-482F-B6AF-C5A38297A742}" type="pres">
      <dgm:prSet presAssocID="{320B1A96-3731-45A4-8D39-2A4F456813B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4C4D076-1AF9-486F-B090-D884D89E8A2E}" type="pres">
      <dgm:prSet presAssocID="{41C4CEF5-241C-4EED-B9AF-B2232532401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A2E9660-C16B-482D-84D7-049E2B94629C}" type="pres">
      <dgm:prSet presAssocID="{FC76396C-61B2-436F-A234-3C910BA7FB88}" presName="compNode" presStyleCnt="0"/>
      <dgm:spPr/>
    </dgm:pt>
    <dgm:pt modelId="{8276A7EF-64C9-4A76-BE73-CBF2F48AEB85}" type="pres">
      <dgm:prSet presAssocID="{FC76396C-61B2-436F-A234-3C910BA7FB8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167F54F-34B6-4417-A5CF-1D03264CC9B6}" type="pres">
      <dgm:prSet presAssocID="{FC76396C-61B2-436F-A234-3C910BA7FB8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8ADE1D-4F90-45B7-910F-2B81FAE9C358}" type="pres">
      <dgm:prSet presAssocID="{FC76396C-61B2-436F-A234-3C910BA7FB88}" presName="invisiNode" presStyleLbl="node1" presStyleIdx="1" presStyleCnt="4"/>
      <dgm:spPr/>
    </dgm:pt>
    <dgm:pt modelId="{C3166144-D4C7-4352-B7EF-581F8605029F}" type="pres">
      <dgm:prSet presAssocID="{FC76396C-61B2-436F-A234-3C910BA7FB88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02BCDFF-474B-480C-B577-A994A10EB632}" type="pres">
      <dgm:prSet presAssocID="{EE4FD4C8-6DFC-4748-8CFD-4AFD5283713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6AD7163-EF3C-4BC8-A820-3B47FE8BF658}" type="pres">
      <dgm:prSet presAssocID="{251BB1AF-5EBF-46BD-955E-4026A61D90FA}" presName="compNode" presStyleCnt="0"/>
      <dgm:spPr/>
    </dgm:pt>
    <dgm:pt modelId="{6F793B5D-8F51-4688-B662-11CB86CD1E51}" type="pres">
      <dgm:prSet presAssocID="{251BB1AF-5EBF-46BD-955E-4026A61D90F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0AAC590-B2C0-4D87-B039-834FC06C9A6E}" type="pres">
      <dgm:prSet presAssocID="{251BB1AF-5EBF-46BD-955E-4026A61D90F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938D16-5CAC-489E-943B-27CD3D32FF38}" type="pres">
      <dgm:prSet presAssocID="{251BB1AF-5EBF-46BD-955E-4026A61D90FA}" presName="invisiNode" presStyleLbl="node1" presStyleIdx="2" presStyleCnt="4"/>
      <dgm:spPr/>
    </dgm:pt>
    <dgm:pt modelId="{AA2B5E2F-57F8-4229-9AAC-0FCCD5FEC514}" type="pres">
      <dgm:prSet presAssocID="{251BB1AF-5EBF-46BD-955E-4026A61D90F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FC5D683-B69B-4B63-A151-AAD948789A5A}" type="pres">
      <dgm:prSet presAssocID="{022795F8-F76F-498D-A2C9-076D1CD34F3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1A52F5D-897D-496D-9853-27F34CACDDEC}" type="pres">
      <dgm:prSet presAssocID="{4577E98A-841E-416A-99F4-E89A1B712991}" presName="compNode" presStyleCnt="0"/>
      <dgm:spPr/>
    </dgm:pt>
    <dgm:pt modelId="{775756CB-C35E-4064-8D82-F287F7E9A2DA}" type="pres">
      <dgm:prSet presAssocID="{4577E98A-841E-416A-99F4-E89A1B71299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A8EC0B4-2FBE-44AB-9AFF-9F1886F51A08}" type="pres">
      <dgm:prSet presAssocID="{4577E98A-841E-416A-99F4-E89A1B71299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055611-8A67-4E46-A1A2-7F92DC15A578}" type="pres">
      <dgm:prSet presAssocID="{4577E98A-841E-416A-99F4-E89A1B712991}" presName="invisiNode" presStyleLbl="node1" presStyleIdx="3" presStyleCnt="4"/>
      <dgm:spPr/>
    </dgm:pt>
    <dgm:pt modelId="{9067ABBE-17F6-47F7-A8C8-D4F1EEFD5DEA}" type="pres">
      <dgm:prSet presAssocID="{4577E98A-841E-416A-99F4-E89A1B71299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3B6F754-293B-4CEA-AD7F-86AE96C5BE5A}" type="presOf" srcId="{4577E98A-841E-416A-99F4-E89A1B712991}" destId="{4A8EC0B4-2FBE-44AB-9AFF-9F1886F51A08}" srcOrd="1" destOrd="0" presId="urn:microsoft.com/office/officeart/2005/8/layout/hList7"/>
    <dgm:cxn modelId="{06112766-B954-4221-8EA1-B0637ED3655E}" type="presOf" srcId="{320B1A96-3731-45A4-8D39-2A4F456813B2}" destId="{E50C326F-1D0D-4F6D-B48C-3255CEF8554A}" srcOrd="1" destOrd="0" presId="urn:microsoft.com/office/officeart/2005/8/layout/hList7"/>
    <dgm:cxn modelId="{8EB12825-5919-4CF0-91BC-C2648EA9BA4C}" type="presOf" srcId="{4577E98A-841E-416A-99F4-E89A1B712991}" destId="{775756CB-C35E-4064-8D82-F287F7E9A2DA}" srcOrd="0" destOrd="0" presId="urn:microsoft.com/office/officeart/2005/8/layout/hList7"/>
    <dgm:cxn modelId="{3B22144F-EFE7-43E0-BBC7-6EB2604CC562}" type="presOf" srcId="{FC76396C-61B2-436F-A234-3C910BA7FB88}" destId="{4167F54F-34B6-4417-A5CF-1D03264CC9B6}" srcOrd="1" destOrd="0" presId="urn:microsoft.com/office/officeart/2005/8/layout/hList7"/>
    <dgm:cxn modelId="{2B2BCD1C-F47A-42F8-8DC5-3D09D9E6B7E4}" srcId="{52F9DBEE-012C-4544-A564-DCADEF50A848}" destId="{4577E98A-841E-416A-99F4-E89A1B712991}" srcOrd="3" destOrd="0" parTransId="{8BF6AC94-260D-49D3-A8D5-C4BB59133C4A}" sibTransId="{EE301A78-D6D3-40CB-9148-529A6D82ED33}"/>
    <dgm:cxn modelId="{2E02953E-5681-43DA-B0F2-542960451D7A}" type="presOf" srcId="{251BB1AF-5EBF-46BD-955E-4026A61D90FA}" destId="{6F793B5D-8F51-4688-B662-11CB86CD1E51}" srcOrd="0" destOrd="0" presId="urn:microsoft.com/office/officeart/2005/8/layout/hList7"/>
    <dgm:cxn modelId="{81CD5C91-61A9-4E9D-8462-F6F7A357A9DD}" type="presOf" srcId="{251BB1AF-5EBF-46BD-955E-4026A61D90FA}" destId="{B0AAC590-B2C0-4D87-B039-834FC06C9A6E}" srcOrd="1" destOrd="0" presId="urn:microsoft.com/office/officeart/2005/8/layout/hList7"/>
    <dgm:cxn modelId="{7D3BA342-D66A-49CA-96DE-B3285134DAE4}" type="presOf" srcId="{FC76396C-61B2-436F-A234-3C910BA7FB88}" destId="{8276A7EF-64C9-4A76-BE73-CBF2F48AEB85}" srcOrd="0" destOrd="0" presId="urn:microsoft.com/office/officeart/2005/8/layout/hList7"/>
    <dgm:cxn modelId="{85229322-36E6-4160-9288-21A137A54D6D}" type="presOf" srcId="{320B1A96-3731-45A4-8D39-2A4F456813B2}" destId="{26538BD6-C75C-41F0-A7C2-DFE2A6052F6D}" srcOrd="0" destOrd="0" presId="urn:microsoft.com/office/officeart/2005/8/layout/hList7"/>
    <dgm:cxn modelId="{8C0A33D7-BA57-4EBA-A3C7-442E89279535}" srcId="{52F9DBEE-012C-4544-A564-DCADEF50A848}" destId="{251BB1AF-5EBF-46BD-955E-4026A61D90FA}" srcOrd="2" destOrd="0" parTransId="{2003A098-493C-4513-9CF5-0F0EC6A391DC}" sibTransId="{022795F8-F76F-498D-A2C9-076D1CD34F3C}"/>
    <dgm:cxn modelId="{881B4ED7-457B-4127-BD29-B3F4134B5DA8}" srcId="{52F9DBEE-012C-4544-A564-DCADEF50A848}" destId="{FC76396C-61B2-436F-A234-3C910BA7FB88}" srcOrd="1" destOrd="0" parTransId="{2F225DDA-8005-43CF-856B-3478F857FD6F}" sibTransId="{EE4FD4C8-6DFC-4748-8CFD-4AFD5283713D}"/>
    <dgm:cxn modelId="{26B00974-9FE3-4F67-9DE3-13F6A410085B}" type="presOf" srcId="{EE4FD4C8-6DFC-4748-8CFD-4AFD5283713D}" destId="{C02BCDFF-474B-480C-B577-A994A10EB632}" srcOrd="0" destOrd="0" presId="urn:microsoft.com/office/officeart/2005/8/layout/hList7"/>
    <dgm:cxn modelId="{66363D12-8659-416F-947E-A3042BE37729}" srcId="{52F9DBEE-012C-4544-A564-DCADEF50A848}" destId="{320B1A96-3731-45A4-8D39-2A4F456813B2}" srcOrd="0" destOrd="0" parTransId="{67C2F558-297A-4D21-BB99-34E62E946314}" sibTransId="{41C4CEF5-241C-4EED-B9AF-B22325324017}"/>
    <dgm:cxn modelId="{8EA70B5A-9EEE-432F-AEAE-A9B4B6A41F2D}" type="presOf" srcId="{41C4CEF5-241C-4EED-B9AF-B22325324017}" destId="{04C4D076-1AF9-486F-B090-D884D89E8A2E}" srcOrd="0" destOrd="0" presId="urn:microsoft.com/office/officeart/2005/8/layout/hList7"/>
    <dgm:cxn modelId="{95BD54A5-CE50-4535-827D-B790113B8F3D}" type="presOf" srcId="{022795F8-F76F-498D-A2C9-076D1CD34F3C}" destId="{8FC5D683-B69B-4B63-A151-AAD948789A5A}" srcOrd="0" destOrd="0" presId="urn:microsoft.com/office/officeart/2005/8/layout/hList7"/>
    <dgm:cxn modelId="{7E51526E-D03B-4170-925C-0E0B25529B92}" type="presOf" srcId="{52F9DBEE-012C-4544-A564-DCADEF50A848}" destId="{9A724BFB-16B8-4922-9128-6B14815E9758}" srcOrd="0" destOrd="0" presId="urn:microsoft.com/office/officeart/2005/8/layout/hList7"/>
    <dgm:cxn modelId="{F24FAFA4-3ACD-4203-93D6-7DF7152F1E5C}" type="presParOf" srcId="{9A724BFB-16B8-4922-9128-6B14815E9758}" destId="{318CE95A-476A-45F7-BC37-6051D269FB23}" srcOrd="0" destOrd="0" presId="urn:microsoft.com/office/officeart/2005/8/layout/hList7"/>
    <dgm:cxn modelId="{765C9FC9-2BB0-498F-A9EE-489F6D622904}" type="presParOf" srcId="{9A724BFB-16B8-4922-9128-6B14815E9758}" destId="{8DAB540F-8E21-47B3-8C6F-D833119B529A}" srcOrd="1" destOrd="0" presId="urn:microsoft.com/office/officeart/2005/8/layout/hList7"/>
    <dgm:cxn modelId="{B1D72844-4BE9-4E0F-ABA4-09D3D342A086}" type="presParOf" srcId="{8DAB540F-8E21-47B3-8C6F-D833119B529A}" destId="{9903624B-CD8A-492A-AB67-1DF8E303DFB7}" srcOrd="0" destOrd="0" presId="urn:microsoft.com/office/officeart/2005/8/layout/hList7"/>
    <dgm:cxn modelId="{B1B3199D-4027-4303-83D1-0E7175051281}" type="presParOf" srcId="{9903624B-CD8A-492A-AB67-1DF8E303DFB7}" destId="{26538BD6-C75C-41F0-A7C2-DFE2A6052F6D}" srcOrd="0" destOrd="0" presId="urn:microsoft.com/office/officeart/2005/8/layout/hList7"/>
    <dgm:cxn modelId="{6FB4DFC7-A481-4FC6-AAED-C76BCC9A76EA}" type="presParOf" srcId="{9903624B-CD8A-492A-AB67-1DF8E303DFB7}" destId="{E50C326F-1D0D-4F6D-B48C-3255CEF8554A}" srcOrd="1" destOrd="0" presId="urn:microsoft.com/office/officeart/2005/8/layout/hList7"/>
    <dgm:cxn modelId="{84E9CD59-5B25-4324-8245-8C9439DE31A3}" type="presParOf" srcId="{9903624B-CD8A-492A-AB67-1DF8E303DFB7}" destId="{90AB6B7A-CB97-410D-9F1F-3526294D7CDA}" srcOrd="2" destOrd="0" presId="urn:microsoft.com/office/officeart/2005/8/layout/hList7"/>
    <dgm:cxn modelId="{731ADC94-CE39-493D-B800-112810DA1CE3}" type="presParOf" srcId="{9903624B-CD8A-492A-AB67-1DF8E303DFB7}" destId="{9CE5F673-BCE6-482F-B6AF-C5A38297A742}" srcOrd="3" destOrd="0" presId="urn:microsoft.com/office/officeart/2005/8/layout/hList7"/>
    <dgm:cxn modelId="{D346DC75-FAB2-4F6E-9CB4-7A28F2837018}" type="presParOf" srcId="{8DAB540F-8E21-47B3-8C6F-D833119B529A}" destId="{04C4D076-1AF9-486F-B090-D884D89E8A2E}" srcOrd="1" destOrd="0" presId="urn:microsoft.com/office/officeart/2005/8/layout/hList7"/>
    <dgm:cxn modelId="{9640003B-9426-416F-9CB9-C239990296A9}" type="presParOf" srcId="{8DAB540F-8E21-47B3-8C6F-D833119B529A}" destId="{DA2E9660-C16B-482D-84D7-049E2B94629C}" srcOrd="2" destOrd="0" presId="urn:microsoft.com/office/officeart/2005/8/layout/hList7"/>
    <dgm:cxn modelId="{4B054B19-E283-4EBC-B725-32B64BE54B5E}" type="presParOf" srcId="{DA2E9660-C16B-482D-84D7-049E2B94629C}" destId="{8276A7EF-64C9-4A76-BE73-CBF2F48AEB85}" srcOrd="0" destOrd="0" presId="urn:microsoft.com/office/officeart/2005/8/layout/hList7"/>
    <dgm:cxn modelId="{5FBBBA05-F89C-47F4-8ED3-127086A0301F}" type="presParOf" srcId="{DA2E9660-C16B-482D-84D7-049E2B94629C}" destId="{4167F54F-34B6-4417-A5CF-1D03264CC9B6}" srcOrd="1" destOrd="0" presId="urn:microsoft.com/office/officeart/2005/8/layout/hList7"/>
    <dgm:cxn modelId="{DF71FED8-FF34-42DB-9759-37B0FBEC179A}" type="presParOf" srcId="{DA2E9660-C16B-482D-84D7-049E2B94629C}" destId="{788ADE1D-4F90-45B7-910F-2B81FAE9C358}" srcOrd="2" destOrd="0" presId="urn:microsoft.com/office/officeart/2005/8/layout/hList7"/>
    <dgm:cxn modelId="{327ADD69-C244-4462-9C05-EE9859BAB2E1}" type="presParOf" srcId="{DA2E9660-C16B-482D-84D7-049E2B94629C}" destId="{C3166144-D4C7-4352-B7EF-581F8605029F}" srcOrd="3" destOrd="0" presId="urn:microsoft.com/office/officeart/2005/8/layout/hList7"/>
    <dgm:cxn modelId="{0E9E2EAF-3852-4901-BCC3-E8CDE33AABBF}" type="presParOf" srcId="{8DAB540F-8E21-47B3-8C6F-D833119B529A}" destId="{C02BCDFF-474B-480C-B577-A994A10EB632}" srcOrd="3" destOrd="0" presId="urn:microsoft.com/office/officeart/2005/8/layout/hList7"/>
    <dgm:cxn modelId="{3CF092B3-6DD1-4A5F-ACD8-E3920727B9E7}" type="presParOf" srcId="{8DAB540F-8E21-47B3-8C6F-D833119B529A}" destId="{26AD7163-EF3C-4BC8-A820-3B47FE8BF658}" srcOrd="4" destOrd="0" presId="urn:microsoft.com/office/officeart/2005/8/layout/hList7"/>
    <dgm:cxn modelId="{C8694150-D820-404D-A748-9954D12828F1}" type="presParOf" srcId="{26AD7163-EF3C-4BC8-A820-3B47FE8BF658}" destId="{6F793B5D-8F51-4688-B662-11CB86CD1E51}" srcOrd="0" destOrd="0" presId="urn:microsoft.com/office/officeart/2005/8/layout/hList7"/>
    <dgm:cxn modelId="{092163D0-DC9D-40A0-9F01-8970D5366340}" type="presParOf" srcId="{26AD7163-EF3C-4BC8-A820-3B47FE8BF658}" destId="{B0AAC590-B2C0-4D87-B039-834FC06C9A6E}" srcOrd="1" destOrd="0" presId="urn:microsoft.com/office/officeart/2005/8/layout/hList7"/>
    <dgm:cxn modelId="{69D1DA85-0AE1-4CBC-863E-336FB55DF6D5}" type="presParOf" srcId="{26AD7163-EF3C-4BC8-A820-3B47FE8BF658}" destId="{FB938D16-5CAC-489E-943B-27CD3D32FF38}" srcOrd="2" destOrd="0" presId="urn:microsoft.com/office/officeart/2005/8/layout/hList7"/>
    <dgm:cxn modelId="{D299624B-1055-45E6-A18E-90AFF923AFBA}" type="presParOf" srcId="{26AD7163-EF3C-4BC8-A820-3B47FE8BF658}" destId="{AA2B5E2F-57F8-4229-9AAC-0FCCD5FEC514}" srcOrd="3" destOrd="0" presId="urn:microsoft.com/office/officeart/2005/8/layout/hList7"/>
    <dgm:cxn modelId="{FC879743-A6A4-431C-B1CB-DF0D371BEFFB}" type="presParOf" srcId="{8DAB540F-8E21-47B3-8C6F-D833119B529A}" destId="{8FC5D683-B69B-4B63-A151-AAD948789A5A}" srcOrd="5" destOrd="0" presId="urn:microsoft.com/office/officeart/2005/8/layout/hList7"/>
    <dgm:cxn modelId="{BF32A8F6-D34A-4139-AEDB-2610506C0007}" type="presParOf" srcId="{8DAB540F-8E21-47B3-8C6F-D833119B529A}" destId="{61A52F5D-897D-496D-9853-27F34CACDDEC}" srcOrd="6" destOrd="0" presId="urn:microsoft.com/office/officeart/2005/8/layout/hList7"/>
    <dgm:cxn modelId="{D37701D0-7B23-4C7D-BC89-9C3FCD72BD30}" type="presParOf" srcId="{61A52F5D-897D-496D-9853-27F34CACDDEC}" destId="{775756CB-C35E-4064-8D82-F287F7E9A2DA}" srcOrd="0" destOrd="0" presId="urn:microsoft.com/office/officeart/2005/8/layout/hList7"/>
    <dgm:cxn modelId="{C1029461-E150-475E-8330-5418208890CD}" type="presParOf" srcId="{61A52F5D-897D-496D-9853-27F34CACDDEC}" destId="{4A8EC0B4-2FBE-44AB-9AFF-9F1886F51A08}" srcOrd="1" destOrd="0" presId="urn:microsoft.com/office/officeart/2005/8/layout/hList7"/>
    <dgm:cxn modelId="{F6305467-9DC2-41E5-9EFC-2C43DFCF7870}" type="presParOf" srcId="{61A52F5D-897D-496D-9853-27F34CACDDEC}" destId="{4B055611-8A67-4E46-A1A2-7F92DC15A578}" srcOrd="2" destOrd="0" presId="urn:microsoft.com/office/officeart/2005/8/layout/hList7"/>
    <dgm:cxn modelId="{D06F4EEC-EE46-46B8-A489-0969B32BA4A9}" type="presParOf" srcId="{61A52F5D-897D-496D-9853-27F34CACDDEC}" destId="{9067ABBE-17F6-47F7-A8C8-D4F1EEFD5DE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37DD2D-A51C-4033-82A3-C223A1B3DF94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zh-TW" altLang="en-US"/>
        </a:p>
      </dgm:t>
    </dgm:pt>
    <dgm:pt modelId="{A8CC0465-EE6C-4F61-B3BD-161E1ECB8EA4}">
      <dgm:prSet/>
      <dgm:spPr/>
      <dgm:t>
        <a:bodyPr/>
        <a:lstStyle/>
        <a:p>
          <a:pPr rtl="0"/>
          <a:r>
            <a:rPr lang="zh-TW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室外至少</a:t>
          </a:r>
          <a:r>
            <a:rPr lang="en-US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1</a:t>
          </a:r>
          <a:r>
            <a:rPr lang="zh-TW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公尺</a:t>
          </a:r>
          <a:endParaRPr lang="zh-TW" dirty="0">
            <a:solidFill>
              <a:srgbClr val="F099F9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gm:t>
    </dgm:pt>
    <dgm:pt modelId="{5FF8686F-FB6D-4E60-82B2-CBCF520FDC66}" type="parTrans" cxnId="{46853781-ADB2-4B0A-834C-244573A0D240}">
      <dgm:prSet/>
      <dgm:spPr/>
      <dgm:t>
        <a:bodyPr/>
        <a:lstStyle/>
        <a:p>
          <a:endParaRPr lang="zh-TW" altLang="en-US"/>
        </a:p>
      </dgm:t>
    </dgm:pt>
    <dgm:pt modelId="{5188C821-7931-4C1F-A04B-B99C0668E5C9}" type="sibTrans" cxnId="{46853781-ADB2-4B0A-834C-244573A0D240}">
      <dgm:prSet/>
      <dgm:spPr/>
      <dgm:t>
        <a:bodyPr/>
        <a:lstStyle/>
        <a:p>
          <a:endParaRPr lang="zh-TW" altLang="en-US"/>
        </a:p>
      </dgm:t>
    </dgm:pt>
    <dgm:pt modelId="{04DB4D7D-B1B5-4821-89D8-8E5129CB2269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D27087F4-CEF0-46E0-B23F-649495091E0F}" type="parTrans" cxnId="{2429F9F4-4CF2-47EC-8B33-829CE07A15B5}">
      <dgm:prSet/>
      <dgm:spPr/>
      <dgm:t>
        <a:bodyPr/>
        <a:lstStyle/>
        <a:p>
          <a:endParaRPr lang="zh-TW" altLang="en-US"/>
        </a:p>
      </dgm:t>
    </dgm:pt>
    <dgm:pt modelId="{B593E8C2-4780-4CC6-8A31-5D97A23AB18C}" type="sibTrans" cxnId="{2429F9F4-4CF2-47EC-8B33-829CE07A15B5}">
      <dgm:prSet/>
      <dgm:spPr/>
      <dgm:t>
        <a:bodyPr/>
        <a:lstStyle/>
        <a:p>
          <a:endParaRPr lang="zh-TW" altLang="en-US"/>
        </a:p>
      </dgm:t>
    </dgm:pt>
    <dgm:pt modelId="{12F16FE7-31D1-475D-8B03-3FEA02708D34}">
      <dgm:prSet/>
      <dgm:spPr/>
      <dgm:t>
        <a:bodyPr/>
        <a:lstStyle/>
        <a:p>
          <a:pPr rtl="0"/>
          <a:r>
            <a:rPr lang="zh-TW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室內至少</a:t>
          </a:r>
          <a:r>
            <a:rPr lang="en-US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1.5</a:t>
          </a:r>
          <a:r>
            <a:rPr lang="zh-TW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公尺</a:t>
          </a:r>
          <a:endParaRPr lang="zh-TW" dirty="0">
            <a:solidFill>
              <a:srgbClr val="F099F9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gm:t>
    </dgm:pt>
    <dgm:pt modelId="{B13D60D8-E0A1-4C9F-96DF-87DF51171096}" type="parTrans" cxnId="{8EA69BA9-EAC5-4154-A99F-49771A1DC1C6}">
      <dgm:prSet/>
      <dgm:spPr/>
      <dgm:t>
        <a:bodyPr/>
        <a:lstStyle/>
        <a:p>
          <a:endParaRPr lang="zh-TW" altLang="en-US"/>
        </a:p>
      </dgm:t>
    </dgm:pt>
    <dgm:pt modelId="{76941533-B1D6-44C5-8C37-A69C78B36FC5}" type="sibTrans" cxnId="{8EA69BA9-EAC5-4154-A99F-49771A1DC1C6}">
      <dgm:prSet/>
      <dgm:spPr/>
      <dgm:t>
        <a:bodyPr/>
        <a:lstStyle/>
        <a:p>
          <a:endParaRPr lang="zh-TW" altLang="en-US"/>
        </a:p>
      </dgm:t>
    </dgm:pt>
    <dgm:pt modelId="{9613B6E2-B169-4B7D-8F15-587419D7B184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F26578F0-5248-40E1-8460-7E955836CCF8}" type="parTrans" cxnId="{0DDB9DB3-81EF-4371-8F0B-E6BF83C90E90}">
      <dgm:prSet/>
      <dgm:spPr/>
      <dgm:t>
        <a:bodyPr/>
        <a:lstStyle/>
        <a:p>
          <a:endParaRPr lang="zh-TW" altLang="en-US"/>
        </a:p>
      </dgm:t>
    </dgm:pt>
    <dgm:pt modelId="{312A65B8-BDF6-4AB3-B582-D5985833B497}" type="sibTrans" cxnId="{0DDB9DB3-81EF-4371-8F0B-E6BF83C90E90}">
      <dgm:prSet/>
      <dgm:spPr/>
      <dgm:t>
        <a:bodyPr/>
        <a:lstStyle/>
        <a:p>
          <a:endParaRPr lang="zh-TW" altLang="en-US"/>
        </a:p>
      </dgm:t>
    </dgm:pt>
    <dgm:pt modelId="{640223FD-8213-4E24-94D4-3D7C29B2AC15}" type="pres">
      <dgm:prSet presAssocID="{4137DD2D-A51C-4033-82A3-C223A1B3DF94}" presName="rootNode" presStyleCnt="0">
        <dgm:presLayoutVars>
          <dgm:chMax/>
          <dgm:chPref/>
          <dgm:dir/>
          <dgm:animLvl val="lvl"/>
        </dgm:presLayoutVars>
      </dgm:prSet>
      <dgm:spPr/>
    </dgm:pt>
    <dgm:pt modelId="{A1D8A191-A6D6-4F5F-B4C4-C09B328DB44A}" type="pres">
      <dgm:prSet presAssocID="{A8CC0465-EE6C-4F61-B3BD-161E1ECB8EA4}" presName="composite" presStyleCnt="0"/>
      <dgm:spPr/>
    </dgm:pt>
    <dgm:pt modelId="{8EB69088-1B8F-482D-AFC7-C6636D43FF9F}" type="pres">
      <dgm:prSet presAssocID="{A8CC0465-EE6C-4F61-B3BD-161E1ECB8EA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B3978EF-8FF7-4B93-8241-F5D4B940CADE}" type="pres">
      <dgm:prSet presAssocID="{A8CC0465-EE6C-4F61-B3BD-161E1ECB8EA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A7852B0-7761-4EF7-B114-C696266F0CAF}" type="pres">
      <dgm:prSet presAssocID="{A8CC0465-EE6C-4F61-B3BD-161E1ECB8EA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95EB7D3-ECAC-4CCB-A365-E466B2DB7BC9}" type="pres">
      <dgm:prSet presAssocID="{5188C821-7931-4C1F-A04B-B99C0668E5C9}" presName="sibTrans" presStyleCnt="0"/>
      <dgm:spPr/>
    </dgm:pt>
    <dgm:pt modelId="{A56736FC-2E6E-47C9-93FD-5240B0E51A4D}" type="pres">
      <dgm:prSet presAssocID="{12F16FE7-31D1-475D-8B03-3FEA02708D34}" presName="composite" presStyleCnt="0"/>
      <dgm:spPr/>
    </dgm:pt>
    <dgm:pt modelId="{2F1674C8-F576-4E1A-87D8-D1207CA1E8B5}" type="pres">
      <dgm:prSet presAssocID="{12F16FE7-31D1-475D-8B03-3FEA02708D3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E49ED5B-7D64-4E43-BD12-B43E556F7A47}" type="pres">
      <dgm:prSet presAssocID="{12F16FE7-31D1-475D-8B03-3FEA02708D3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EB3CB64-B3E6-40B9-912A-1888E8EEE2F8}" type="pres">
      <dgm:prSet presAssocID="{12F16FE7-31D1-475D-8B03-3FEA02708D3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6DB5041-80AE-4752-982F-6B171298BCEB}" type="presOf" srcId="{9613B6E2-B169-4B7D-8F15-587419D7B184}" destId="{FEB3CB64-B3E6-40B9-912A-1888E8EEE2F8}" srcOrd="0" destOrd="0" presId="urn:microsoft.com/office/officeart/2008/layout/TitledPictureBlocks"/>
    <dgm:cxn modelId="{590F4313-B339-48CF-8420-EA8779E8CDBF}" type="presOf" srcId="{12F16FE7-31D1-475D-8B03-3FEA02708D34}" destId="{2F1674C8-F576-4E1A-87D8-D1207CA1E8B5}" srcOrd="0" destOrd="0" presId="urn:microsoft.com/office/officeart/2008/layout/TitledPictureBlocks"/>
    <dgm:cxn modelId="{2429F9F4-4CF2-47EC-8B33-829CE07A15B5}" srcId="{A8CC0465-EE6C-4F61-B3BD-161E1ECB8EA4}" destId="{04DB4D7D-B1B5-4821-89D8-8E5129CB2269}" srcOrd="0" destOrd="0" parTransId="{D27087F4-CEF0-46E0-B23F-649495091E0F}" sibTransId="{B593E8C2-4780-4CC6-8A31-5D97A23AB18C}"/>
    <dgm:cxn modelId="{E986D93E-CAAE-46D1-9310-6544CD005F85}" type="presOf" srcId="{04DB4D7D-B1B5-4821-89D8-8E5129CB2269}" destId="{AA7852B0-7761-4EF7-B114-C696266F0CAF}" srcOrd="0" destOrd="0" presId="urn:microsoft.com/office/officeart/2008/layout/TitledPictureBlocks"/>
    <dgm:cxn modelId="{2407B5D6-707D-4F1A-8FE6-E8C232831919}" type="presOf" srcId="{4137DD2D-A51C-4033-82A3-C223A1B3DF94}" destId="{640223FD-8213-4E24-94D4-3D7C29B2AC15}" srcOrd="0" destOrd="0" presId="urn:microsoft.com/office/officeart/2008/layout/TitledPictureBlocks"/>
    <dgm:cxn modelId="{EE920111-AA6C-4562-95C2-A1FEFF35554D}" type="presOf" srcId="{A8CC0465-EE6C-4F61-B3BD-161E1ECB8EA4}" destId="{8EB69088-1B8F-482D-AFC7-C6636D43FF9F}" srcOrd="0" destOrd="0" presId="urn:microsoft.com/office/officeart/2008/layout/TitledPictureBlocks"/>
    <dgm:cxn modelId="{8EA69BA9-EAC5-4154-A99F-49771A1DC1C6}" srcId="{4137DD2D-A51C-4033-82A3-C223A1B3DF94}" destId="{12F16FE7-31D1-475D-8B03-3FEA02708D34}" srcOrd="1" destOrd="0" parTransId="{B13D60D8-E0A1-4C9F-96DF-87DF51171096}" sibTransId="{76941533-B1D6-44C5-8C37-A69C78B36FC5}"/>
    <dgm:cxn modelId="{46853781-ADB2-4B0A-834C-244573A0D240}" srcId="{4137DD2D-A51C-4033-82A3-C223A1B3DF94}" destId="{A8CC0465-EE6C-4F61-B3BD-161E1ECB8EA4}" srcOrd="0" destOrd="0" parTransId="{5FF8686F-FB6D-4E60-82B2-CBCF520FDC66}" sibTransId="{5188C821-7931-4C1F-A04B-B99C0668E5C9}"/>
    <dgm:cxn modelId="{0DDB9DB3-81EF-4371-8F0B-E6BF83C90E90}" srcId="{12F16FE7-31D1-475D-8B03-3FEA02708D34}" destId="{9613B6E2-B169-4B7D-8F15-587419D7B184}" srcOrd="0" destOrd="0" parTransId="{F26578F0-5248-40E1-8460-7E955836CCF8}" sibTransId="{312A65B8-BDF6-4AB3-B582-D5985833B497}"/>
    <dgm:cxn modelId="{82418B1C-2F2F-438D-878C-1EE4E023A544}" type="presParOf" srcId="{640223FD-8213-4E24-94D4-3D7C29B2AC15}" destId="{A1D8A191-A6D6-4F5F-B4C4-C09B328DB44A}" srcOrd="0" destOrd="0" presId="urn:microsoft.com/office/officeart/2008/layout/TitledPictureBlocks"/>
    <dgm:cxn modelId="{FD58A3F7-2F55-4B87-B72F-E54E0564C210}" type="presParOf" srcId="{A1D8A191-A6D6-4F5F-B4C4-C09B328DB44A}" destId="{8EB69088-1B8F-482D-AFC7-C6636D43FF9F}" srcOrd="0" destOrd="0" presId="urn:microsoft.com/office/officeart/2008/layout/TitledPictureBlocks"/>
    <dgm:cxn modelId="{3FC667B6-68BD-4D56-9989-83EE50DF6875}" type="presParOf" srcId="{A1D8A191-A6D6-4F5F-B4C4-C09B328DB44A}" destId="{9B3978EF-8FF7-4B93-8241-F5D4B940CADE}" srcOrd="1" destOrd="0" presId="urn:microsoft.com/office/officeart/2008/layout/TitledPictureBlocks"/>
    <dgm:cxn modelId="{CAA07BA5-0DD3-456E-BF33-8EAAFA9C887B}" type="presParOf" srcId="{A1D8A191-A6D6-4F5F-B4C4-C09B328DB44A}" destId="{AA7852B0-7761-4EF7-B114-C696266F0CAF}" srcOrd="2" destOrd="0" presId="urn:microsoft.com/office/officeart/2008/layout/TitledPictureBlocks"/>
    <dgm:cxn modelId="{29304EC0-5F05-4E96-A6ED-2DAFA20FD6ED}" type="presParOf" srcId="{640223FD-8213-4E24-94D4-3D7C29B2AC15}" destId="{195EB7D3-ECAC-4CCB-A365-E466B2DB7BC9}" srcOrd="1" destOrd="0" presId="urn:microsoft.com/office/officeart/2008/layout/TitledPictureBlocks"/>
    <dgm:cxn modelId="{C959F026-1F01-4F8A-BD72-B87D787E5657}" type="presParOf" srcId="{640223FD-8213-4E24-94D4-3D7C29B2AC15}" destId="{A56736FC-2E6E-47C9-93FD-5240B0E51A4D}" srcOrd="2" destOrd="0" presId="urn:microsoft.com/office/officeart/2008/layout/TitledPictureBlocks"/>
    <dgm:cxn modelId="{8B11DBBB-E2A5-4043-960B-EF08EEFB39BA}" type="presParOf" srcId="{A56736FC-2E6E-47C9-93FD-5240B0E51A4D}" destId="{2F1674C8-F576-4E1A-87D8-D1207CA1E8B5}" srcOrd="0" destOrd="0" presId="urn:microsoft.com/office/officeart/2008/layout/TitledPictureBlocks"/>
    <dgm:cxn modelId="{7166CCD8-E441-4355-AA28-5A777A39CA6F}" type="presParOf" srcId="{A56736FC-2E6E-47C9-93FD-5240B0E51A4D}" destId="{4E49ED5B-7D64-4E43-BD12-B43E556F7A47}" srcOrd="1" destOrd="0" presId="urn:microsoft.com/office/officeart/2008/layout/TitledPictureBlocks"/>
    <dgm:cxn modelId="{9C733A75-3F8B-4D90-A3BC-63F2FEA9402F}" type="presParOf" srcId="{A56736FC-2E6E-47C9-93FD-5240B0E51A4D}" destId="{FEB3CB64-B3E6-40B9-912A-1888E8EEE2F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150167-EDF4-44F6-ACB2-395D7C207BB7}" type="doc">
      <dgm:prSet loTypeId="urn:microsoft.com/office/officeart/2005/8/layout/radial2" loCatId="relationship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zh-TW" altLang="en-US"/>
        </a:p>
      </dgm:t>
    </dgm:pt>
    <dgm:pt modelId="{7E80BF10-A5C7-49F6-A758-D48F7869E87C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2D24B108-CEF7-4D8E-B856-365AD9565706}" type="parTrans" cxnId="{891A6056-ADE5-4766-BFBC-477E43AD6661}">
      <dgm:prSet/>
      <dgm:spPr/>
      <dgm:t>
        <a:bodyPr/>
        <a:lstStyle/>
        <a:p>
          <a:endParaRPr lang="zh-TW" altLang="en-US"/>
        </a:p>
      </dgm:t>
    </dgm:pt>
    <dgm:pt modelId="{7CAA03EF-C79E-4BDE-A51F-736E6B4BEA7F}" type="sibTrans" cxnId="{891A6056-ADE5-4766-BFBC-477E43AD6661}">
      <dgm:prSet/>
      <dgm:spPr/>
      <dgm:t>
        <a:bodyPr/>
        <a:lstStyle/>
        <a:p>
          <a:endParaRPr lang="zh-TW" altLang="en-US"/>
        </a:p>
      </dgm:t>
    </dgm:pt>
    <dgm:pt modelId="{31BE2034-D8B0-492D-9168-83C21A595AA5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0CC1430F-76AC-4FC4-A213-130FC886F5FA}" type="parTrans" cxnId="{C0399AC6-45F7-4F88-B7ED-183741B85581}">
      <dgm:prSet/>
      <dgm:spPr/>
      <dgm:t>
        <a:bodyPr/>
        <a:lstStyle/>
        <a:p>
          <a:endParaRPr lang="zh-TW" altLang="en-US"/>
        </a:p>
      </dgm:t>
    </dgm:pt>
    <dgm:pt modelId="{4106B7CA-8ED0-43B9-A481-062161412973}" type="sibTrans" cxnId="{C0399AC6-45F7-4F88-B7ED-183741B85581}">
      <dgm:prSet/>
      <dgm:spPr/>
      <dgm:t>
        <a:bodyPr/>
        <a:lstStyle/>
        <a:p>
          <a:endParaRPr lang="zh-TW" altLang="en-US"/>
        </a:p>
      </dgm:t>
    </dgm:pt>
    <dgm:pt modelId="{84464C2C-55D8-4F19-9831-CA7C9D1E9852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C4834A2-320C-48BE-AB56-D0DFB6856B47}" type="parTrans" cxnId="{C529BC21-4655-46DA-83FF-9EBB7BBF7B31}">
      <dgm:prSet/>
      <dgm:spPr/>
      <dgm:t>
        <a:bodyPr/>
        <a:lstStyle/>
        <a:p>
          <a:endParaRPr lang="zh-TW" altLang="en-US"/>
        </a:p>
      </dgm:t>
    </dgm:pt>
    <dgm:pt modelId="{19EC8FB3-848B-40BD-A03F-D7C95BA76D5F}" type="sibTrans" cxnId="{C529BC21-4655-46DA-83FF-9EBB7BBF7B31}">
      <dgm:prSet/>
      <dgm:spPr/>
      <dgm:t>
        <a:bodyPr/>
        <a:lstStyle/>
        <a:p>
          <a:endParaRPr lang="zh-TW" altLang="en-US"/>
        </a:p>
      </dgm:t>
    </dgm:pt>
    <dgm:pt modelId="{8D7E079F-EB4C-4656-AFBD-83EE4FB69C5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56D92393-D802-446A-BA63-30A0D98C9ABC}" type="parTrans" cxnId="{11DAE594-349D-4D9F-A94A-A21DB26FE196}">
      <dgm:prSet/>
      <dgm:spPr/>
      <dgm:t>
        <a:bodyPr/>
        <a:lstStyle/>
        <a:p>
          <a:endParaRPr lang="zh-TW" altLang="en-US"/>
        </a:p>
      </dgm:t>
    </dgm:pt>
    <dgm:pt modelId="{E528F4B3-480F-49F8-8685-E76D860ED1D0}" type="sibTrans" cxnId="{11DAE594-349D-4D9F-A94A-A21DB26FE196}">
      <dgm:prSet/>
      <dgm:spPr/>
      <dgm:t>
        <a:bodyPr/>
        <a:lstStyle/>
        <a:p>
          <a:endParaRPr lang="zh-TW" altLang="en-US"/>
        </a:p>
      </dgm:t>
    </dgm:pt>
    <dgm:pt modelId="{A7F21E3B-4BF2-4369-B288-CB2AB5324D92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40EBCC15-2A81-407E-B992-7ED0A3D66E07}" type="parTrans" cxnId="{CB41B37F-AD64-489D-A4BB-8F2AEE95B237}">
      <dgm:prSet/>
      <dgm:spPr/>
      <dgm:t>
        <a:bodyPr/>
        <a:lstStyle/>
        <a:p>
          <a:endParaRPr lang="zh-TW" altLang="en-US"/>
        </a:p>
      </dgm:t>
    </dgm:pt>
    <dgm:pt modelId="{5D58F898-409D-45D4-8244-4E550C78396F}" type="sibTrans" cxnId="{CB41B37F-AD64-489D-A4BB-8F2AEE95B237}">
      <dgm:prSet/>
      <dgm:spPr/>
      <dgm:t>
        <a:bodyPr/>
        <a:lstStyle/>
        <a:p>
          <a:endParaRPr lang="zh-TW" altLang="en-US"/>
        </a:p>
      </dgm:t>
    </dgm:pt>
    <dgm:pt modelId="{AC927E4F-00FF-4E3B-98B0-322A6526766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16E5EB9-2727-48AC-8F7C-DF7FB40D4839}" type="parTrans" cxnId="{458B36D9-D259-43D4-BC09-0A64BC831CC0}">
      <dgm:prSet/>
      <dgm:spPr/>
      <dgm:t>
        <a:bodyPr/>
        <a:lstStyle/>
        <a:p>
          <a:endParaRPr lang="zh-TW" altLang="en-US"/>
        </a:p>
      </dgm:t>
    </dgm:pt>
    <dgm:pt modelId="{D321963E-0DD8-47E0-B026-4EAB35AF762B}" type="sibTrans" cxnId="{458B36D9-D259-43D4-BC09-0A64BC831CC0}">
      <dgm:prSet/>
      <dgm:spPr/>
      <dgm:t>
        <a:bodyPr/>
        <a:lstStyle/>
        <a:p>
          <a:endParaRPr lang="zh-TW" altLang="en-US"/>
        </a:p>
      </dgm:t>
    </dgm:pt>
    <dgm:pt modelId="{F23A2626-26BA-4F3A-AC63-56EE341F60A3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84611E35-BB53-461E-B82A-50A93FB6DE9D}" type="parTrans" cxnId="{2846EF6B-64AB-4DF6-BB14-C067535A01E9}">
      <dgm:prSet/>
      <dgm:spPr/>
      <dgm:t>
        <a:bodyPr/>
        <a:lstStyle/>
        <a:p>
          <a:endParaRPr lang="zh-TW" altLang="en-US"/>
        </a:p>
      </dgm:t>
    </dgm:pt>
    <dgm:pt modelId="{3D817586-9804-494A-B565-E859BC87770C}" type="sibTrans" cxnId="{2846EF6B-64AB-4DF6-BB14-C067535A01E9}">
      <dgm:prSet/>
      <dgm:spPr/>
      <dgm:t>
        <a:bodyPr/>
        <a:lstStyle/>
        <a:p>
          <a:endParaRPr lang="zh-TW" altLang="en-US"/>
        </a:p>
      </dgm:t>
    </dgm:pt>
    <dgm:pt modelId="{8335B716-BDE5-4D3A-A1AB-94CFB8FA8D80}">
      <dgm:prSet/>
      <dgm:spPr/>
      <dgm:t>
        <a:bodyPr/>
        <a:lstStyle/>
        <a:p>
          <a:endParaRPr lang="zh-TW" altLang="en-US"/>
        </a:p>
      </dgm:t>
    </dgm:pt>
    <dgm:pt modelId="{EEF6D893-1EB3-489E-AF98-44F5FB665607}" type="parTrans" cxnId="{5485CAE3-C276-48A9-9945-6AFCD3B18F17}">
      <dgm:prSet/>
      <dgm:spPr/>
      <dgm:t>
        <a:bodyPr/>
        <a:lstStyle/>
        <a:p>
          <a:endParaRPr lang="zh-TW" altLang="en-US"/>
        </a:p>
      </dgm:t>
    </dgm:pt>
    <dgm:pt modelId="{75BA6B22-1078-4C47-810B-5D43918537BC}" type="sibTrans" cxnId="{5485CAE3-C276-48A9-9945-6AFCD3B18F17}">
      <dgm:prSet/>
      <dgm:spPr/>
      <dgm:t>
        <a:bodyPr/>
        <a:lstStyle/>
        <a:p>
          <a:endParaRPr lang="zh-TW" altLang="en-US"/>
        </a:p>
      </dgm:t>
    </dgm:pt>
    <dgm:pt modelId="{BEE87E24-AD21-46C3-B5BA-036EF1664775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3091E1FD-39B0-4C92-BA84-D9038694F938}" type="parTrans" cxnId="{F542A94D-877E-4AB2-B92B-A76531D367C2}">
      <dgm:prSet/>
      <dgm:spPr/>
      <dgm:t>
        <a:bodyPr/>
        <a:lstStyle/>
        <a:p>
          <a:endParaRPr lang="zh-TW" altLang="en-US"/>
        </a:p>
      </dgm:t>
    </dgm:pt>
    <dgm:pt modelId="{51ADF7E4-6B5E-44F1-A545-CA4C40C58574}" type="sibTrans" cxnId="{F542A94D-877E-4AB2-B92B-A76531D367C2}">
      <dgm:prSet/>
      <dgm:spPr/>
      <dgm:t>
        <a:bodyPr/>
        <a:lstStyle/>
        <a:p>
          <a:endParaRPr lang="zh-TW" altLang="en-US"/>
        </a:p>
      </dgm:t>
    </dgm:pt>
    <dgm:pt modelId="{8D3522EE-3939-4111-9FF3-0D4F0DBD160E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752AC6F0-488E-4D94-A76C-01EA256D8E65}" type="parTrans" cxnId="{39868FFF-FCBD-4DFD-B737-E2045109A243}">
      <dgm:prSet/>
      <dgm:spPr/>
      <dgm:t>
        <a:bodyPr/>
        <a:lstStyle/>
        <a:p>
          <a:endParaRPr lang="zh-TW" altLang="en-US"/>
        </a:p>
      </dgm:t>
    </dgm:pt>
    <dgm:pt modelId="{563D85D1-B703-476A-9DD3-5F75503B7CDC}" type="sibTrans" cxnId="{39868FFF-FCBD-4DFD-B737-E2045109A243}">
      <dgm:prSet/>
      <dgm:spPr/>
      <dgm:t>
        <a:bodyPr/>
        <a:lstStyle/>
        <a:p>
          <a:endParaRPr lang="zh-TW" altLang="en-US"/>
        </a:p>
      </dgm:t>
    </dgm:pt>
    <dgm:pt modelId="{4CE413CE-1793-4924-97FB-D1140666CCE9}" type="pres">
      <dgm:prSet presAssocID="{E7150167-EDF4-44F6-ACB2-395D7C207BB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BDD0F94-EE87-40F8-912E-874FC38D1B31}" type="pres">
      <dgm:prSet presAssocID="{E7150167-EDF4-44F6-ACB2-395D7C207BB7}" presName="cycle" presStyleCnt="0"/>
      <dgm:spPr/>
    </dgm:pt>
    <dgm:pt modelId="{69406AB8-4942-4B73-8A88-CCC36C8B8843}" type="pres">
      <dgm:prSet presAssocID="{E7150167-EDF4-44F6-ACB2-395D7C207BB7}" presName="centerShape" presStyleCnt="0"/>
      <dgm:spPr/>
    </dgm:pt>
    <dgm:pt modelId="{1A9B814E-0F56-4124-B502-455A4D9416D8}" type="pres">
      <dgm:prSet presAssocID="{E7150167-EDF4-44F6-ACB2-395D7C207BB7}" presName="connSite" presStyleLbl="node1" presStyleIdx="0" presStyleCnt="4"/>
      <dgm:spPr/>
    </dgm:pt>
    <dgm:pt modelId="{02A37495-F910-4271-B704-4D4EA90806D6}" type="pres">
      <dgm:prSet presAssocID="{E7150167-EDF4-44F6-ACB2-395D7C207BB7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0131AA1-4106-491C-8F37-2FF644E1818A}" type="pres">
      <dgm:prSet presAssocID="{2D24B108-CEF7-4D8E-B856-365AD9565706}" presName="Name25" presStyleLbl="parChTrans1D1" presStyleIdx="0" presStyleCnt="3"/>
      <dgm:spPr/>
    </dgm:pt>
    <dgm:pt modelId="{1A221C3D-C1EB-464F-8833-D7A9A702140C}" type="pres">
      <dgm:prSet presAssocID="{7E80BF10-A5C7-49F6-A758-D48F7869E87C}" presName="node" presStyleCnt="0"/>
      <dgm:spPr/>
    </dgm:pt>
    <dgm:pt modelId="{B39F3486-5F4D-48AB-97A2-D233E0D89087}" type="pres">
      <dgm:prSet presAssocID="{7E80BF10-A5C7-49F6-A758-D48F7869E87C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D1A996AE-3976-4C3D-8065-90FF73E32F50}" type="pres">
      <dgm:prSet presAssocID="{7E80BF10-A5C7-49F6-A758-D48F7869E87C}" presName="childNode" presStyleLbl="revTx" presStyleIdx="0" presStyleCnt="3">
        <dgm:presLayoutVars>
          <dgm:bulletEnabled val="1"/>
        </dgm:presLayoutVars>
      </dgm:prSet>
      <dgm:spPr/>
    </dgm:pt>
    <dgm:pt modelId="{BE72FE7B-6A33-4A63-BE7E-9E9314FA8DA8}" type="pres">
      <dgm:prSet presAssocID="{56D92393-D802-446A-BA63-30A0D98C9ABC}" presName="Name25" presStyleLbl="parChTrans1D1" presStyleIdx="1" presStyleCnt="3"/>
      <dgm:spPr/>
    </dgm:pt>
    <dgm:pt modelId="{250D415C-DF90-4E61-91D1-B29E976FF612}" type="pres">
      <dgm:prSet presAssocID="{8D7E079F-EB4C-4656-AFBD-83EE4FB69C5E}" presName="node" presStyleCnt="0"/>
      <dgm:spPr/>
    </dgm:pt>
    <dgm:pt modelId="{4ACFD62C-BB2F-438A-8F48-D58A85D33A35}" type="pres">
      <dgm:prSet presAssocID="{8D7E079F-EB4C-4656-AFBD-83EE4FB69C5E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48127F-626F-4F36-B8EA-04AF2DADAA98}" type="pres">
      <dgm:prSet presAssocID="{8D7E079F-EB4C-4656-AFBD-83EE4FB69C5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AC36AE-03B5-484C-BF3D-39113CED2FB8}" type="pres">
      <dgm:prSet presAssocID="{84611E35-BB53-461E-B82A-50A93FB6DE9D}" presName="Name25" presStyleLbl="parChTrans1D1" presStyleIdx="2" presStyleCnt="3"/>
      <dgm:spPr/>
    </dgm:pt>
    <dgm:pt modelId="{39679E01-80B5-4722-A2D0-B0CDA3CE786D}" type="pres">
      <dgm:prSet presAssocID="{F23A2626-26BA-4F3A-AC63-56EE341F60A3}" presName="node" presStyleCnt="0"/>
      <dgm:spPr/>
    </dgm:pt>
    <dgm:pt modelId="{F8D4032B-EBD5-4085-9961-7A2751ADCF04}" type="pres">
      <dgm:prSet presAssocID="{F23A2626-26BA-4F3A-AC63-56EE341F60A3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62301351-BCB2-4774-AE58-4BB3B98FE1EE}" type="pres">
      <dgm:prSet presAssocID="{F23A2626-26BA-4F3A-AC63-56EE341F60A3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458B36D9-D259-43D4-BC09-0A64BC831CC0}" srcId="{8D7E079F-EB4C-4656-AFBD-83EE4FB69C5E}" destId="{AC927E4F-00FF-4E3B-98B0-322A65267664}" srcOrd="1" destOrd="0" parTransId="{D16E5EB9-2727-48AC-8F7C-DF7FB40D4839}" sibTransId="{D321963E-0DD8-47E0-B026-4EAB35AF762B}"/>
    <dgm:cxn modelId="{8F45C592-B91E-4B6A-96FD-DD3F7AE1A990}" type="presOf" srcId="{8D7E079F-EB4C-4656-AFBD-83EE4FB69C5E}" destId="{4ACFD62C-BB2F-438A-8F48-D58A85D33A35}" srcOrd="0" destOrd="0" presId="urn:microsoft.com/office/officeart/2005/8/layout/radial2"/>
    <dgm:cxn modelId="{E9BFD2FA-20E5-4920-8A3B-B15645CE084C}" type="presOf" srcId="{F23A2626-26BA-4F3A-AC63-56EE341F60A3}" destId="{F8D4032B-EBD5-4085-9961-7A2751ADCF04}" srcOrd="0" destOrd="0" presId="urn:microsoft.com/office/officeart/2005/8/layout/radial2"/>
    <dgm:cxn modelId="{5B55260F-E8E3-45F7-B98A-35286BC722AE}" type="presOf" srcId="{31BE2034-D8B0-492D-9168-83C21A595AA5}" destId="{D1A996AE-3976-4C3D-8065-90FF73E32F50}" srcOrd="0" destOrd="0" presId="urn:microsoft.com/office/officeart/2005/8/layout/radial2"/>
    <dgm:cxn modelId="{5B6C2235-D49B-4A09-90CD-44AE5ED774D4}" type="presOf" srcId="{84464C2C-55D8-4F19-9831-CA7C9D1E9852}" destId="{D1A996AE-3976-4C3D-8065-90FF73E32F50}" srcOrd="0" destOrd="1" presId="urn:microsoft.com/office/officeart/2005/8/layout/radial2"/>
    <dgm:cxn modelId="{C0399AC6-45F7-4F88-B7ED-183741B85581}" srcId="{7E80BF10-A5C7-49F6-A758-D48F7869E87C}" destId="{31BE2034-D8B0-492D-9168-83C21A595AA5}" srcOrd="0" destOrd="0" parTransId="{0CC1430F-76AC-4FC4-A213-130FC886F5FA}" sibTransId="{4106B7CA-8ED0-43B9-A481-062161412973}"/>
    <dgm:cxn modelId="{891A6056-ADE5-4766-BFBC-477E43AD6661}" srcId="{E7150167-EDF4-44F6-ACB2-395D7C207BB7}" destId="{7E80BF10-A5C7-49F6-A758-D48F7869E87C}" srcOrd="0" destOrd="0" parTransId="{2D24B108-CEF7-4D8E-B856-365AD9565706}" sibTransId="{7CAA03EF-C79E-4BDE-A51F-736E6B4BEA7F}"/>
    <dgm:cxn modelId="{F542A94D-877E-4AB2-B92B-A76531D367C2}" srcId="{F23A2626-26BA-4F3A-AC63-56EE341F60A3}" destId="{BEE87E24-AD21-46C3-B5BA-036EF1664775}" srcOrd="0" destOrd="0" parTransId="{3091E1FD-39B0-4C92-BA84-D9038694F938}" sibTransId="{51ADF7E4-6B5E-44F1-A545-CA4C40C58574}"/>
    <dgm:cxn modelId="{3A187FDB-307E-42EE-89F2-4B52FF2B55D1}" type="presOf" srcId="{AC927E4F-00FF-4E3B-98B0-322A65267664}" destId="{3248127F-626F-4F36-B8EA-04AF2DADAA98}" srcOrd="0" destOrd="1" presId="urn:microsoft.com/office/officeart/2005/8/layout/radial2"/>
    <dgm:cxn modelId="{39868FFF-FCBD-4DFD-B737-E2045109A243}" srcId="{F23A2626-26BA-4F3A-AC63-56EE341F60A3}" destId="{8D3522EE-3939-4111-9FF3-0D4F0DBD160E}" srcOrd="1" destOrd="0" parTransId="{752AC6F0-488E-4D94-A76C-01EA256D8E65}" sibTransId="{563D85D1-B703-476A-9DD3-5F75503B7CDC}"/>
    <dgm:cxn modelId="{8E870342-1E29-4137-9252-932719C1B9B6}" type="presOf" srcId="{56D92393-D802-446A-BA63-30A0D98C9ABC}" destId="{BE72FE7B-6A33-4A63-BE7E-9E9314FA8DA8}" srcOrd="0" destOrd="0" presId="urn:microsoft.com/office/officeart/2005/8/layout/radial2"/>
    <dgm:cxn modelId="{77F54ADA-EA18-4C9A-A5CF-E6EF43028E8D}" type="presOf" srcId="{8335B716-BDE5-4D3A-A1AB-94CFB8FA8D80}" destId="{62301351-BCB2-4774-AE58-4BB3B98FE1EE}" srcOrd="0" destOrd="2" presId="urn:microsoft.com/office/officeart/2005/8/layout/radial2"/>
    <dgm:cxn modelId="{DE46F7BD-6139-40F0-8348-A21ACACDCEE9}" type="presOf" srcId="{BEE87E24-AD21-46C3-B5BA-036EF1664775}" destId="{62301351-BCB2-4774-AE58-4BB3B98FE1EE}" srcOrd="0" destOrd="0" presId="urn:microsoft.com/office/officeart/2005/8/layout/radial2"/>
    <dgm:cxn modelId="{11C94C0E-7B74-48B4-82F9-93AD23D9D86D}" type="presOf" srcId="{2D24B108-CEF7-4D8E-B856-365AD9565706}" destId="{10131AA1-4106-491C-8F37-2FF644E1818A}" srcOrd="0" destOrd="0" presId="urn:microsoft.com/office/officeart/2005/8/layout/radial2"/>
    <dgm:cxn modelId="{C6AB8CD5-3312-4940-A73B-6FFC94642E3A}" type="presOf" srcId="{84611E35-BB53-461E-B82A-50A93FB6DE9D}" destId="{B7AC36AE-03B5-484C-BF3D-39113CED2FB8}" srcOrd="0" destOrd="0" presId="urn:microsoft.com/office/officeart/2005/8/layout/radial2"/>
    <dgm:cxn modelId="{5485CAE3-C276-48A9-9945-6AFCD3B18F17}" srcId="{F23A2626-26BA-4F3A-AC63-56EE341F60A3}" destId="{8335B716-BDE5-4D3A-A1AB-94CFB8FA8D80}" srcOrd="2" destOrd="0" parTransId="{EEF6D893-1EB3-489E-AF98-44F5FB665607}" sibTransId="{75BA6B22-1078-4C47-810B-5D43918537BC}"/>
    <dgm:cxn modelId="{CB41B37F-AD64-489D-A4BB-8F2AEE95B237}" srcId="{8D7E079F-EB4C-4656-AFBD-83EE4FB69C5E}" destId="{A7F21E3B-4BF2-4369-B288-CB2AB5324D92}" srcOrd="0" destOrd="0" parTransId="{40EBCC15-2A81-407E-B992-7ED0A3D66E07}" sibTransId="{5D58F898-409D-45D4-8244-4E550C78396F}"/>
    <dgm:cxn modelId="{11DAE594-349D-4D9F-A94A-A21DB26FE196}" srcId="{E7150167-EDF4-44F6-ACB2-395D7C207BB7}" destId="{8D7E079F-EB4C-4656-AFBD-83EE4FB69C5E}" srcOrd="1" destOrd="0" parTransId="{56D92393-D802-446A-BA63-30A0D98C9ABC}" sibTransId="{E528F4B3-480F-49F8-8685-E76D860ED1D0}"/>
    <dgm:cxn modelId="{2846EF6B-64AB-4DF6-BB14-C067535A01E9}" srcId="{E7150167-EDF4-44F6-ACB2-395D7C207BB7}" destId="{F23A2626-26BA-4F3A-AC63-56EE341F60A3}" srcOrd="2" destOrd="0" parTransId="{84611E35-BB53-461E-B82A-50A93FB6DE9D}" sibTransId="{3D817586-9804-494A-B565-E859BC87770C}"/>
    <dgm:cxn modelId="{097E64BC-3477-46C9-876E-AD6C3F7BE469}" type="presOf" srcId="{E7150167-EDF4-44F6-ACB2-395D7C207BB7}" destId="{4CE413CE-1793-4924-97FB-D1140666CCE9}" srcOrd="0" destOrd="0" presId="urn:microsoft.com/office/officeart/2005/8/layout/radial2"/>
    <dgm:cxn modelId="{37C38F9A-CAE6-41E9-A2A2-751F8D69C12D}" type="presOf" srcId="{8D3522EE-3939-4111-9FF3-0D4F0DBD160E}" destId="{62301351-BCB2-4774-AE58-4BB3B98FE1EE}" srcOrd="0" destOrd="1" presId="urn:microsoft.com/office/officeart/2005/8/layout/radial2"/>
    <dgm:cxn modelId="{9FC1933F-4A7F-4481-A3F7-D90F49AA8694}" type="presOf" srcId="{7E80BF10-A5C7-49F6-A758-D48F7869E87C}" destId="{B39F3486-5F4D-48AB-97A2-D233E0D89087}" srcOrd="0" destOrd="0" presId="urn:microsoft.com/office/officeart/2005/8/layout/radial2"/>
    <dgm:cxn modelId="{EF807C9D-EC17-4558-B5D5-1FB6CADAB377}" type="presOf" srcId="{A7F21E3B-4BF2-4369-B288-CB2AB5324D92}" destId="{3248127F-626F-4F36-B8EA-04AF2DADAA98}" srcOrd="0" destOrd="0" presId="urn:microsoft.com/office/officeart/2005/8/layout/radial2"/>
    <dgm:cxn modelId="{C529BC21-4655-46DA-83FF-9EBB7BBF7B31}" srcId="{7E80BF10-A5C7-49F6-A758-D48F7869E87C}" destId="{84464C2C-55D8-4F19-9831-CA7C9D1E9852}" srcOrd="1" destOrd="0" parTransId="{4C4834A2-320C-48BE-AB56-D0DFB6856B47}" sibTransId="{19EC8FB3-848B-40BD-A03F-D7C95BA76D5F}"/>
    <dgm:cxn modelId="{00F419DC-9D05-46DE-B590-1DF4193C872C}" type="presParOf" srcId="{4CE413CE-1793-4924-97FB-D1140666CCE9}" destId="{9BDD0F94-EE87-40F8-912E-874FC38D1B31}" srcOrd="0" destOrd="0" presId="urn:microsoft.com/office/officeart/2005/8/layout/radial2"/>
    <dgm:cxn modelId="{BA4863F2-772E-4C11-90AB-BD8DC32D6F1A}" type="presParOf" srcId="{9BDD0F94-EE87-40F8-912E-874FC38D1B31}" destId="{69406AB8-4942-4B73-8A88-CCC36C8B8843}" srcOrd="0" destOrd="0" presId="urn:microsoft.com/office/officeart/2005/8/layout/radial2"/>
    <dgm:cxn modelId="{572F6875-648E-4F4C-BBCF-A8B9A712A201}" type="presParOf" srcId="{69406AB8-4942-4B73-8A88-CCC36C8B8843}" destId="{1A9B814E-0F56-4124-B502-455A4D9416D8}" srcOrd="0" destOrd="0" presId="urn:microsoft.com/office/officeart/2005/8/layout/radial2"/>
    <dgm:cxn modelId="{EAE718F8-F933-46CD-AA56-B191267403F6}" type="presParOf" srcId="{69406AB8-4942-4B73-8A88-CCC36C8B8843}" destId="{02A37495-F910-4271-B704-4D4EA90806D6}" srcOrd="1" destOrd="0" presId="urn:microsoft.com/office/officeart/2005/8/layout/radial2"/>
    <dgm:cxn modelId="{9B579F69-C767-4DCD-9A91-8E0254A72C88}" type="presParOf" srcId="{9BDD0F94-EE87-40F8-912E-874FC38D1B31}" destId="{10131AA1-4106-491C-8F37-2FF644E1818A}" srcOrd="1" destOrd="0" presId="urn:microsoft.com/office/officeart/2005/8/layout/radial2"/>
    <dgm:cxn modelId="{351D4A12-B221-4BE1-8966-3F599C1B7897}" type="presParOf" srcId="{9BDD0F94-EE87-40F8-912E-874FC38D1B31}" destId="{1A221C3D-C1EB-464F-8833-D7A9A702140C}" srcOrd="2" destOrd="0" presId="urn:microsoft.com/office/officeart/2005/8/layout/radial2"/>
    <dgm:cxn modelId="{8B53654F-2C17-4454-94F9-649DCF39E874}" type="presParOf" srcId="{1A221C3D-C1EB-464F-8833-D7A9A702140C}" destId="{B39F3486-5F4D-48AB-97A2-D233E0D89087}" srcOrd="0" destOrd="0" presId="urn:microsoft.com/office/officeart/2005/8/layout/radial2"/>
    <dgm:cxn modelId="{6D0718BB-ECFD-4335-949A-F6E27EB0D621}" type="presParOf" srcId="{1A221C3D-C1EB-464F-8833-D7A9A702140C}" destId="{D1A996AE-3976-4C3D-8065-90FF73E32F50}" srcOrd="1" destOrd="0" presId="urn:microsoft.com/office/officeart/2005/8/layout/radial2"/>
    <dgm:cxn modelId="{C533AAA2-F477-41D7-9DEB-F7292C486EEA}" type="presParOf" srcId="{9BDD0F94-EE87-40F8-912E-874FC38D1B31}" destId="{BE72FE7B-6A33-4A63-BE7E-9E9314FA8DA8}" srcOrd="3" destOrd="0" presId="urn:microsoft.com/office/officeart/2005/8/layout/radial2"/>
    <dgm:cxn modelId="{EAE293FA-CB6A-49AB-B368-B72C845F7C41}" type="presParOf" srcId="{9BDD0F94-EE87-40F8-912E-874FC38D1B31}" destId="{250D415C-DF90-4E61-91D1-B29E976FF612}" srcOrd="4" destOrd="0" presId="urn:microsoft.com/office/officeart/2005/8/layout/radial2"/>
    <dgm:cxn modelId="{78D90BB8-38FA-4E6A-B13C-EB8F359F9381}" type="presParOf" srcId="{250D415C-DF90-4E61-91D1-B29E976FF612}" destId="{4ACFD62C-BB2F-438A-8F48-D58A85D33A35}" srcOrd="0" destOrd="0" presId="urn:microsoft.com/office/officeart/2005/8/layout/radial2"/>
    <dgm:cxn modelId="{EA598229-546D-4AC7-9126-32B643127005}" type="presParOf" srcId="{250D415C-DF90-4E61-91D1-B29E976FF612}" destId="{3248127F-626F-4F36-B8EA-04AF2DADAA98}" srcOrd="1" destOrd="0" presId="urn:microsoft.com/office/officeart/2005/8/layout/radial2"/>
    <dgm:cxn modelId="{CF859271-80C9-4035-B932-ADD410056F9E}" type="presParOf" srcId="{9BDD0F94-EE87-40F8-912E-874FC38D1B31}" destId="{B7AC36AE-03B5-484C-BF3D-39113CED2FB8}" srcOrd="5" destOrd="0" presId="urn:microsoft.com/office/officeart/2005/8/layout/radial2"/>
    <dgm:cxn modelId="{2AA46926-2CF5-4297-B45D-3572AFF28A53}" type="presParOf" srcId="{9BDD0F94-EE87-40F8-912E-874FC38D1B31}" destId="{39679E01-80B5-4722-A2D0-B0CDA3CE786D}" srcOrd="6" destOrd="0" presId="urn:microsoft.com/office/officeart/2005/8/layout/radial2"/>
    <dgm:cxn modelId="{F4E4947B-0D00-4A3D-ADF7-665CBDA33B77}" type="presParOf" srcId="{39679E01-80B5-4722-A2D0-B0CDA3CE786D}" destId="{F8D4032B-EBD5-4085-9961-7A2751ADCF04}" srcOrd="0" destOrd="0" presId="urn:microsoft.com/office/officeart/2005/8/layout/radial2"/>
    <dgm:cxn modelId="{16C56822-3435-4278-8D8F-43210FB857BA}" type="presParOf" srcId="{39679E01-80B5-4722-A2D0-B0CDA3CE786D}" destId="{62301351-BCB2-4774-AE58-4BB3B98FE1E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38BD6-C75C-41F0-A7C2-DFE2A6052F6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9CE5F673-BCE6-482F-B6AF-C5A38297A74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76A7EF-64C9-4A76-BE73-CBF2F48AEB8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C3166144-D4C7-4352-B7EF-581F8605029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93B5D-8F51-4688-B662-11CB86CD1E5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A2B5E2F-57F8-4229-9AAC-0FCCD5FEC51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5756CB-C35E-4064-8D82-F287F7E9A2D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067ABBE-17F6-47F7-A8C8-D4F1EEFD5DE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8CE95A-476A-45F7-BC37-6051D269FB2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3978EF-8FF7-4B93-8241-F5D4B940CAD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7852B0-7761-4EF7-B114-C696266F0CA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8EB69088-1B8F-482D-AFC7-C6636D43FF9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室外至少</a:t>
          </a:r>
          <a:r>
            <a:rPr lang="en-US" sz="1800" kern="1200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1</a:t>
          </a:r>
          <a:r>
            <a:rPr lang="zh-TW" sz="1800" kern="1200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公尺</a:t>
          </a:r>
          <a:endParaRPr lang="zh-TW" sz="1800" kern="1200" dirty="0">
            <a:solidFill>
              <a:srgbClr val="F099F9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sp:txBody>
      <dsp:txXfrm>
        <a:off x="5925" y="817031"/>
        <a:ext cx="2866518" cy="418227"/>
      </dsp:txXfrm>
    </dsp:sp>
    <dsp:sp modelId="{4E49ED5B-7D64-4E43-BD12-B43E556F7A47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B3CB64-B3E6-40B9-912A-1888E8EEE2F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2F1674C8-F576-4E1A-87D8-D1207CA1E8B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室內至少</a:t>
          </a:r>
          <a:r>
            <a:rPr lang="en-US" sz="1800" kern="1200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1.5</a:t>
          </a:r>
          <a:r>
            <a:rPr lang="zh-TW" sz="1800" kern="1200" dirty="0" smtClean="0">
              <a:solidFill>
                <a:srgbClr val="F099F9"/>
              </a:solidFill>
              <a:latin typeface="文鼎粗毛楷" panose="020B0609010101010101" pitchFamily="49" charset="-120"/>
              <a:ea typeface="文鼎粗毛楷" panose="020B0609010101010101" pitchFamily="49" charset="-120"/>
            </a:rPr>
            <a:t>公尺</a:t>
          </a:r>
          <a:endParaRPr lang="zh-TW" sz="1800" kern="1200" dirty="0">
            <a:solidFill>
              <a:srgbClr val="F099F9"/>
            </a:solidFill>
            <a:latin typeface="文鼎粗毛楷" panose="020B0609010101010101" pitchFamily="49" charset="-120"/>
            <a:ea typeface="文鼎粗毛楷" panose="020B0609010101010101" pitchFamily="49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AC36AE-03B5-484C-BF3D-39113CED2FB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72FE7B-6A33-4A63-BE7E-9E9314FA8DA8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131AA1-4106-491C-8F37-2FF644E1818A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A37495-F910-4271-B704-4D4EA90806D6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9F3486-5F4D-48AB-97A2-D233E0D89087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4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D1A996AE-3976-4C3D-8065-90FF73E32F50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4ACFD62C-BB2F-438A-8F48-D58A85D33A35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4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3248127F-626F-4F36-B8EA-04AF2DADAA98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F8D4032B-EBD5-4085-9961-7A2751ADCF04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62301351-BCB2-4774-AE58-4BB3B98FE1EE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CB6BC-4760-4B28-8286-0F5C5E736138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95C27-E9B9-4482-BB6D-D258D845F1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62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95C27-E9B9-4482-BB6D-D258D845F11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326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72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D30CF4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FF"/>
            </a:gs>
            <a:gs pos="100000">
              <a:srgbClr val="B2C7E2"/>
            </a:gs>
            <a:gs pos="64000">
              <a:srgbClr val="F099F9"/>
            </a:gs>
            <a:gs pos="47000">
              <a:srgbClr val="D30CF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D30CF4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9933FF"/>
          </a:solidFill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9933FF"/>
          </a:solidFill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9933FF"/>
          </a:solidFill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9933FF"/>
          </a:solidFill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9933FF"/>
          </a:solidFill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454" y="2564904"/>
            <a:ext cx="4553092" cy="3348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0503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018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0702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123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文鼎古印體</vt:lpstr>
      <vt:lpstr>文鼎俏黑體P</vt:lpstr>
      <vt:lpstr>文鼎勘亭流</vt:lpstr>
      <vt:lpstr>文鼎粗毛楷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2021-12-13T03:57:48Z</dcterms:modified>
</cp:coreProperties>
</file>