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FF"/>
    <a:srgbClr val="D3F9FD"/>
    <a:srgbClr val="D2FA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a5JzhVwmCKA" TargetMode="External"/><Relationship Id="rId2" Type="http://schemas.openxmlformats.org/officeDocument/2006/relationships/hyperlink" Target="https://health99.hpa.gov.tw/Article/ArticleDetail.aspx?TopIcNo=174&amp;DS=1-Article" TargetMode="External"/><Relationship Id="rId1" Type="http://schemas.openxmlformats.org/officeDocument/2006/relationships/hyperlink" Target="https://www.cdc.gov.tw/" TargetMode="External"/><Relationship Id="rId4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AAA21D7-1E73-4711-A8F8-368653310A96}" type="doc">
      <dgm:prSet loTypeId="urn:microsoft.com/office/officeart/2005/8/layout/hList7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A490B1D1-7BA2-4878-85CA-431E45E69B7D}">
      <dgm:prSet/>
      <dgm:spPr/>
      <dgm:t>
        <a:bodyPr/>
        <a:lstStyle/>
        <a:p>
          <a:pPr rtl="0"/>
          <a:r>
            <a:rPr lang="zh-TW" dirty="0" smtClean="0"/>
            <a:t>雙手肥皂清潔，搓洗</a:t>
          </a:r>
          <a:r>
            <a:rPr lang="en-US" dirty="0" smtClean="0"/>
            <a:t>40~60</a:t>
          </a:r>
          <a:r>
            <a:rPr lang="zh-TW" dirty="0" smtClean="0"/>
            <a:t>秒</a:t>
          </a:r>
          <a:endParaRPr lang="zh-TW" dirty="0"/>
        </a:p>
      </dgm:t>
    </dgm:pt>
    <dgm:pt modelId="{236C2614-9FD7-4748-AED5-DECC8EB34E1D}" type="parTrans" cxnId="{7A1070BE-7B3C-4786-908A-878105C938D8}">
      <dgm:prSet/>
      <dgm:spPr/>
      <dgm:t>
        <a:bodyPr/>
        <a:lstStyle/>
        <a:p>
          <a:endParaRPr lang="zh-TW" altLang="en-US"/>
        </a:p>
      </dgm:t>
    </dgm:pt>
    <dgm:pt modelId="{D47FBAA8-38E9-4184-9B61-34ED948240A0}" type="sibTrans" cxnId="{7A1070BE-7B3C-4786-908A-878105C938D8}">
      <dgm:prSet/>
      <dgm:spPr/>
      <dgm:t>
        <a:bodyPr/>
        <a:lstStyle/>
        <a:p>
          <a:endParaRPr lang="zh-TW" altLang="en-US"/>
        </a:p>
      </dgm:t>
    </dgm:pt>
    <dgm:pt modelId="{F7DF8FC1-8C08-45AA-9DB4-D75D6B33A59E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D98A6ECE-87D1-4474-875C-425C36C9FEC0}" type="parTrans" cxnId="{866B5354-1446-449B-B8FC-082C9F379518}">
      <dgm:prSet/>
      <dgm:spPr/>
      <dgm:t>
        <a:bodyPr/>
        <a:lstStyle/>
        <a:p>
          <a:endParaRPr lang="zh-TW" altLang="en-US"/>
        </a:p>
      </dgm:t>
    </dgm:pt>
    <dgm:pt modelId="{0CD49EBF-A288-4199-ADA1-3F1ABE90CF57}" type="sibTrans" cxnId="{866B5354-1446-449B-B8FC-082C9F379518}">
      <dgm:prSet/>
      <dgm:spPr/>
      <dgm:t>
        <a:bodyPr/>
        <a:lstStyle/>
        <a:p>
          <a:endParaRPr lang="zh-TW" altLang="en-US"/>
        </a:p>
      </dgm:t>
    </dgm:pt>
    <dgm:pt modelId="{C89D19A8-6163-4CE2-A4E6-B12440C97F60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26145D77-EDE3-403B-BCD2-ABA8406FBE8C}" type="parTrans" cxnId="{E69396AD-0992-4AEC-AD5D-EECC11AC7D7F}">
      <dgm:prSet/>
      <dgm:spPr/>
      <dgm:t>
        <a:bodyPr/>
        <a:lstStyle/>
        <a:p>
          <a:endParaRPr lang="zh-TW" altLang="en-US"/>
        </a:p>
      </dgm:t>
    </dgm:pt>
    <dgm:pt modelId="{DC73F13A-46C4-4015-9F45-09F4947F4B55}" type="sibTrans" cxnId="{E69396AD-0992-4AEC-AD5D-EECC11AC7D7F}">
      <dgm:prSet/>
      <dgm:spPr/>
      <dgm:t>
        <a:bodyPr/>
        <a:lstStyle/>
        <a:p>
          <a:endParaRPr lang="zh-TW" altLang="en-US"/>
        </a:p>
      </dgm:t>
    </dgm:pt>
    <dgm:pt modelId="{0C50B00E-D8F0-428D-A96C-91EF846C7BB9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06D3A0F1-1714-4284-92E5-892EF9B542A1}" type="parTrans" cxnId="{338B92A2-83F4-4CC4-95E6-6BD491F99825}">
      <dgm:prSet/>
      <dgm:spPr/>
      <dgm:t>
        <a:bodyPr/>
        <a:lstStyle/>
        <a:p>
          <a:endParaRPr lang="zh-TW" altLang="en-US"/>
        </a:p>
      </dgm:t>
    </dgm:pt>
    <dgm:pt modelId="{4AB4662D-68E2-4ED4-B828-D7F8EDBB8471}" type="sibTrans" cxnId="{338B92A2-83F4-4CC4-95E6-6BD491F99825}">
      <dgm:prSet/>
      <dgm:spPr/>
      <dgm:t>
        <a:bodyPr/>
        <a:lstStyle/>
        <a:p>
          <a:endParaRPr lang="zh-TW" altLang="en-US"/>
        </a:p>
      </dgm:t>
    </dgm:pt>
    <dgm:pt modelId="{FCAF84F6-7436-471A-AF16-6BC18FB37C51}" type="pres">
      <dgm:prSet presAssocID="{0AAA21D7-1E73-4711-A8F8-368653310A96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6A611647-2368-420C-9542-C5F89A115D5E}" type="pres">
      <dgm:prSet presAssocID="{0AAA21D7-1E73-4711-A8F8-368653310A96}" presName="fgShape" presStyleLbl="fgShp" presStyleIdx="0" presStyleCnt="1"/>
      <dgm:spPr/>
    </dgm:pt>
    <dgm:pt modelId="{03766A7D-B85C-47DE-9C4A-1F4D4CBA84F3}" type="pres">
      <dgm:prSet presAssocID="{0AAA21D7-1E73-4711-A8F8-368653310A96}" presName="linComp" presStyleCnt="0"/>
      <dgm:spPr/>
    </dgm:pt>
    <dgm:pt modelId="{8B66B1DD-4711-432A-AE9E-B9B2292864EF}" type="pres">
      <dgm:prSet presAssocID="{A490B1D1-7BA2-4878-85CA-431E45E69B7D}" presName="compNode" presStyleCnt="0"/>
      <dgm:spPr/>
    </dgm:pt>
    <dgm:pt modelId="{B2FE6A3B-F90D-414E-A07D-9ADA275E2BF7}" type="pres">
      <dgm:prSet presAssocID="{A490B1D1-7BA2-4878-85CA-431E45E69B7D}" presName="bkgdShape" presStyleLbl="node1" presStyleIdx="0" presStyleCnt="4" custLinFactNeighborX="-38965" custLinFactNeighborY="632"/>
      <dgm:spPr/>
      <dgm:t>
        <a:bodyPr/>
        <a:lstStyle/>
        <a:p>
          <a:endParaRPr lang="zh-TW" altLang="en-US"/>
        </a:p>
      </dgm:t>
    </dgm:pt>
    <dgm:pt modelId="{FD6858D6-5BC4-4F22-9E00-0369A52C91FB}" type="pres">
      <dgm:prSet presAssocID="{A490B1D1-7BA2-4878-85CA-431E45E69B7D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93FA8FE-55FC-455B-AAFA-379BAC6EABCD}" type="pres">
      <dgm:prSet presAssocID="{A490B1D1-7BA2-4878-85CA-431E45E69B7D}" presName="invisiNode" presStyleLbl="node1" presStyleIdx="0" presStyleCnt="4"/>
      <dgm:spPr/>
    </dgm:pt>
    <dgm:pt modelId="{2313BF44-1A2D-477F-ACF0-96A22CE75E8C}" type="pres">
      <dgm:prSet presAssocID="{A490B1D1-7BA2-4878-85CA-431E45E69B7D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F24DA91E-FDFD-4FF3-98A2-FC8E25A58DD1}" type="pres">
      <dgm:prSet presAssocID="{D47FBAA8-38E9-4184-9B61-34ED948240A0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0816A9A5-6948-487A-8EE3-3626B87B3991}" type="pres">
      <dgm:prSet presAssocID="{F7DF8FC1-8C08-45AA-9DB4-D75D6B33A59E}" presName="compNode" presStyleCnt="0"/>
      <dgm:spPr/>
    </dgm:pt>
    <dgm:pt modelId="{E104F89B-438F-468A-9A62-2B77C66DE873}" type="pres">
      <dgm:prSet presAssocID="{F7DF8FC1-8C08-45AA-9DB4-D75D6B33A59E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1CFADB9F-FD78-4F46-89F3-A2419A0C0F9E}" type="pres">
      <dgm:prSet presAssocID="{F7DF8FC1-8C08-45AA-9DB4-D75D6B33A59E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1A8CC5E-6685-4518-A5B5-647262CC4F8E}" type="pres">
      <dgm:prSet presAssocID="{F7DF8FC1-8C08-45AA-9DB4-D75D6B33A59E}" presName="invisiNode" presStyleLbl="node1" presStyleIdx="1" presStyleCnt="4"/>
      <dgm:spPr/>
    </dgm:pt>
    <dgm:pt modelId="{96AB25BF-F799-4323-BBCD-6198B22DF701}" type="pres">
      <dgm:prSet presAssocID="{F7DF8FC1-8C08-45AA-9DB4-D75D6B33A59E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0FCCB893-DE16-40DA-AF9B-A16252DDFB1B}" type="pres">
      <dgm:prSet presAssocID="{0CD49EBF-A288-4199-ADA1-3F1ABE90CF57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C6FBE500-E92E-40F8-8707-4053D48183DD}" type="pres">
      <dgm:prSet presAssocID="{C89D19A8-6163-4CE2-A4E6-B12440C97F60}" presName="compNode" presStyleCnt="0"/>
      <dgm:spPr/>
    </dgm:pt>
    <dgm:pt modelId="{A2E9456C-3B6F-4689-BF06-0E5F824E4550}" type="pres">
      <dgm:prSet presAssocID="{C89D19A8-6163-4CE2-A4E6-B12440C97F60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B03E2033-088B-4DD8-901F-013195385159}" type="pres">
      <dgm:prSet presAssocID="{C89D19A8-6163-4CE2-A4E6-B12440C97F60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04B5446-E75F-42AB-A565-EFCAEB21745C}" type="pres">
      <dgm:prSet presAssocID="{C89D19A8-6163-4CE2-A4E6-B12440C97F60}" presName="invisiNode" presStyleLbl="node1" presStyleIdx="2" presStyleCnt="4"/>
      <dgm:spPr/>
    </dgm:pt>
    <dgm:pt modelId="{57449774-7E99-438E-A22E-92EBC9ECD4EC}" type="pres">
      <dgm:prSet presAssocID="{C89D19A8-6163-4CE2-A4E6-B12440C97F60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CBE0ECC4-6E6E-445E-B55F-A2797C550F3E}" type="pres">
      <dgm:prSet presAssocID="{DC73F13A-46C4-4015-9F45-09F4947F4B55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DFC3A019-5946-42CB-A2C7-186FA3E37742}" type="pres">
      <dgm:prSet presAssocID="{0C50B00E-D8F0-428D-A96C-91EF846C7BB9}" presName="compNode" presStyleCnt="0"/>
      <dgm:spPr/>
    </dgm:pt>
    <dgm:pt modelId="{4B6D1B71-1662-4D72-9E7C-E73D4E57BEEF}" type="pres">
      <dgm:prSet presAssocID="{0C50B00E-D8F0-428D-A96C-91EF846C7BB9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3691B8F0-4CDF-4E13-A326-45BD2183C3A0}" type="pres">
      <dgm:prSet presAssocID="{0C50B00E-D8F0-428D-A96C-91EF846C7BB9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68D20E2-03CC-4A8F-A3F6-CA3CE78EB78B}" type="pres">
      <dgm:prSet presAssocID="{0C50B00E-D8F0-428D-A96C-91EF846C7BB9}" presName="invisiNode" presStyleLbl="node1" presStyleIdx="3" presStyleCnt="4"/>
      <dgm:spPr/>
    </dgm:pt>
    <dgm:pt modelId="{F37DBB7A-0BEF-4C0D-852B-904A9532A35A}" type="pres">
      <dgm:prSet presAssocID="{0C50B00E-D8F0-428D-A96C-91EF846C7BB9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7A1070BE-7B3C-4786-908A-878105C938D8}" srcId="{0AAA21D7-1E73-4711-A8F8-368653310A96}" destId="{A490B1D1-7BA2-4878-85CA-431E45E69B7D}" srcOrd="0" destOrd="0" parTransId="{236C2614-9FD7-4748-AED5-DECC8EB34E1D}" sibTransId="{D47FBAA8-38E9-4184-9B61-34ED948240A0}"/>
    <dgm:cxn modelId="{12104F46-5C96-42DD-B662-BB5ACE8DEF4B}" type="presOf" srcId="{C89D19A8-6163-4CE2-A4E6-B12440C97F60}" destId="{A2E9456C-3B6F-4689-BF06-0E5F824E4550}" srcOrd="0" destOrd="0" presId="urn:microsoft.com/office/officeart/2005/8/layout/hList7"/>
    <dgm:cxn modelId="{866B5354-1446-449B-B8FC-082C9F379518}" srcId="{0AAA21D7-1E73-4711-A8F8-368653310A96}" destId="{F7DF8FC1-8C08-45AA-9DB4-D75D6B33A59E}" srcOrd="1" destOrd="0" parTransId="{D98A6ECE-87D1-4474-875C-425C36C9FEC0}" sibTransId="{0CD49EBF-A288-4199-ADA1-3F1ABE90CF57}"/>
    <dgm:cxn modelId="{C5BDB9CF-0BC2-4FE2-9A26-F24EE5566AA3}" type="presOf" srcId="{DC73F13A-46C4-4015-9F45-09F4947F4B55}" destId="{CBE0ECC4-6E6E-445E-B55F-A2797C550F3E}" srcOrd="0" destOrd="0" presId="urn:microsoft.com/office/officeart/2005/8/layout/hList7"/>
    <dgm:cxn modelId="{170529FE-8A54-4B40-BAD6-AFEB02389803}" type="presOf" srcId="{F7DF8FC1-8C08-45AA-9DB4-D75D6B33A59E}" destId="{1CFADB9F-FD78-4F46-89F3-A2419A0C0F9E}" srcOrd="1" destOrd="0" presId="urn:microsoft.com/office/officeart/2005/8/layout/hList7"/>
    <dgm:cxn modelId="{49462C95-681C-4F99-ACFF-CF2FCFBC3705}" type="presOf" srcId="{F7DF8FC1-8C08-45AA-9DB4-D75D6B33A59E}" destId="{E104F89B-438F-468A-9A62-2B77C66DE873}" srcOrd="0" destOrd="0" presId="urn:microsoft.com/office/officeart/2005/8/layout/hList7"/>
    <dgm:cxn modelId="{3AFF7D38-6355-4E2F-AD27-F1A323C7B79A}" type="presOf" srcId="{0C50B00E-D8F0-428D-A96C-91EF846C7BB9}" destId="{4B6D1B71-1662-4D72-9E7C-E73D4E57BEEF}" srcOrd="0" destOrd="0" presId="urn:microsoft.com/office/officeart/2005/8/layout/hList7"/>
    <dgm:cxn modelId="{338B92A2-83F4-4CC4-95E6-6BD491F99825}" srcId="{0AAA21D7-1E73-4711-A8F8-368653310A96}" destId="{0C50B00E-D8F0-428D-A96C-91EF846C7BB9}" srcOrd="3" destOrd="0" parTransId="{06D3A0F1-1714-4284-92E5-892EF9B542A1}" sibTransId="{4AB4662D-68E2-4ED4-B828-D7F8EDBB8471}"/>
    <dgm:cxn modelId="{7872E92C-91D2-4F10-BD7A-34AB631EA8B3}" type="presOf" srcId="{0AAA21D7-1E73-4711-A8F8-368653310A96}" destId="{FCAF84F6-7436-471A-AF16-6BC18FB37C51}" srcOrd="0" destOrd="0" presId="urn:microsoft.com/office/officeart/2005/8/layout/hList7"/>
    <dgm:cxn modelId="{05AE76F7-2724-4A96-8ACB-CCCAC4E5266F}" type="presOf" srcId="{0CD49EBF-A288-4199-ADA1-3F1ABE90CF57}" destId="{0FCCB893-DE16-40DA-AF9B-A16252DDFB1B}" srcOrd="0" destOrd="0" presId="urn:microsoft.com/office/officeart/2005/8/layout/hList7"/>
    <dgm:cxn modelId="{6D25B043-04EF-4C5D-B281-DFA2EC0FC478}" type="presOf" srcId="{D47FBAA8-38E9-4184-9B61-34ED948240A0}" destId="{F24DA91E-FDFD-4FF3-98A2-FC8E25A58DD1}" srcOrd="0" destOrd="0" presId="urn:microsoft.com/office/officeart/2005/8/layout/hList7"/>
    <dgm:cxn modelId="{94D6C261-DF6F-4E8B-A1A0-BD08018A9A49}" type="presOf" srcId="{0C50B00E-D8F0-428D-A96C-91EF846C7BB9}" destId="{3691B8F0-4CDF-4E13-A326-45BD2183C3A0}" srcOrd="1" destOrd="0" presId="urn:microsoft.com/office/officeart/2005/8/layout/hList7"/>
    <dgm:cxn modelId="{94F3F554-3D8C-4CEE-8D23-06397A5F6D90}" type="presOf" srcId="{A490B1D1-7BA2-4878-85CA-431E45E69B7D}" destId="{B2FE6A3B-F90D-414E-A07D-9ADA275E2BF7}" srcOrd="0" destOrd="0" presId="urn:microsoft.com/office/officeart/2005/8/layout/hList7"/>
    <dgm:cxn modelId="{C7BD90D3-9373-4859-A8CA-76E8E8837FA4}" type="presOf" srcId="{A490B1D1-7BA2-4878-85CA-431E45E69B7D}" destId="{FD6858D6-5BC4-4F22-9E00-0369A52C91FB}" srcOrd="1" destOrd="0" presId="urn:microsoft.com/office/officeart/2005/8/layout/hList7"/>
    <dgm:cxn modelId="{E69396AD-0992-4AEC-AD5D-EECC11AC7D7F}" srcId="{0AAA21D7-1E73-4711-A8F8-368653310A96}" destId="{C89D19A8-6163-4CE2-A4E6-B12440C97F60}" srcOrd="2" destOrd="0" parTransId="{26145D77-EDE3-403B-BCD2-ABA8406FBE8C}" sibTransId="{DC73F13A-46C4-4015-9F45-09F4947F4B55}"/>
    <dgm:cxn modelId="{600CF1A7-8B94-4532-B80A-D50750B6277A}" type="presOf" srcId="{C89D19A8-6163-4CE2-A4E6-B12440C97F60}" destId="{B03E2033-088B-4DD8-901F-013195385159}" srcOrd="1" destOrd="0" presId="urn:microsoft.com/office/officeart/2005/8/layout/hList7"/>
    <dgm:cxn modelId="{673C911A-0997-43C7-BF44-A9FA6DF5F7B6}" type="presParOf" srcId="{FCAF84F6-7436-471A-AF16-6BC18FB37C51}" destId="{6A611647-2368-420C-9542-C5F89A115D5E}" srcOrd="0" destOrd="0" presId="urn:microsoft.com/office/officeart/2005/8/layout/hList7"/>
    <dgm:cxn modelId="{AB871CB3-5CAD-4382-8E3B-5E268BB45C0C}" type="presParOf" srcId="{FCAF84F6-7436-471A-AF16-6BC18FB37C51}" destId="{03766A7D-B85C-47DE-9C4A-1F4D4CBA84F3}" srcOrd="1" destOrd="0" presId="urn:microsoft.com/office/officeart/2005/8/layout/hList7"/>
    <dgm:cxn modelId="{12212B27-EB26-449F-8A87-83D4FE829233}" type="presParOf" srcId="{03766A7D-B85C-47DE-9C4A-1F4D4CBA84F3}" destId="{8B66B1DD-4711-432A-AE9E-B9B2292864EF}" srcOrd="0" destOrd="0" presId="urn:microsoft.com/office/officeart/2005/8/layout/hList7"/>
    <dgm:cxn modelId="{FAEC9911-D6E0-449B-9FE5-DC600185CB95}" type="presParOf" srcId="{8B66B1DD-4711-432A-AE9E-B9B2292864EF}" destId="{B2FE6A3B-F90D-414E-A07D-9ADA275E2BF7}" srcOrd="0" destOrd="0" presId="urn:microsoft.com/office/officeart/2005/8/layout/hList7"/>
    <dgm:cxn modelId="{EC0E9FDA-8071-47A1-A714-9FB2008B4CF9}" type="presParOf" srcId="{8B66B1DD-4711-432A-AE9E-B9B2292864EF}" destId="{FD6858D6-5BC4-4F22-9E00-0369A52C91FB}" srcOrd="1" destOrd="0" presId="urn:microsoft.com/office/officeart/2005/8/layout/hList7"/>
    <dgm:cxn modelId="{1C20ACDA-8CBF-4FFC-9299-85533C16C962}" type="presParOf" srcId="{8B66B1DD-4711-432A-AE9E-B9B2292864EF}" destId="{693FA8FE-55FC-455B-AAFA-379BAC6EABCD}" srcOrd="2" destOrd="0" presId="urn:microsoft.com/office/officeart/2005/8/layout/hList7"/>
    <dgm:cxn modelId="{7E7AB49A-F590-4993-8C47-9141822E3BF1}" type="presParOf" srcId="{8B66B1DD-4711-432A-AE9E-B9B2292864EF}" destId="{2313BF44-1A2D-477F-ACF0-96A22CE75E8C}" srcOrd="3" destOrd="0" presId="urn:microsoft.com/office/officeart/2005/8/layout/hList7"/>
    <dgm:cxn modelId="{5642F236-2E1A-43A7-A7B9-55BAAA35F061}" type="presParOf" srcId="{03766A7D-B85C-47DE-9C4A-1F4D4CBA84F3}" destId="{F24DA91E-FDFD-4FF3-98A2-FC8E25A58DD1}" srcOrd="1" destOrd="0" presId="urn:microsoft.com/office/officeart/2005/8/layout/hList7"/>
    <dgm:cxn modelId="{0111EC00-835E-43FD-84C8-A8904356F263}" type="presParOf" srcId="{03766A7D-B85C-47DE-9C4A-1F4D4CBA84F3}" destId="{0816A9A5-6948-487A-8EE3-3626B87B3991}" srcOrd="2" destOrd="0" presId="urn:microsoft.com/office/officeart/2005/8/layout/hList7"/>
    <dgm:cxn modelId="{C6707451-422C-4682-9F57-AD4E00CB270A}" type="presParOf" srcId="{0816A9A5-6948-487A-8EE3-3626B87B3991}" destId="{E104F89B-438F-468A-9A62-2B77C66DE873}" srcOrd="0" destOrd="0" presId="urn:microsoft.com/office/officeart/2005/8/layout/hList7"/>
    <dgm:cxn modelId="{8A84D423-81CC-4491-9FA3-8D8C5B968FD2}" type="presParOf" srcId="{0816A9A5-6948-487A-8EE3-3626B87B3991}" destId="{1CFADB9F-FD78-4F46-89F3-A2419A0C0F9E}" srcOrd="1" destOrd="0" presId="urn:microsoft.com/office/officeart/2005/8/layout/hList7"/>
    <dgm:cxn modelId="{1B962859-E697-4BB5-B388-4EBFA43F4FDD}" type="presParOf" srcId="{0816A9A5-6948-487A-8EE3-3626B87B3991}" destId="{71A8CC5E-6685-4518-A5B5-647262CC4F8E}" srcOrd="2" destOrd="0" presId="urn:microsoft.com/office/officeart/2005/8/layout/hList7"/>
    <dgm:cxn modelId="{314A4FF1-D699-46DD-BC15-1B0D4853EBB3}" type="presParOf" srcId="{0816A9A5-6948-487A-8EE3-3626B87B3991}" destId="{96AB25BF-F799-4323-BBCD-6198B22DF701}" srcOrd="3" destOrd="0" presId="urn:microsoft.com/office/officeart/2005/8/layout/hList7"/>
    <dgm:cxn modelId="{4FEAF80E-A8F6-4D82-A24F-DE8D53754B78}" type="presParOf" srcId="{03766A7D-B85C-47DE-9C4A-1F4D4CBA84F3}" destId="{0FCCB893-DE16-40DA-AF9B-A16252DDFB1B}" srcOrd="3" destOrd="0" presId="urn:microsoft.com/office/officeart/2005/8/layout/hList7"/>
    <dgm:cxn modelId="{A419256A-4169-4692-B0A0-47650FD5141A}" type="presParOf" srcId="{03766A7D-B85C-47DE-9C4A-1F4D4CBA84F3}" destId="{C6FBE500-E92E-40F8-8707-4053D48183DD}" srcOrd="4" destOrd="0" presId="urn:microsoft.com/office/officeart/2005/8/layout/hList7"/>
    <dgm:cxn modelId="{701B8AF0-1E22-4595-8865-CF520406E12E}" type="presParOf" srcId="{C6FBE500-E92E-40F8-8707-4053D48183DD}" destId="{A2E9456C-3B6F-4689-BF06-0E5F824E4550}" srcOrd="0" destOrd="0" presId="urn:microsoft.com/office/officeart/2005/8/layout/hList7"/>
    <dgm:cxn modelId="{70CDBF6A-CBD7-4246-B4C9-DE2A39A95474}" type="presParOf" srcId="{C6FBE500-E92E-40F8-8707-4053D48183DD}" destId="{B03E2033-088B-4DD8-901F-013195385159}" srcOrd="1" destOrd="0" presId="urn:microsoft.com/office/officeart/2005/8/layout/hList7"/>
    <dgm:cxn modelId="{FFF2E72F-46BC-4660-B4BA-07BFC34D60E9}" type="presParOf" srcId="{C6FBE500-E92E-40F8-8707-4053D48183DD}" destId="{904B5446-E75F-42AB-A565-EFCAEB21745C}" srcOrd="2" destOrd="0" presId="urn:microsoft.com/office/officeart/2005/8/layout/hList7"/>
    <dgm:cxn modelId="{D51663B4-E38C-4B22-B0F6-4819B55CE2BB}" type="presParOf" srcId="{C6FBE500-E92E-40F8-8707-4053D48183DD}" destId="{57449774-7E99-438E-A22E-92EBC9ECD4EC}" srcOrd="3" destOrd="0" presId="urn:microsoft.com/office/officeart/2005/8/layout/hList7"/>
    <dgm:cxn modelId="{63EE5ABA-C154-485F-94B1-93B4CE3E199B}" type="presParOf" srcId="{03766A7D-B85C-47DE-9C4A-1F4D4CBA84F3}" destId="{CBE0ECC4-6E6E-445E-B55F-A2797C550F3E}" srcOrd="5" destOrd="0" presId="urn:microsoft.com/office/officeart/2005/8/layout/hList7"/>
    <dgm:cxn modelId="{7C29F551-298F-410A-A400-132B294CA216}" type="presParOf" srcId="{03766A7D-B85C-47DE-9C4A-1F4D4CBA84F3}" destId="{DFC3A019-5946-42CB-A2C7-186FA3E37742}" srcOrd="6" destOrd="0" presId="urn:microsoft.com/office/officeart/2005/8/layout/hList7"/>
    <dgm:cxn modelId="{0AE5042D-BDAD-45AC-8645-C43EA9A452C0}" type="presParOf" srcId="{DFC3A019-5946-42CB-A2C7-186FA3E37742}" destId="{4B6D1B71-1662-4D72-9E7C-E73D4E57BEEF}" srcOrd="0" destOrd="0" presId="urn:microsoft.com/office/officeart/2005/8/layout/hList7"/>
    <dgm:cxn modelId="{B2FE5D65-305E-4D2B-A42A-7470FC2033CB}" type="presParOf" srcId="{DFC3A019-5946-42CB-A2C7-186FA3E37742}" destId="{3691B8F0-4CDF-4E13-A326-45BD2183C3A0}" srcOrd="1" destOrd="0" presId="urn:microsoft.com/office/officeart/2005/8/layout/hList7"/>
    <dgm:cxn modelId="{859D2DDD-9377-4C52-BAAD-D57C6EE7343F}" type="presParOf" srcId="{DFC3A019-5946-42CB-A2C7-186FA3E37742}" destId="{B68D20E2-03CC-4A8F-A3F6-CA3CE78EB78B}" srcOrd="2" destOrd="0" presId="urn:microsoft.com/office/officeart/2005/8/layout/hList7"/>
    <dgm:cxn modelId="{3DE00A29-A87D-4D2A-BECB-1831C5FC3802}" type="presParOf" srcId="{DFC3A019-5946-42CB-A2C7-186FA3E37742}" destId="{F37DBB7A-0BEF-4C0D-852B-904A9532A35A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DBC68F9-E3B3-4F24-8FE9-0FEECAD2E03F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1C49369C-E66A-44BC-9919-56DD530A443B}">
      <dgm:prSet/>
      <dgm:spPr/>
      <dgm:t>
        <a:bodyPr/>
        <a:lstStyle/>
        <a:p>
          <a:pPr rtl="0"/>
          <a:r>
            <a:rPr lang="zh-TW" dirty="0" smtClean="0"/>
            <a:t>室外至少</a:t>
          </a:r>
          <a:r>
            <a:rPr lang="en-US" dirty="0" smtClean="0"/>
            <a:t>1</a:t>
          </a:r>
          <a:r>
            <a:rPr lang="zh-TW" dirty="0" smtClean="0"/>
            <a:t>公尺</a:t>
          </a:r>
          <a:endParaRPr lang="zh-TW" dirty="0"/>
        </a:p>
      </dgm:t>
    </dgm:pt>
    <dgm:pt modelId="{B034C45C-67EB-4EDD-9CA4-DE0BE1127B35}" type="parTrans" cxnId="{3A613E4A-18C3-41EA-9DE7-B129FC23F852}">
      <dgm:prSet/>
      <dgm:spPr/>
      <dgm:t>
        <a:bodyPr/>
        <a:lstStyle/>
        <a:p>
          <a:endParaRPr lang="zh-TW" altLang="en-US"/>
        </a:p>
      </dgm:t>
    </dgm:pt>
    <dgm:pt modelId="{1C7CC4A5-5F28-4C13-A45B-B7D1A961AAA2}" type="sibTrans" cxnId="{3A613E4A-18C3-41EA-9DE7-B129FC23F852}">
      <dgm:prSet/>
      <dgm:spPr/>
      <dgm:t>
        <a:bodyPr/>
        <a:lstStyle/>
        <a:p>
          <a:endParaRPr lang="zh-TW" altLang="en-US"/>
        </a:p>
      </dgm:t>
    </dgm:pt>
    <dgm:pt modelId="{CD3AD7F1-D28F-438F-B0C5-69DAF269AE35}">
      <dgm:prSet/>
      <dgm:spPr/>
      <dgm:t>
        <a:bodyPr/>
        <a:lstStyle/>
        <a:p>
          <a:pPr rtl="0"/>
          <a:r>
            <a:rPr lang="zh-TW" smtClean="0"/>
            <a:t>大約</a:t>
          </a:r>
          <a:r>
            <a:rPr lang="en-US" smtClean="0"/>
            <a:t>3</a:t>
          </a:r>
          <a:r>
            <a:rPr lang="zh-TW" smtClean="0"/>
            <a:t>個步伐</a:t>
          </a:r>
          <a:endParaRPr lang="zh-TW"/>
        </a:p>
      </dgm:t>
    </dgm:pt>
    <dgm:pt modelId="{082ECFA4-F78A-4649-90F1-04E45E7845FF}" type="parTrans" cxnId="{E398DC9E-2607-4EBD-9AD6-ACDA021DB891}">
      <dgm:prSet/>
      <dgm:spPr/>
      <dgm:t>
        <a:bodyPr/>
        <a:lstStyle/>
        <a:p>
          <a:endParaRPr lang="zh-TW" altLang="en-US"/>
        </a:p>
      </dgm:t>
    </dgm:pt>
    <dgm:pt modelId="{8CF4971A-7339-4D9D-A538-FECCC0621F9A}" type="sibTrans" cxnId="{E398DC9E-2607-4EBD-9AD6-ACDA021DB891}">
      <dgm:prSet/>
      <dgm:spPr/>
      <dgm:t>
        <a:bodyPr/>
        <a:lstStyle/>
        <a:p>
          <a:endParaRPr lang="zh-TW" altLang="en-US"/>
        </a:p>
      </dgm:t>
    </dgm:pt>
    <dgm:pt modelId="{7782C7D6-5D45-481E-974B-1E81D7EAAB42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4774620A-084C-4BC1-8961-2EBA7D711E15}" type="parTrans" cxnId="{5DA688AE-ED17-424B-B1F3-F3CE8D9C03B5}">
      <dgm:prSet/>
      <dgm:spPr/>
      <dgm:t>
        <a:bodyPr/>
        <a:lstStyle/>
        <a:p>
          <a:endParaRPr lang="zh-TW" altLang="en-US"/>
        </a:p>
      </dgm:t>
    </dgm:pt>
    <dgm:pt modelId="{A083DBC1-1376-418F-92BD-902703E09109}" type="sibTrans" cxnId="{5DA688AE-ED17-424B-B1F3-F3CE8D9C03B5}">
      <dgm:prSet/>
      <dgm:spPr/>
      <dgm:t>
        <a:bodyPr/>
        <a:lstStyle/>
        <a:p>
          <a:endParaRPr lang="zh-TW" altLang="en-US"/>
        </a:p>
      </dgm:t>
    </dgm:pt>
    <dgm:pt modelId="{E35F0233-837A-471F-91CB-8CA50238BA0F}">
      <dgm:prSet/>
      <dgm:spPr/>
      <dgm:t>
        <a:bodyPr/>
        <a:lstStyle/>
        <a:p>
          <a:pPr rtl="0"/>
          <a:r>
            <a:rPr lang="zh-TW" smtClean="0"/>
            <a:t>大約手臂的兩倍長</a:t>
          </a:r>
          <a:endParaRPr lang="zh-TW"/>
        </a:p>
      </dgm:t>
    </dgm:pt>
    <dgm:pt modelId="{DF5F60AF-B620-4FB9-8552-C46B46FE0230}" type="parTrans" cxnId="{3A8D70B2-A648-4AA5-B253-C1FCECCE9627}">
      <dgm:prSet/>
      <dgm:spPr/>
      <dgm:t>
        <a:bodyPr/>
        <a:lstStyle/>
        <a:p>
          <a:endParaRPr lang="zh-TW" altLang="en-US"/>
        </a:p>
      </dgm:t>
    </dgm:pt>
    <dgm:pt modelId="{B4E11BCC-18D8-4432-82E6-33AC1F6DC26E}" type="sibTrans" cxnId="{3A8D70B2-A648-4AA5-B253-C1FCECCE9627}">
      <dgm:prSet/>
      <dgm:spPr/>
      <dgm:t>
        <a:bodyPr/>
        <a:lstStyle/>
        <a:p>
          <a:endParaRPr lang="zh-TW" altLang="en-US"/>
        </a:p>
      </dgm:t>
    </dgm:pt>
    <dgm:pt modelId="{7C732DEB-7793-4019-99F8-42B77EEAF113}" type="pres">
      <dgm:prSet presAssocID="{6DBC68F9-E3B3-4F24-8FE9-0FEECAD2E03F}" presName="rootNode" presStyleCnt="0">
        <dgm:presLayoutVars>
          <dgm:chMax/>
          <dgm:chPref/>
          <dgm:dir/>
          <dgm:animLvl val="lvl"/>
        </dgm:presLayoutVars>
      </dgm:prSet>
      <dgm:spPr/>
    </dgm:pt>
    <dgm:pt modelId="{ABCFA47C-44D5-47DC-AF2B-E636201F47A1}" type="pres">
      <dgm:prSet presAssocID="{1C49369C-E66A-44BC-9919-56DD530A443B}" presName="composite" presStyleCnt="0"/>
      <dgm:spPr/>
    </dgm:pt>
    <dgm:pt modelId="{A1AB766B-FC6B-46D5-BDA6-747743A92B40}" type="pres">
      <dgm:prSet presAssocID="{1C49369C-E66A-44BC-9919-56DD530A443B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943F1943-467E-4EE1-993C-D4B877EB1635}" type="pres">
      <dgm:prSet presAssocID="{1C49369C-E66A-44BC-9919-56DD530A443B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B30E612A-9610-4F43-BC23-4F0160FB338C}" type="pres">
      <dgm:prSet presAssocID="{1C49369C-E66A-44BC-9919-56DD530A443B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5B806E32-C2C0-42C1-9758-2B2FC1CBBAE5}" type="pres">
      <dgm:prSet presAssocID="{1C7CC4A5-5F28-4C13-A45B-B7D1A961AAA2}" presName="sibTrans" presStyleCnt="0"/>
      <dgm:spPr/>
    </dgm:pt>
    <dgm:pt modelId="{C4214C6A-270D-4C93-B5F7-86800701E0DF}" type="pres">
      <dgm:prSet presAssocID="{7782C7D6-5D45-481E-974B-1E81D7EAAB42}" presName="composite" presStyleCnt="0"/>
      <dgm:spPr/>
    </dgm:pt>
    <dgm:pt modelId="{A5C3DB84-3591-4D9F-AB98-99C647FE7A5F}" type="pres">
      <dgm:prSet presAssocID="{7782C7D6-5D45-481E-974B-1E81D7EAAB42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798A3ADA-C097-4CAB-B4AC-3020A650FDF1}" type="pres">
      <dgm:prSet presAssocID="{7782C7D6-5D45-481E-974B-1E81D7EAAB42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AED4C95E-3D0E-40CE-9A09-AD8794B3251A}" type="pres">
      <dgm:prSet presAssocID="{7782C7D6-5D45-481E-974B-1E81D7EAAB42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3A613E4A-18C3-41EA-9DE7-B129FC23F852}" srcId="{6DBC68F9-E3B3-4F24-8FE9-0FEECAD2E03F}" destId="{1C49369C-E66A-44BC-9919-56DD530A443B}" srcOrd="0" destOrd="0" parTransId="{B034C45C-67EB-4EDD-9CA4-DE0BE1127B35}" sibTransId="{1C7CC4A5-5F28-4C13-A45B-B7D1A961AAA2}"/>
    <dgm:cxn modelId="{F44674BC-B3CF-416E-85EC-B817F5E1C8AA}" type="presOf" srcId="{7782C7D6-5D45-481E-974B-1E81D7EAAB42}" destId="{A5C3DB84-3591-4D9F-AB98-99C647FE7A5F}" srcOrd="0" destOrd="0" presId="urn:microsoft.com/office/officeart/2008/layout/TitledPictureBlocks"/>
    <dgm:cxn modelId="{62E561C7-1C99-44E5-8F14-BDEBCBCAA23A}" type="presOf" srcId="{1C49369C-E66A-44BC-9919-56DD530A443B}" destId="{A1AB766B-FC6B-46D5-BDA6-747743A92B40}" srcOrd="0" destOrd="0" presId="urn:microsoft.com/office/officeart/2008/layout/TitledPictureBlocks"/>
    <dgm:cxn modelId="{3A8D70B2-A648-4AA5-B253-C1FCECCE9627}" srcId="{7782C7D6-5D45-481E-974B-1E81D7EAAB42}" destId="{E35F0233-837A-471F-91CB-8CA50238BA0F}" srcOrd="0" destOrd="0" parTransId="{DF5F60AF-B620-4FB9-8552-C46B46FE0230}" sibTransId="{B4E11BCC-18D8-4432-82E6-33AC1F6DC26E}"/>
    <dgm:cxn modelId="{E398DC9E-2607-4EBD-9AD6-ACDA021DB891}" srcId="{1C49369C-E66A-44BC-9919-56DD530A443B}" destId="{CD3AD7F1-D28F-438F-B0C5-69DAF269AE35}" srcOrd="0" destOrd="0" parTransId="{082ECFA4-F78A-4649-90F1-04E45E7845FF}" sibTransId="{8CF4971A-7339-4D9D-A538-FECCC0621F9A}"/>
    <dgm:cxn modelId="{781EFF20-AF2A-4D96-9CB0-621DAD21D9FC}" type="presOf" srcId="{E35F0233-837A-471F-91CB-8CA50238BA0F}" destId="{AED4C95E-3D0E-40CE-9A09-AD8794B3251A}" srcOrd="0" destOrd="0" presId="urn:microsoft.com/office/officeart/2008/layout/TitledPictureBlocks"/>
    <dgm:cxn modelId="{98820071-CA4C-462C-B923-B7B1ED19B7BC}" type="presOf" srcId="{6DBC68F9-E3B3-4F24-8FE9-0FEECAD2E03F}" destId="{7C732DEB-7793-4019-99F8-42B77EEAF113}" srcOrd="0" destOrd="0" presId="urn:microsoft.com/office/officeart/2008/layout/TitledPictureBlocks"/>
    <dgm:cxn modelId="{5DA688AE-ED17-424B-B1F3-F3CE8D9C03B5}" srcId="{6DBC68F9-E3B3-4F24-8FE9-0FEECAD2E03F}" destId="{7782C7D6-5D45-481E-974B-1E81D7EAAB42}" srcOrd="1" destOrd="0" parTransId="{4774620A-084C-4BC1-8961-2EBA7D711E15}" sibTransId="{A083DBC1-1376-418F-92BD-902703E09109}"/>
    <dgm:cxn modelId="{665CEFBD-D65E-4C32-B5DD-4D1A8725DDAF}" type="presOf" srcId="{CD3AD7F1-D28F-438F-B0C5-69DAF269AE35}" destId="{B30E612A-9610-4F43-BC23-4F0160FB338C}" srcOrd="0" destOrd="0" presId="urn:microsoft.com/office/officeart/2008/layout/TitledPictureBlocks"/>
    <dgm:cxn modelId="{2F5541D0-63E4-498D-B92E-082D1E20CCD2}" type="presParOf" srcId="{7C732DEB-7793-4019-99F8-42B77EEAF113}" destId="{ABCFA47C-44D5-47DC-AF2B-E636201F47A1}" srcOrd="0" destOrd="0" presId="urn:microsoft.com/office/officeart/2008/layout/TitledPictureBlocks"/>
    <dgm:cxn modelId="{D1DF2B69-CDA8-4323-A026-A3031AC3C6C9}" type="presParOf" srcId="{ABCFA47C-44D5-47DC-AF2B-E636201F47A1}" destId="{A1AB766B-FC6B-46D5-BDA6-747743A92B40}" srcOrd="0" destOrd="0" presId="urn:microsoft.com/office/officeart/2008/layout/TitledPictureBlocks"/>
    <dgm:cxn modelId="{2E16EBF5-2B26-4787-A9A5-BC2C92F360C1}" type="presParOf" srcId="{ABCFA47C-44D5-47DC-AF2B-E636201F47A1}" destId="{943F1943-467E-4EE1-993C-D4B877EB1635}" srcOrd="1" destOrd="0" presId="urn:microsoft.com/office/officeart/2008/layout/TitledPictureBlocks"/>
    <dgm:cxn modelId="{4EA01A09-CC2C-480A-8EFF-60FC263C76D0}" type="presParOf" srcId="{ABCFA47C-44D5-47DC-AF2B-E636201F47A1}" destId="{B30E612A-9610-4F43-BC23-4F0160FB338C}" srcOrd="2" destOrd="0" presId="urn:microsoft.com/office/officeart/2008/layout/TitledPictureBlocks"/>
    <dgm:cxn modelId="{5A913058-2D3D-44BF-B107-7A2A0FD0EC35}" type="presParOf" srcId="{7C732DEB-7793-4019-99F8-42B77EEAF113}" destId="{5B806E32-C2C0-42C1-9758-2B2FC1CBBAE5}" srcOrd="1" destOrd="0" presId="urn:microsoft.com/office/officeart/2008/layout/TitledPictureBlocks"/>
    <dgm:cxn modelId="{87677C50-A329-44B3-9167-29B937EF8BA6}" type="presParOf" srcId="{7C732DEB-7793-4019-99F8-42B77EEAF113}" destId="{C4214C6A-270D-4C93-B5F7-86800701E0DF}" srcOrd="2" destOrd="0" presId="urn:microsoft.com/office/officeart/2008/layout/TitledPictureBlocks"/>
    <dgm:cxn modelId="{F6697202-52AB-424E-93D5-B88100295189}" type="presParOf" srcId="{C4214C6A-270D-4C93-B5F7-86800701E0DF}" destId="{A5C3DB84-3591-4D9F-AB98-99C647FE7A5F}" srcOrd="0" destOrd="0" presId="urn:microsoft.com/office/officeart/2008/layout/TitledPictureBlocks"/>
    <dgm:cxn modelId="{E9253E4D-BB3E-4395-A30F-465C76C01CE7}" type="presParOf" srcId="{C4214C6A-270D-4C93-B5F7-86800701E0DF}" destId="{798A3ADA-C097-4CAB-B4AC-3020A650FDF1}" srcOrd="1" destOrd="0" presId="urn:microsoft.com/office/officeart/2008/layout/TitledPictureBlocks"/>
    <dgm:cxn modelId="{16E5347E-A0D9-452B-A1ED-031DB35CD6EF}" type="presParOf" srcId="{C4214C6A-270D-4C93-B5F7-86800701E0DF}" destId="{AED4C95E-3D0E-40CE-9A09-AD8794B3251A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C314A0D-1D53-494E-BBE0-F0D55C517AAF}" type="doc">
      <dgm:prSet loTypeId="urn:microsoft.com/office/officeart/2005/8/layout/radial2" loCatId="relationship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2908EDBF-EA1D-4E58-A9A7-F09F2B03E319}">
      <dgm:prSet/>
      <dgm:spPr/>
      <dgm:t>
        <a:bodyPr/>
        <a:lstStyle/>
        <a:p>
          <a:pPr rtl="0"/>
          <a:r>
            <a:rPr lang="zh-TW" dirty="0" smtClean="0"/>
            <a:t>衛福部疾管署</a:t>
          </a:r>
          <a:endParaRPr lang="zh-TW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C45238F7-B4A4-47B9-9135-BC41B0E34F43}" type="parTrans" cxnId="{8390D497-6722-4FE6-987A-C77911F27360}">
      <dgm:prSet/>
      <dgm:spPr/>
      <dgm:t>
        <a:bodyPr/>
        <a:lstStyle/>
        <a:p>
          <a:endParaRPr lang="zh-TW" altLang="en-US"/>
        </a:p>
      </dgm:t>
    </dgm:pt>
    <dgm:pt modelId="{5F97E7C1-E62E-440B-BE0A-625FA436AC0A}" type="sibTrans" cxnId="{8390D497-6722-4FE6-987A-C77911F27360}">
      <dgm:prSet/>
      <dgm:spPr/>
      <dgm:t>
        <a:bodyPr/>
        <a:lstStyle/>
        <a:p>
          <a:endParaRPr lang="zh-TW" altLang="en-US"/>
        </a:p>
      </dgm:t>
    </dgm:pt>
    <dgm:pt modelId="{3F1D1398-6CF8-4F5F-B9EF-BC86A55B61C4}">
      <dgm:prSet/>
      <dgm:spPr/>
      <dgm:t>
        <a:bodyPr/>
        <a:lstStyle/>
        <a:p>
          <a:pPr rtl="0"/>
          <a:r>
            <a:rPr lang="zh-TW" dirty="0" smtClean="0">
              <a:solidFill>
                <a:schemeClr val="accent2">
                  <a:lumMod val="40000"/>
                  <a:lumOff val="60000"/>
                </a:schemeClr>
              </a:solidFill>
            </a:rPr>
            <a:t>掌握最新疫情</a:t>
          </a:r>
          <a:endParaRPr lang="zh-TW" dirty="0">
            <a:solidFill>
              <a:schemeClr val="accent2">
                <a:lumMod val="40000"/>
                <a:lumOff val="60000"/>
              </a:schemeClr>
            </a:solidFill>
          </a:endParaRPr>
        </a:p>
      </dgm:t>
    </dgm:pt>
    <dgm:pt modelId="{8D384B0C-1A13-4FBC-84C2-0CC18C6504C2}" type="parTrans" cxnId="{92046EA8-B7EC-4FCF-A5F2-6E0BE85B7E04}">
      <dgm:prSet/>
      <dgm:spPr/>
      <dgm:t>
        <a:bodyPr/>
        <a:lstStyle/>
        <a:p>
          <a:endParaRPr lang="zh-TW" altLang="en-US"/>
        </a:p>
      </dgm:t>
    </dgm:pt>
    <dgm:pt modelId="{AAF3E43F-0DE2-4D62-8414-5709AE4A0BAC}" type="sibTrans" cxnId="{92046EA8-B7EC-4FCF-A5F2-6E0BE85B7E04}">
      <dgm:prSet/>
      <dgm:spPr/>
      <dgm:t>
        <a:bodyPr/>
        <a:lstStyle/>
        <a:p>
          <a:endParaRPr lang="zh-TW" altLang="en-US"/>
        </a:p>
      </dgm:t>
    </dgm:pt>
    <dgm:pt modelId="{2B267F91-647A-437A-89DD-303FB61F2B85}">
      <dgm:prSet/>
      <dgm:spPr/>
      <dgm:t>
        <a:bodyPr/>
        <a:lstStyle/>
        <a:p>
          <a:pPr rtl="0"/>
          <a:r>
            <a:rPr lang="zh-TW" dirty="0" smtClean="0">
              <a:solidFill>
                <a:schemeClr val="accent2">
                  <a:lumMod val="40000"/>
                  <a:lumOff val="60000"/>
                </a:schemeClr>
              </a:solidFill>
            </a:rPr>
            <a:t>了解防疫議題</a:t>
          </a:r>
          <a:endParaRPr lang="zh-TW" dirty="0">
            <a:solidFill>
              <a:schemeClr val="accent2">
                <a:lumMod val="40000"/>
                <a:lumOff val="60000"/>
              </a:schemeClr>
            </a:solidFill>
          </a:endParaRPr>
        </a:p>
      </dgm:t>
    </dgm:pt>
    <dgm:pt modelId="{1CDF84E9-6B3E-4A59-8B8A-2F226CC59FF3}" type="parTrans" cxnId="{AA52E1E2-728F-4314-BF42-D98D8D28FAAD}">
      <dgm:prSet/>
      <dgm:spPr/>
      <dgm:t>
        <a:bodyPr/>
        <a:lstStyle/>
        <a:p>
          <a:endParaRPr lang="zh-TW" altLang="en-US"/>
        </a:p>
      </dgm:t>
    </dgm:pt>
    <dgm:pt modelId="{9447CB3E-4D63-4B2E-9354-F0A8147BBF60}" type="sibTrans" cxnId="{AA52E1E2-728F-4314-BF42-D98D8D28FAAD}">
      <dgm:prSet/>
      <dgm:spPr/>
      <dgm:t>
        <a:bodyPr/>
        <a:lstStyle/>
        <a:p>
          <a:endParaRPr lang="zh-TW" altLang="en-US"/>
        </a:p>
      </dgm:t>
    </dgm:pt>
    <dgm:pt modelId="{C175308F-DF89-4261-8A83-1B4883DC04A1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/>
          </dgm14:cNvPr>
        </a:ext>
      </dgm:extLst>
    </dgm:pt>
    <dgm:pt modelId="{591AD987-97ED-4599-9FDE-8ACB2D22A2E0}" type="parTrans" cxnId="{00643211-EB85-4D0B-9B6C-2574F53C0D0A}">
      <dgm:prSet/>
      <dgm:spPr/>
      <dgm:t>
        <a:bodyPr/>
        <a:lstStyle/>
        <a:p>
          <a:endParaRPr lang="zh-TW" altLang="en-US"/>
        </a:p>
      </dgm:t>
    </dgm:pt>
    <dgm:pt modelId="{90883B04-2D9B-4A53-83CE-0DA9DFF3E207}" type="sibTrans" cxnId="{00643211-EB85-4D0B-9B6C-2574F53C0D0A}">
      <dgm:prSet/>
      <dgm:spPr/>
      <dgm:t>
        <a:bodyPr/>
        <a:lstStyle/>
        <a:p>
          <a:endParaRPr lang="zh-TW" altLang="en-US"/>
        </a:p>
      </dgm:t>
    </dgm:pt>
    <dgm:pt modelId="{374D3FFB-83DA-41F4-B39C-9E987A97327C}">
      <dgm:prSet/>
      <dgm:spPr/>
      <dgm:t>
        <a:bodyPr/>
        <a:lstStyle/>
        <a:p>
          <a:pPr rtl="0"/>
          <a:r>
            <a:rPr lang="zh-TW" smtClean="0"/>
            <a:t>你的防疫觀念正確嗎？</a:t>
          </a:r>
          <a:endParaRPr lang="zh-TW"/>
        </a:p>
      </dgm:t>
    </dgm:pt>
    <dgm:pt modelId="{1676F556-B0C8-4932-BC17-6C169EBEA0D2}" type="parTrans" cxnId="{E396C37D-CCB9-45FD-A348-BF28E0BA6057}">
      <dgm:prSet/>
      <dgm:spPr/>
      <dgm:t>
        <a:bodyPr/>
        <a:lstStyle/>
        <a:p>
          <a:endParaRPr lang="zh-TW" altLang="en-US"/>
        </a:p>
      </dgm:t>
    </dgm:pt>
    <dgm:pt modelId="{4F80C0D8-6E2B-4545-851A-3F804471E35D}" type="sibTrans" cxnId="{E396C37D-CCB9-45FD-A348-BF28E0BA6057}">
      <dgm:prSet/>
      <dgm:spPr/>
      <dgm:t>
        <a:bodyPr/>
        <a:lstStyle/>
        <a:p>
          <a:endParaRPr lang="zh-TW" altLang="en-US"/>
        </a:p>
      </dgm:t>
    </dgm:pt>
    <dgm:pt modelId="{5998B33C-83C4-4CB3-B8D8-B09FF3987173}">
      <dgm:prSet/>
      <dgm:spPr/>
      <dgm:t>
        <a:bodyPr/>
        <a:lstStyle/>
        <a:p>
          <a:pPr rtl="0"/>
          <a:r>
            <a:rPr lang="zh-TW" smtClean="0"/>
            <a:t>擊敗新冠病毒，健康久久！</a:t>
          </a:r>
          <a:endParaRPr lang="zh-TW"/>
        </a:p>
      </dgm:t>
    </dgm:pt>
    <dgm:pt modelId="{D3B60ADE-1953-4382-9037-630CF27B0E4D}" type="parTrans" cxnId="{BC8BC050-30D3-4856-A1FD-803FBDAF6E61}">
      <dgm:prSet/>
      <dgm:spPr/>
      <dgm:t>
        <a:bodyPr/>
        <a:lstStyle/>
        <a:p>
          <a:endParaRPr lang="zh-TW" altLang="en-US"/>
        </a:p>
      </dgm:t>
    </dgm:pt>
    <dgm:pt modelId="{A595F83B-A844-49D3-83BE-2EB6BDDB72E1}" type="sibTrans" cxnId="{BC8BC050-30D3-4856-A1FD-803FBDAF6E61}">
      <dgm:prSet/>
      <dgm:spPr/>
      <dgm:t>
        <a:bodyPr/>
        <a:lstStyle/>
        <a:p>
          <a:endParaRPr lang="zh-TW" altLang="en-US"/>
        </a:p>
      </dgm:t>
    </dgm:pt>
    <dgm:pt modelId="{5DC2381D-DD58-4582-9BE5-C5E16C9CEC77}">
      <dgm:prSet/>
      <dgm:spPr/>
      <dgm:t>
        <a:bodyPr/>
        <a:lstStyle/>
        <a:p>
          <a:r>
            <a:rPr lang="zh-TW" altLang="en-US" dirty="0" smtClean="0"/>
            <a:t>防疫影片：</a:t>
          </a:r>
          <a:endParaRPr lang="zh-TW" altLang="en-US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3"/>
          </dgm14:cNvPr>
        </a:ext>
      </dgm:extLst>
    </dgm:pt>
    <dgm:pt modelId="{5B74F3F4-13B5-47CD-83DE-6945C8C882E4}" type="parTrans" cxnId="{11622429-3CA4-421D-B884-421B9D645082}">
      <dgm:prSet/>
      <dgm:spPr/>
      <dgm:t>
        <a:bodyPr/>
        <a:lstStyle/>
        <a:p>
          <a:endParaRPr lang="zh-TW" altLang="en-US"/>
        </a:p>
      </dgm:t>
    </dgm:pt>
    <dgm:pt modelId="{D5448F7E-019D-46F7-9F5A-42DD2A2333C3}" type="sibTrans" cxnId="{11622429-3CA4-421D-B884-421B9D645082}">
      <dgm:prSet/>
      <dgm:spPr/>
      <dgm:t>
        <a:bodyPr/>
        <a:lstStyle/>
        <a:p>
          <a:endParaRPr lang="zh-TW" altLang="en-US"/>
        </a:p>
      </dgm:t>
    </dgm:pt>
    <dgm:pt modelId="{D94F27B6-F437-43DC-9FCE-2DCA2A2547CF}">
      <dgm:prSet/>
      <dgm:spPr/>
      <dgm:t>
        <a:bodyPr/>
        <a:lstStyle/>
        <a:p>
          <a:r>
            <a:rPr lang="zh-TW" altLang="en-US" dirty="0" smtClean="0"/>
            <a:t>觀賞防疫影片</a:t>
          </a:r>
          <a:endParaRPr lang="zh-TW" altLang="en-US" dirty="0"/>
        </a:p>
      </dgm:t>
    </dgm:pt>
    <dgm:pt modelId="{95F618DD-175D-47A2-9231-B2DA885D0FC0}" type="parTrans" cxnId="{EE826FFC-6AF5-4961-A1E5-B023A88BD248}">
      <dgm:prSet/>
      <dgm:spPr/>
      <dgm:t>
        <a:bodyPr/>
        <a:lstStyle/>
        <a:p>
          <a:endParaRPr lang="zh-TW" altLang="en-US"/>
        </a:p>
      </dgm:t>
    </dgm:pt>
    <dgm:pt modelId="{98D7A7C6-EDCF-4F18-8ED6-E29EA63DA7B5}" type="sibTrans" cxnId="{EE826FFC-6AF5-4961-A1E5-B023A88BD248}">
      <dgm:prSet/>
      <dgm:spPr/>
      <dgm:t>
        <a:bodyPr/>
        <a:lstStyle/>
        <a:p>
          <a:endParaRPr lang="zh-TW" altLang="en-US"/>
        </a:p>
      </dgm:t>
    </dgm:pt>
    <dgm:pt modelId="{0C79912C-136A-4257-9F8E-05B8AAA32792}">
      <dgm:prSet/>
      <dgm:spPr/>
      <dgm:t>
        <a:bodyPr/>
        <a:lstStyle/>
        <a:p>
          <a:r>
            <a:rPr lang="zh-TW" altLang="en-US" dirty="0" smtClean="0"/>
            <a:t>照顧自己，愛護家人！</a:t>
          </a:r>
          <a:endParaRPr lang="zh-TW" altLang="en-US" dirty="0"/>
        </a:p>
      </dgm:t>
    </dgm:pt>
    <dgm:pt modelId="{59B39924-2B92-43EF-9249-3FC8681D59B1}" type="parTrans" cxnId="{A9972502-315B-47CA-91C8-DA5279021C1A}">
      <dgm:prSet/>
      <dgm:spPr/>
      <dgm:t>
        <a:bodyPr/>
        <a:lstStyle/>
        <a:p>
          <a:endParaRPr lang="zh-TW" altLang="en-US"/>
        </a:p>
      </dgm:t>
    </dgm:pt>
    <dgm:pt modelId="{2E3F2962-43F5-4192-89BA-2F1ED6E4B9C2}" type="sibTrans" cxnId="{A9972502-315B-47CA-91C8-DA5279021C1A}">
      <dgm:prSet/>
      <dgm:spPr/>
      <dgm:t>
        <a:bodyPr/>
        <a:lstStyle/>
        <a:p>
          <a:endParaRPr lang="zh-TW" altLang="en-US"/>
        </a:p>
      </dgm:t>
    </dgm:pt>
    <dgm:pt modelId="{83A5D575-E078-4FCF-B62D-0960BAB1AE2C}" type="pres">
      <dgm:prSet presAssocID="{1C314A0D-1D53-494E-BBE0-F0D55C517AAF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F97ECCF1-D802-4EDB-980F-53824AF12771}" type="pres">
      <dgm:prSet presAssocID="{1C314A0D-1D53-494E-BBE0-F0D55C517AAF}" presName="cycle" presStyleCnt="0"/>
      <dgm:spPr/>
    </dgm:pt>
    <dgm:pt modelId="{3077B449-D6B7-43F5-B71D-7BF707C7C3E2}" type="pres">
      <dgm:prSet presAssocID="{1C314A0D-1D53-494E-BBE0-F0D55C517AAF}" presName="centerShape" presStyleCnt="0"/>
      <dgm:spPr/>
    </dgm:pt>
    <dgm:pt modelId="{07AEA452-AA12-4B14-84F8-C2A6556ECCD2}" type="pres">
      <dgm:prSet presAssocID="{1C314A0D-1D53-494E-BBE0-F0D55C517AAF}" presName="connSite" presStyleLbl="node1" presStyleIdx="0" presStyleCnt="4"/>
      <dgm:spPr/>
    </dgm:pt>
    <dgm:pt modelId="{A3DDD876-9C15-4357-8460-1DD21D98EE5C}" type="pres">
      <dgm:prSet presAssocID="{1C314A0D-1D53-494E-BBE0-F0D55C517AAF}" presName="visible" presStyleLbl="node1" presStyleIdx="0" presStyleCnt="4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F46A453B-9609-46D5-89D3-E6C4693C407B}" type="pres">
      <dgm:prSet presAssocID="{C45238F7-B4A4-47B9-9135-BC41B0E34F43}" presName="Name25" presStyleLbl="parChTrans1D1" presStyleIdx="0" presStyleCnt="3"/>
      <dgm:spPr/>
    </dgm:pt>
    <dgm:pt modelId="{E63B7B5D-5BB1-4A46-81FB-8A10F4028C86}" type="pres">
      <dgm:prSet presAssocID="{2908EDBF-EA1D-4E58-A9A7-F09F2B03E319}" presName="node" presStyleCnt="0"/>
      <dgm:spPr/>
    </dgm:pt>
    <dgm:pt modelId="{CD1B4AB4-405C-4363-93E8-7B05C2BB8819}" type="pres">
      <dgm:prSet presAssocID="{2908EDBF-EA1D-4E58-A9A7-F09F2B03E319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83D42FF9-F6D6-4C69-9327-8B7C49907F4E}" type="pres">
      <dgm:prSet presAssocID="{2908EDBF-EA1D-4E58-A9A7-F09F2B03E319}" presName="childNode" presStyleLbl="revTx" presStyleIdx="0" presStyleCnt="3">
        <dgm:presLayoutVars>
          <dgm:bulletEnabled val="1"/>
        </dgm:presLayoutVars>
      </dgm:prSet>
      <dgm:spPr/>
    </dgm:pt>
    <dgm:pt modelId="{0802C0DE-9444-4019-A8A6-7485E4A628BF}" type="pres">
      <dgm:prSet presAssocID="{591AD987-97ED-4599-9FDE-8ACB2D22A2E0}" presName="Name25" presStyleLbl="parChTrans1D1" presStyleIdx="1" presStyleCnt="3"/>
      <dgm:spPr/>
    </dgm:pt>
    <dgm:pt modelId="{C433DF80-36CD-40AA-88F7-8C9E77168390}" type="pres">
      <dgm:prSet presAssocID="{C175308F-DF89-4261-8A83-1B4883DC04A1}" presName="node" presStyleCnt="0"/>
      <dgm:spPr/>
    </dgm:pt>
    <dgm:pt modelId="{95DCD6A7-B4CF-45F3-A067-8E10365ACE55}" type="pres">
      <dgm:prSet presAssocID="{C175308F-DF89-4261-8A83-1B4883DC04A1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FD3DDBD3-8757-4BC9-B960-34A90C4546A3}" type="pres">
      <dgm:prSet presAssocID="{C175308F-DF89-4261-8A83-1B4883DC04A1}" presName="childNode" presStyleLbl="revTx" presStyleIdx="1" presStyleCnt="3">
        <dgm:presLayoutVars>
          <dgm:bulletEnabled val="1"/>
        </dgm:presLayoutVars>
      </dgm:prSet>
      <dgm:spPr/>
    </dgm:pt>
    <dgm:pt modelId="{1A081A42-87D1-4F81-B759-816C5A4DED55}" type="pres">
      <dgm:prSet presAssocID="{5B74F3F4-13B5-47CD-83DE-6945C8C882E4}" presName="Name25" presStyleLbl="parChTrans1D1" presStyleIdx="2" presStyleCnt="3"/>
      <dgm:spPr/>
    </dgm:pt>
    <dgm:pt modelId="{86BA1A6E-6D09-479B-B451-B7E22A87C997}" type="pres">
      <dgm:prSet presAssocID="{5DC2381D-DD58-4582-9BE5-C5E16C9CEC77}" presName="node" presStyleCnt="0"/>
      <dgm:spPr/>
    </dgm:pt>
    <dgm:pt modelId="{EF7BAC28-5EAA-4481-BD1A-AFBE7C8CAA25}" type="pres">
      <dgm:prSet presAssocID="{5DC2381D-DD58-4582-9BE5-C5E16C9CEC77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5D7CABD-4124-4C47-A572-81540AD6F09D}" type="pres">
      <dgm:prSet presAssocID="{5DC2381D-DD58-4582-9BE5-C5E16C9CEC77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BC8BC050-30D3-4856-A1FD-803FBDAF6E61}" srcId="{C175308F-DF89-4261-8A83-1B4883DC04A1}" destId="{5998B33C-83C4-4CB3-B8D8-B09FF3987173}" srcOrd="1" destOrd="0" parTransId="{D3B60ADE-1953-4382-9037-630CF27B0E4D}" sibTransId="{A595F83B-A844-49D3-83BE-2EB6BDDB72E1}"/>
    <dgm:cxn modelId="{ECB1040A-BF93-4C90-8652-143E2BBAF23F}" type="presOf" srcId="{D94F27B6-F437-43DC-9FCE-2DCA2A2547CF}" destId="{25D7CABD-4124-4C47-A572-81540AD6F09D}" srcOrd="0" destOrd="0" presId="urn:microsoft.com/office/officeart/2005/8/layout/radial2"/>
    <dgm:cxn modelId="{E4C79C81-8FB1-4AAB-B16D-20E5CF5F0C26}" type="presOf" srcId="{0C79912C-136A-4257-9F8E-05B8AAA32792}" destId="{25D7CABD-4124-4C47-A572-81540AD6F09D}" srcOrd="0" destOrd="1" presId="urn:microsoft.com/office/officeart/2005/8/layout/radial2"/>
    <dgm:cxn modelId="{F3A78418-F426-4147-993F-C9079F70F21B}" type="presOf" srcId="{5998B33C-83C4-4CB3-B8D8-B09FF3987173}" destId="{FD3DDBD3-8757-4BC9-B960-34A90C4546A3}" srcOrd="0" destOrd="1" presId="urn:microsoft.com/office/officeart/2005/8/layout/radial2"/>
    <dgm:cxn modelId="{C677EA0E-51F9-42D7-B6EE-0A0F13B639FA}" type="presOf" srcId="{374D3FFB-83DA-41F4-B39C-9E987A97327C}" destId="{FD3DDBD3-8757-4BC9-B960-34A90C4546A3}" srcOrd="0" destOrd="0" presId="urn:microsoft.com/office/officeart/2005/8/layout/radial2"/>
    <dgm:cxn modelId="{00643211-EB85-4D0B-9B6C-2574F53C0D0A}" srcId="{1C314A0D-1D53-494E-BBE0-F0D55C517AAF}" destId="{C175308F-DF89-4261-8A83-1B4883DC04A1}" srcOrd="1" destOrd="0" parTransId="{591AD987-97ED-4599-9FDE-8ACB2D22A2E0}" sibTransId="{90883B04-2D9B-4A53-83CE-0DA9DFF3E207}"/>
    <dgm:cxn modelId="{64817526-7456-451D-BDD0-0639E9A211E0}" type="presOf" srcId="{C175308F-DF89-4261-8A83-1B4883DC04A1}" destId="{95DCD6A7-B4CF-45F3-A067-8E10365ACE55}" srcOrd="0" destOrd="0" presId="urn:microsoft.com/office/officeart/2005/8/layout/radial2"/>
    <dgm:cxn modelId="{D57E96B4-885C-4555-82E9-1703EB153C33}" type="presOf" srcId="{2B267F91-647A-437A-89DD-303FB61F2B85}" destId="{83D42FF9-F6D6-4C69-9327-8B7C49907F4E}" srcOrd="0" destOrd="1" presId="urn:microsoft.com/office/officeart/2005/8/layout/radial2"/>
    <dgm:cxn modelId="{01D10E13-D620-4DF7-93CD-DA533CFFA673}" type="presOf" srcId="{3F1D1398-6CF8-4F5F-B9EF-BC86A55B61C4}" destId="{83D42FF9-F6D6-4C69-9327-8B7C49907F4E}" srcOrd="0" destOrd="0" presId="urn:microsoft.com/office/officeart/2005/8/layout/radial2"/>
    <dgm:cxn modelId="{B4E917AC-04CC-47D7-96AC-BEA72BDF7F02}" type="presOf" srcId="{C45238F7-B4A4-47B9-9135-BC41B0E34F43}" destId="{F46A453B-9609-46D5-89D3-E6C4693C407B}" srcOrd="0" destOrd="0" presId="urn:microsoft.com/office/officeart/2005/8/layout/radial2"/>
    <dgm:cxn modelId="{AA52E1E2-728F-4314-BF42-D98D8D28FAAD}" srcId="{2908EDBF-EA1D-4E58-A9A7-F09F2B03E319}" destId="{2B267F91-647A-437A-89DD-303FB61F2B85}" srcOrd="1" destOrd="0" parTransId="{1CDF84E9-6B3E-4A59-8B8A-2F226CC59FF3}" sibTransId="{9447CB3E-4D63-4B2E-9354-F0A8147BBF60}"/>
    <dgm:cxn modelId="{E396C37D-CCB9-45FD-A348-BF28E0BA6057}" srcId="{C175308F-DF89-4261-8A83-1B4883DC04A1}" destId="{374D3FFB-83DA-41F4-B39C-9E987A97327C}" srcOrd="0" destOrd="0" parTransId="{1676F556-B0C8-4932-BC17-6C169EBEA0D2}" sibTransId="{4F80C0D8-6E2B-4545-851A-3F804471E35D}"/>
    <dgm:cxn modelId="{A19D8807-9584-4CDC-A507-F518E166FCFE}" type="presOf" srcId="{2908EDBF-EA1D-4E58-A9A7-F09F2B03E319}" destId="{CD1B4AB4-405C-4363-93E8-7B05C2BB8819}" srcOrd="0" destOrd="0" presId="urn:microsoft.com/office/officeart/2005/8/layout/radial2"/>
    <dgm:cxn modelId="{8390D497-6722-4FE6-987A-C77911F27360}" srcId="{1C314A0D-1D53-494E-BBE0-F0D55C517AAF}" destId="{2908EDBF-EA1D-4E58-A9A7-F09F2B03E319}" srcOrd="0" destOrd="0" parTransId="{C45238F7-B4A4-47B9-9135-BC41B0E34F43}" sibTransId="{5F97E7C1-E62E-440B-BE0A-625FA436AC0A}"/>
    <dgm:cxn modelId="{EE826FFC-6AF5-4961-A1E5-B023A88BD248}" srcId="{5DC2381D-DD58-4582-9BE5-C5E16C9CEC77}" destId="{D94F27B6-F437-43DC-9FCE-2DCA2A2547CF}" srcOrd="0" destOrd="0" parTransId="{95F618DD-175D-47A2-9231-B2DA885D0FC0}" sibTransId="{98D7A7C6-EDCF-4F18-8ED6-E29EA63DA7B5}"/>
    <dgm:cxn modelId="{D410A178-74F4-4677-8920-CB1819D511AF}" type="presOf" srcId="{591AD987-97ED-4599-9FDE-8ACB2D22A2E0}" destId="{0802C0DE-9444-4019-A8A6-7485E4A628BF}" srcOrd="0" destOrd="0" presId="urn:microsoft.com/office/officeart/2005/8/layout/radial2"/>
    <dgm:cxn modelId="{77468D0D-CEEA-4F50-95CC-D456F294826C}" type="presOf" srcId="{1C314A0D-1D53-494E-BBE0-F0D55C517AAF}" destId="{83A5D575-E078-4FCF-B62D-0960BAB1AE2C}" srcOrd="0" destOrd="0" presId="urn:microsoft.com/office/officeart/2005/8/layout/radial2"/>
    <dgm:cxn modelId="{19394074-2350-488E-BED8-3A561AAF1067}" type="presOf" srcId="{5DC2381D-DD58-4582-9BE5-C5E16C9CEC77}" destId="{EF7BAC28-5EAA-4481-BD1A-AFBE7C8CAA25}" srcOrd="0" destOrd="0" presId="urn:microsoft.com/office/officeart/2005/8/layout/radial2"/>
    <dgm:cxn modelId="{FA1FF30E-E796-464E-929F-944CC7545162}" type="presOf" srcId="{5B74F3F4-13B5-47CD-83DE-6945C8C882E4}" destId="{1A081A42-87D1-4F81-B759-816C5A4DED55}" srcOrd="0" destOrd="0" presId="urn:microsoft.com/office/officeart/2005/8/layout/radial2"/>
    <dgm:cxn modelId="{92046EA8-B7EC-4FCF-A5F2-6E0BE85B7E04}" srcId="{2908EDBF-EA1D-4E58-A9A7-F09F2B03E319}" destId="{3F1D1398-6CF8-4F5F-B9EF-BC86A55B61C4}" srcOrd="0" destOrd="0" parTransId="{8D384B0C-1A13-4FBC-84C2-0CC18C6504C2}" sibTransId="{AAF3E43F-0DE2-4D62-8414-5709AE4A0BAC}"/>
    <dgm:cxn modelId="{A9972502-315B-47CA-91C8-DA5279021C1A}" srcId="{5DC2381D-DD58-4582-9BE5-C5E16C9CEC77}" destId="{0C79912C-136A-4257-9F8E-05B8AAA32792}" srcOrd="1" destOrd="0" parTransId="{59B39924-2B92-43EF-9249-3FC8681D59B1}" sibTransId="{2E3F2962-43F5-4192-89BA-2F1ED6E4B9C2}"/>
    <dgm:cxn modelId="{11622429-3CA4-421D-B884-421B9D645082}" srcId="{1C314A0D-1D53-494E-BBE0-F0D55C517AAF}" destId="{5DC2381D-DD58-4582-9BE5-C5E16C9CEC77}" srcOrd="2" destOrd="0" parTransId="{5B74F3F4-13B5-47CD-83DE-6945C8C882E4}" sibTransId="{D5448F7E-019D-46F7-9F5A-42DD2A2333C3}"/>
    <dgm:cxn modelId="{03EC460B-07F3-446C-8149-CA64A9B68D2F}" type="presParOf" srcId="{83A5D575-E078-4FCF-B62D-0960BAB1AE2C}" destId="{F97ECCF1-D802-4EDB-980F-53824AF12771}" srcOrd="0" destOrd="0" presId="urn:microsoft.com/office/officeart/2005/8/layout/radial2"/>
    <dgm:cxn modelId="{9C71CD50-CA48-42CA-9237-5EDEA2495A25}" type="presParOf" srcId="{F97ECCF1-D802-4EDB-980F-53824AF12771}" destId="{3077B449-D6B7-43F5-B71D-7BF707C7C3E2}" srcOrd="0" destOrd="0" presId="urn:microsoft.com/office/officeart/2005/8/layout/radial2"/>
    <dgm:cxn modelId="{43920D5B-BA4C-4864-8FE1-2357A18695C0}" type="presParOf" srcId="{3077B449-D6B7-43F5-B71D-7BF707C7C3E2}" destId="{07AEA452-AA12-4B14-84F8-C2A6556ECCD2}" srcOrd="0" destOrd="0" presId="urn:microsoft.com/office/officeart/2005/8/layout/radial2"/>
    <dgm:cxn modelId="{ADAE9AD3-445B-4208-91AB-7A554FD0B587}" type="presParOf" srcId="{3077B449-D6B7-43F5-B71D-7BF707C7C3E2}" destId="{A3DDD876-9C15-4357-8460-1DD21D98EE5C}" srcOrd="1" destOrd="0" presId="urn:microsoft.com/office/officeart/2005/8/layout/radial2"/>
    <dgm:cxn modelId="{6FD534C3-EAFB-4A70-B2F0-D0A171F351DC}" type="presParOf" srcId="{F97ECCF1-D802-4EDB-980F-53824AF12771}" destId="{F46A453B-9609-46D5-89D3-E6C4693C407B}" srcOrd="1" destOrd="0" presId="urn:microsoft.com/office/officeart/2005/8/layout/radial2"/>
    <dgm:cxn modelId="{2752F74D-5C18-4057-BD87-A2E936131287}" type="presParOf" srcId="{F97ECCF1-D802-4EDB-980F-53824AF12771}" destId="{E63B7B5D-5BB1-4A46-81FB-8A10F4028C86}" srcOrd="2" destOrd="0" presId="urn:microsoft.com/office/officeart/2005/8/layout/radial2"/>
    <dgm:cxn modelId="{6946A3D7-3377-428F-A925-016947E5A8EF}" type="presParOf" srcId="{E63B7B5D-5BB1-4A46-81FB-8A10F4028C86}" destId="{CD1B4AB4-405C-4363-93E8-7B05C2BB8819}" srcOrd="0" destOrd="0" presId="urn:microsoft.com/office/officeart/2005/8/layout/radial2"/>
    <dgm:cxn modelId="{37C9BAE0-3450-413A-BCA8-83B6FFFAD637}" type="presParOf" srcId="{E63B7B5D-5BB1-4A46-81FB-8A10F4028C86}" destId="{83D42FF9-F6D6-4C69-9327-8B7C49907F4E}" srcOrd="1" destOrd="0" presId="urn:microsoft.com/office/officeart/2005/8/layout/radial2"/>
    <dgm:cxn modelId="{95E6BA07-7F11-4EF4-AD17-F7FFF4D2AF5A}" type="presParOf" srcId="{F97ECCF1-D802-4EDB-980F-53824AF12771}" destId="{0802C0DE-9444-4019-A8A6-7485E4A628BF}" srcOrd="3" destOrd="0" presId="urn:microsoft.com/office/officeart/2005/8/layout/radial2"/>
    <dgm:cxn modelId="{E8608CDB-6A06-4B78-AA85-0F770FF332F7}" type="presParOf" srcId="{F97ECCF1-D802-4EDB-980F-53824AF12771}" destId="{C433DF80-36CD-40AA-88F7-8C9E77168390}" srcOrd="4" destOrd="0" presId="urn:microsoft.com/office/officeart/2005/8/layout/radial2"/>
    <dgm:cxn modelId="{693EB223-3A65-484F-A1B9-476E869C0C85}" type="presParOf" srcId="{C433DF80-36CD-40AA-88F7-8C9E77168390}" destId="{95DCD6A7-B4CF-45F3-A067-8E10365ACE55}" srcOrd="0" destOrd="0" presId="urn:microsoft.com/office/officeart/2005/8/layout/radial2"/>
    <dgm:cxn modelId="{F919EDA8-1D16-4BCE-AF86-E6EE7AF52693}" type="presParOf" srcId="{C433DF80-36CD-40AA-88F7-8C9E77168390}" destId="{FD3DDBD3-8757-4BC9-B960-34A90C4546A3}" srcOrd="1" destOrd="0" presId="urn:microsoft.com/office/officeart/2005/8/layout/radial2"/>
    <dgm:cxn modelId="{C75D2025-3ECB-4093-BFF7-E574F17617D7}" type="presParOf" srcId="{F97ECCF1-D802-4EDB-980F-53824AF12771}" destId="{1A081A42-87D1-4F81-B759-816C5A4DED55}" srcOrd="5" destOrd="0" presId="urn:microsoft.com/office/officeart/2005/8/layout/radial2"/>
    <dgm:cxn modelId="{B686CF34-CBA7-432D-8BA6-990C17322F4E}" type="presParOf" srcId="{F97ECCF1-D802-4EDB-980F-53824AF12771}" destId="{86BA1A6E-6D09-479B-B451-B7E22A87C997}" srcOrd="6" destOrd="0" presId="urn:microsoft.com/office/officeart/2005/8/layout/radial2"/>
    <dgm:cxn modelId="{28EC357E-21D3-4695-8FBE-EE0949E33F83}" type="presParOf" srcId="{86BA1A6E-6D09-479B-B451-B7E22A87C997}" destId="{EF7BAC28-5EAA-4481-BD1A-AFBE7C8CAA25}" srcOrd="0" destOrd="0" presId="urn:microsoft.com/office/officeart/2005/8/layout/radial2"/>
    <dgm:cxn modelId="{D8353E74-B5E7-4DCE-AD4B-652CD502F3CF}" type="presParOf" srcId="{86BA1A6E-6D09-479B-B451-B7E22A87C997}" destId="{25D7CABD-4124-4C47-A572-81540AD6F09D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FE6A3B-F90D-414E-A07D-9ADA275E2BF7}">
      <dsp:nvSpPr>
        <dsp:cNvPr id="0" name=""/>
        <dsp:cNvSpPr/>
      </dsp:nvSpPr>
      <dsp:spPr>
        <a:xfrm>
          <a:off x="0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雙手肥皂清潔，搓洗</a:t>
          </a:r>
          <a:r>
            <a:rPr lang="en-US" sz="2800" kern="1200" dirty="0" smtClean="0"/>
            <a:t>40~60</a:t>
          </a:r>
          <a:r>
            <a:rPr lang="zh-TW" sz="2800" kern="1200" dirty="0" smtClean="0"/>
            <a:t>秒</a:t>
          </a:r>
          <a:endParaRPr lang="zh-TW" sz="2800" kern="1200" dirty="0"/>
        </a:p>
      </dsp:txBody>
      <dsp:txXfrm>
        <a:off x="0" y="1810385"/>
        <a:ext cx="2011188" cy="1810385"/>
      </dsp:txXfrm>
    </dsp:sp>
    <dsp:sp modelId="{2313BF44-1A2D-477F-ACF0-96A22CE75E8C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04F89B-438F-468A-9A62-2B77C66DE873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96AB25BF-F799-4323-BBCD-6198B22DF701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2E9456C-3B6F-4689-BF06-0E5F824E4550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57449774-7E99-438E-A22E-92EBC9ECD4EC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B6D1B71-1662-4D72-9E7C-E73D4E57BEEF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F37DBB7A-0BEF-4C0D-852B-904A9532A35A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A611647-2368-420C-9542-C5F89A115D5E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3F1943-467E-4EE1-993C-D4B877EB1635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30E612A-9610-4F43-BC23-4F0160FB338C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</a:t>
          </a:r>
          <a:r>
            <a:rPr lang="en-US" sz="2500" kern="1200" smtClean="0"/>
            <a:t>3</a:t>
          </a:r>
          <a:r>
            <a:rPr lang="zh-TW" sz="2500" kern="1200" smtClean="0"/>
            <a:t>個步伐</a:t>
          </a:r>
          <a:endParaRPr lang="zh-TW" sz="2500" kern="1200"/>
        </a:p>
      </dsp:txBody>
      <dsp:txXfrm>
        <a:off x="2530540" y="1659838"/>
        <a:ext cx="1279639" cy="1335100"/>
      </dsp:txXfrm>
    </dsp:sp>
    <dsp:sp modelId="{A1AB766B-FC6B-46D5-BDA6-747743A92B40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室外至少</a:t>
          </a:r>
          <a:r>
            <a:rPr lang="en-US" sz="1800" kern="1200" dirty="0" smtClean="0"/>
            <a:t>1</a:t>
          </a:r>
          <a:r>
            <a:rPr lang="zh-TW" sz="1800" kern="1200" dirty="0" smtClean="0"/>
            <a:t>公尺</a:t>
          </a:r>
          <a:endParaRPr lang="zh-TW" sz="1800" kern="1200" dirty="0"/>
        </a:p>
      </dsp:txBody>
      <dsp:txXfrm>
        <a:off x="5925" y="817031"/>
        <a:ext cx="2866518" cy="418227"/>
      </dsp:txXfrm>
    </dsp:sp>
    <dsp:sp modelId="{798A3ADA-C097-4CAB-B4AC-3020A650FDF1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ED4C95E-3D0E-40CE-9A09-AD8794B3251A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大約手臂的兩倍長</a:t>
          </a:r>
          <a:endParaRPr lang="zh-TW" sz="2500" kern="1200"/>
        </a:p>
      </dsp:txBody>
      <dsp:txXfrm>
        <a:off x="6904223" y="1659838"/>
        <a:ext cx="1279639" cy="1335100"/>
      </dsp:txXfrm>
    </dsp:sp>
    <dsp:sp modelId="{A5C3DB84-3591-4D9F-AB98-99C647FE7A5F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081A42-87D1-4F81-B759-816C5A4DED55}">
      <dsp:nvSpPr>
        <dsp:cNvPr id="0" name=""/>
        <dsp:cNvSpPr/>
      </dsp:nvSpPr>
      <dsp:spPr>
        <a:xfrm rot="2562158">
          <a:off x="2871322" y="3173733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02C0DE-9444-4019-A8A6-7485E4A628BF}">
      <dsp:nvSpPr>
        <dsp:cNvPr id="0" name=""/>
        <dsp:cNvSpPr/>
      </dsp:nvSpPr>
      <dsp:spPr>
        <a:xfrm>
          <a:off x="2962150" y="2239207"/>
          <a:ext cx="761807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61807" y="23774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6A453B-9609-46D5-89D3-E6C4693C407B}">
      <dsp:nvSpPr>
        <dsp:cNvPr id="0" name=""/>
        <dsp:cNvSpPr/>
      </dsp:nvSpPr>
      <dsp:spPr>
        <a:xfrm rot="19037842">
          <a:off x="2871322" y="1304680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DDD876-9C15-4357-8460-1DD21D98EE5C}">
      <dsp:nvSpPr>
        <dsp:cNvPr id="0" name=""/>
        <dsp:cNvSpPr/>
      </dsp:nvSpPr>
      <dsp:spPr>
        <a:xfrm>
          <a:off x="1114307" y="1176015"/>
          <a:ext cx="2173932" cy="21739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CD1B4AB4-405C-4363-93E8-7B05C2BB8819}">
      <dsp:nvSpPr>
        <dsp:cNvPr id="0" name=""/>
        <dsp:cNvSpPr/>
      </dsp:nvSpPr>
      <dsp:spPr>
        <a:xfrm>
          <a:off x="3292780" y="1626"/>
          <a:ext cx="1304359" cy="1304359"/>
        </a:xfrm>
        <a:prstGeom prst="ellipse">
          <a:avLst/>
        </a:prstGeom>
        <a:gradFill rotWithShape="0">
          <a:gsLst>
            <a:gs pos="0">
              <a:schemeClr val="accent4">
                <a:hueOff val="-1488257"/>
                <a:satOff val="8966"/>
                <a:lumOff val="719"/>
                <a:alphaOff val="0"/>
                <a:tint val="50000"/>
                <a:satMod val="300000"/>
              </a:schemeClr>
            </a:gs>
            <a:gs pos="35000">
              <a:schemeClr val="accent4">
                <a:hueOff val="-1488257"/>
                <a:satOff val="8966"/>
                <a:lumOff val="719"/>
                <a:alphaOff val="0"/>
                <a:tint val="37000"/>
                <a:satMod val="300000"/>
              </a:schemeClr>
            </a:gs>
            <a:gs pos="100000">
              <a:schemeClr val="accent4">
                <a:hueOff val="-1488257"/>
                <a:satOff val="8966"/>
                <a:lumOff val="719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衛福部疾管署</a:t>
          </a:r>
          <a:endParaRPr lang="zh-TW" sz="2300" kern="1200" dirty="0"/>
        </a:p>
      </dsp:txBody>
      <dsp:txXfrm>
        <a:off x="3483799" y="192645"/>
        <a:ext cx="922321" cy="922321"/>
      </dsp:txXfrm>
    </dsp:sp>
    <dsp:sp modelId="{83D42FF9-F6D6-4C69-9327-8B7C49907F4E}">
      <dsp:nvSpPr>
        <dsp:cNvPr id="0" name=""/>
        <dsp:cNvSpPr/>
      </dsp:nvSpPr>
      <dsp:spPr>
        <a:xfrm>
          <a:off x="4727575" y="1626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>
              <a:solidFill>
                <a:schemeClr val="accent2">
                  <a:lumMod val="40000"/>
                  <a:lumOff val="60000"/>
                </a:schemeClr>
              </a:solidFill>
            </a:rPr>
            <a:t>掌握最新疫情</a:t>
          </a:r>
          <a:endParaRPr lang="zh-TW" sz="2000" kern="1200" dirty="0">
            <a:solidFill>
              <a:schemeClr val="accent2">
                <a:lumMod val="40000"/>
                <a:lumOff val="60000"/>
              </a:schemeClr>
            </a:solidFill>
          </a:endParaRP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>
              <a:solidFill>
                <a:schemeClr val="accent2">
                  <a:lumMod val="40000"/>
                  <a:lumOff val="60000"/>
                </a:schemeClr>
              </a:solidFill>
            </a:rPr>
            <a:t>了解防疫議題</a:t>
          </a:r>
          <a:endParaRPr lang="zh-TW" sz="2000" kern="1200" dirty="0">
            <a:solidFill>
              <a:schemeClr val="accent2">
                <a:lumMod val="40000"/>
                <a:lumOff val="60000"/>
              </a:schemeClr>
            </a:solidFill>
          </a:endParaRPr>
        </a:p>
      </dsp:txBody>
      <dsp:txXfrm>
        <a:off x="4727575" y="1626"/>
        <a:ext cx="1956539" cy="1304359"/>
      </dsp:txXfrm>
    </dsp:sp>
    <dsp:sp modelId="{95DCD6A7-B4CF-45F3-A067-8E10365ACE55}">
      <dsp:nvSpPr>
        <dsp:cNvPr id="0" name=""/>
        <dsp:cNvSpPr/>
      </dsp:nvSpPr>
      <dsp:spPr>
        <a:xfrm>
          <a:off x="3723957" y="1610801"/>
          <a:ext cx="1304359" cy="1304359"/>
        </a:xfrm>
        <a:prstGeom prst="ellipse">
          <a:avLst/>
        </a:prstGeom>
        <a:gradFill rotWithShape="0">
          <a:gsLst>
            <a:gs pos="0">
              <a:schemeClr val="accent4">
                <a:hueOff val="-2976513"/>
                <a:satOff val="17933"/>
                <a:lumOff val="1437"/>
                <a:alphaOff val="0"/>
                <a:tint val="50000"/>
                <a:satMod val="300000"/>
              </a:schemeClr>
            </a:gs>
            <a:gs pos="35000">
              <a:schemeClr val="accent4">
                <a:hueOff val="-2976513"/>
                <a:satOff val="17933"/>
                <a:lumOff val="1437"/>
                <a:alphaOff val="0"/>
                <a:tint val="37000"/>
                <a:satMod val="300000"/>
              </a:schemeClr>
            </a:gs>
            <a:gs pos="100000">
              <a:schemeClr val="accent4">
                <a:hueOff val="-2976513"/>
                <a:satOff val="17933"/>
                <a:lumOff val="1437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防疫小測驗</a:t>
          </a:r>
          <a:endParaRPr lang="zh-TW" sz="2300" kern="1200" dirty="0"/>
        </a:p>
      </dsp:txBody>
      <dsp:txXfrm>
        <a:off x="3914976" y="1801820"/>
        <a:ext cx="922321" cy="922321"/>
      </dsp:txXfrm>
    </dsp:sp>
    <dsp:sp modelId="{FD3DDBD3-8757-4BC9-B960-34A90C4546A3}">
      <dsp:nvSpPr>
        <dsp:cNvPr id="0" name=""/>
        <dsp:cNvSpPr/>
      </dsp:nvSpPr>
      <dsp:spPr>
        <a:xfrm>
          <a:off x="5158753" y="1610801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你的防疫觀念正確嗎？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擊敗新冠病毒，健康久久！</a:t>
          </a:r>
          <a:endParaRPr lang="zh-TW" sz="2000" kern="1200"/>
        </a:p>
      </dsp:txBody>
      <dsp:txXfrm>
        <a:off x="5158753" y="1610801"/>
        <a:ext cx="1956539" cy="1304359"/>
      </dsp:txXfrm>
    </dsp:sp>
    <dsp:sp modelId="{EF7BAC28-5EAA-4481-BD1A-AFBE7C8CAA25}">
      <dsp:nvSpPr>
        <dsp:cNvPr id="0" name=""/>
        <dsp:cNvSpPr/>
      </dsp:nvSpPr>
      <dsp:spPr>
        <a:xfrm>
          <a:off x="3292780" y="3219977"/>
          <a:ext cx="1304359" cy="1304359"/>
        </a:xfrm>
        <a:prstGeom prst="ellipse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tint val="50000"/>
                <a:satMod val="300000"/>
              </a:schemeClr>
            </a:gs>
            <a:gs pos="35000">
              <a:schemeClr val="accent4">
                <a:hueOff val="-4464770"/>
                <a:satOff val="26899"/>
                <a:lumOff val="2156"/>
                <a:alphaOff val="0"/>
                <a:tint val="37000"/>
                <a:satMod val="30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防疫影片：</a:t>
          </a:r>
          <a:endParaRPr lang="zh-TW" altLang="en-US" sz="2300" kern="1200" dirty="0"/>
        </a:p>
      </dsp:txBody>
      <dsp:txXfrm>
        <a:off x="3483799" y="3410996"/>
        <a:ext cx="922321" cy="922321"/>
      </dsp:txXfrm>
    </dsp:sp>
    <dsp:sp modelId="{25D7CABD-4124-4C47-A572-81540AD6F09D}">
      <dsp:nvSpPr>
        <dsp:cNvPr id="0" name=""/>
        <dsp:cNvSpPr/>
      </dsp:nvSpPr>
      <dsp:spPr>
        <a:xfrm>
          <a:off x="4727575" y="3219977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觀賞防疫影片</a:t>
          </a:r>
          <a:endParaRPr lang="zh-TW" alt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照顧自己，愛護家人！</a:t>
          </a:r>
          <a:endParaRPr lang="zh-TW" altLang="en-US" sz="2000" kern="1200" dirty="0"/>
        </a:p>
      </dsp:txBody>
      <dsp:txXfrm>
        <a:off x="4727575" y="3219977"/>
        <a:ext cx="1956539" cy="130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>
                <a:solidFill>
                  <a:srgbClr val="D2FAFE"/>
                </a:solidFill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40000"/>
                <a:satMod val="350000"/>
              </a:schemeClr>
            </a:gs>
            <a:gs pos="73000">
              <a:srgbClr val="D3F9FD"/>
            </a:gs>
            <a:gs pos="62000">
              <a:schemeClr val="accent4">
                <a:lumMod val="20000"/>
                <a:lumOff val="8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5">
              <a:lumMod val="20000"/>
              <a:lumOff val="80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40000"/>
                <a:satMod val="350000"/>
              </a:schemeClr>
            </a:gs>
            <a:gs pos="73000">
              <a:srgbClr val="D3F9FD"/>
            </a:gs>
            <a:gs pos="81000">
              <a:schemeClr val="accent4">
                <a:lumMod val="20000"/>
                <a:lumOff val="8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rgbClr val="CCCCFF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防疫大作戰</a:t>
            </a:r>
            <a:endParaRPr lang="zh-TW" altLang="en-US" sz="4800" dirty="0">
              <a:solidFill>
                <a:srgbClr val="CCCCFF"/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/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2060848"/>
            <a:ext cx="5432648" cy="4489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新型冠狀病毒 防疫須知</a:t>
            </a:r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245851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chemeClr val="accent2">
                    <a:lumMod val="40000"/>
                    <a:lumOff val="60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335617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0500673"/>
              </p:ext>
            </p:extLst>
          </p:nvPr>
        </p:nvGraphicFramePr>
        <p:xfrm>
          <a:off x="683568" y="170080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1350</TotalTime>
  <Words>122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清松手寫體2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54</cp:revision>
  <dcterms:created xsi:type="dcterms:W3CDTF">2014-02-08T16:25:00Z</dcterms:created>
  <dcterms:modified xsi:type="dcterms:W3CDTF">2021-12-13T03:59:36Z</dcterms:modified>
</cp:coreProperties>
</file>