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C705AB-05F4-4525-8FF9-D680DC24F759}" type="doc">
      <dgm:prSet loTypeId="urn:microsoft.com/office/officeart/2005/8/layout/hList7" loCatId="list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F0198463-A9DB-46F4-9565-621E8C6CE5B1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3401D21D-8827-4DD2-BF6E-E9AC47337843}" type="parTrans" cxnId="{EC620829-1BBC-4CB8-96AF-8489E55E7D9B}">
      <dgm:prSet/>
      <dgm:spPr/>
      <dgm:t>
        <a:bodyPr/>
        <a:lstStyle/>
        <a:p>
          <a:endParaRPr lang="zh-TW" altLang="en-US"/>
        </a:p>
      </dgm:t>
    </dgm:pt>
    <dgm:pt modelId="{94528226-C16A-4542-A98C-5B30A3B66D60}" type="sibTrans" cxnId="{EC620829-1BBC-4CB8-96AF-8489E55E7D9B}">
      <dgm:prSet/>
      <dgm:spPr/>
      <dgm:t>
        <a:bodyPr/>
        <a:lstStyle/>
        <a:p>
          <a:endParaRPr lang="zh-TW" altLang="en-US"/>
        </a:p>
      </dgm:t>
    </dgm:pt>
    <dgm:pt modelId="{CCD30B78-5FBD-4121-A46E-62C67566230A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54F56C38-BF49-40CB-B1D9-7D269A7349FF}" type="parTrans" cxnId="{4F833BD4-7F84-499C-8823-0BC8E11CE046}">
      <dgm:prSet/>
      <dgm:spPr/>
      <dgm:t>
        <a:bodyPr/>
        <a:lstStyle/>
        <a:p>
          <a:endParaRPr lang="zh-TW" altLang="en-US"/>
        </a:p>
      </dgm:t>
    </dgm:pt>
    <dgm:pt modelId="{EF7E1C73-01BB-4DE9-9013-6DAA461B1D4C}" type="sibTrans" cxnId="{4F833BD4-7F84-499C-8823-0BC8E11CE046}">
      <dgm:prSet/>
      <dgm:spPr/>
      <dgm:t>
        <a:bodyPr/>
        <a:lstStyle/>
        <a:p>
          <a:endParaRPr lang="zh-TW" altLang="en-US"/>
        </a:p>
      </dgm:t>
    </dgm:pt>
    <dgm:pt modelId="{AC2670A4-2A8F-4621-A650-C5D0E90A0AEB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42C1D80-32D0-4441-84DC-EFFBA065D6DC}" type="parTrans" cxnId="{8D3E0512-C786-4367-AB18-D91A1A3C4A36}">
      <dgm:prSet/>
      <dgm:spPr/>
      <dgm:t>
        <a:bodyPr/>
        <a:lstStyle/>
        <a:p>
          <a:endParaRPr lang="zh-TW" altLang="en-US"/>
        </a:p>
      </dgm:t>
    </dgm:pt>
    <dgm:pt modelId="{4629B48C-3853-491D-AEE9-886B9ED78E89}" type="sibTrans" cxnId="{8D3E0512-C786-4367-AB18-D91A1A3C4A36}">
      <dgm:prSet/>
      <dgm:spPr/>
      <dgm:t>
        <a:bodyPr/>
        <a:lstStyle/>
        <a:p>
          <a:endParaRPr lang="zh-TW" altLang="en-US"/>
        </a:p>
      </dgm:t>
    </dgm:pt>
    <dgm:pt modelId="{7255B941-4C32-4C17-B9BE-CB4C52A2068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A7177CD-5A05-4AB4-9600-1AF2EC36AAFC}" type="parTrans" cxnId="{27285C8E-D473-40E1-A1CD-D305D9600525}">
      <dgm:prSet/>
      <dgm:spPr/>
      <dgm:t>
        <a:bodyPr/>
        <a:lstStyle/>
        <a:p>
          <a:endParaRPr lang="zh-TW" altLang="en-US"/>
        </a:p>
      </dgm:t>
    </dgm:pt>
    <dgm:pt modelId="{B9F59CD5-AC2B-4AA5-A97D-5C7C4A5CF948}" type="sibTrans" cxnId="{27285C8E-D473-40E1-A1CD-D305D9600525}">
      <dgm:prSet/>
      <dgm:spPr/>
      <dgm:t>
        <a:bodyPr/>
        <a:lstStyle/>
        <a:p>
          <a:endParaRPr lang="zh-TW" altLang="en-US"/>
        </a:p>
      </dgm:t>
    </dgm:pt>
    <dgm:pt modelId="{3843DB3C-792E-4DB7-9178-D951B2B71412}" type="pres">
      <dgm:prSet presAssocID="{7BC705AB-05F4-4525-8FF9-D680DC24F75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9B93991-B1E1-44F9-AB54-2ED547D52DDB}" type="pres">
      <dgm:prSet presAssocID="{7BC705AB-05F4-4525-8FF9-D680DC24F759}" presName="fgShape" presStyleLbl="fgShp" presStyleIdx="0" presStyleCnt="1"/>
      <dgm:spPr/>
    </dgm:pt>
    <dgm:pt modelId="{D290EA91-8599-44EE-BAE7-708F2829F4F6}" type="pres">
      <dgm:prSet presAssocID="{7BC705AB-05F4-4525-8FF9-D680DC24F759}" presName="linComp" presStyleCnt="0"/>
      <dgm:spPr/>
    </dgm:pt>
    <dgm:pt modelId="{7AD039D4-D064-4413-91E7-35FFA30473BE}" type="pres">
      <dgm:prSet presAssocID="{F0198463-A9DB-46F4-9565-621E8C6CE5B1}" presName="compNode" presStyleCnt="0"/>
      <dgm:spPr/>
    </dgm:pt>
    <dgm:pt modelId="{81363FA9-97E5-4253-98B4-4D18435DE5A2}" type="pres">
      <dgm:prSet presAssocID="{F0198463-A9DB-46F4-9565-621E8C6CE5B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0C2B0F0-7F6C-46A0-9A48-1BB49531B2B9}" type="pres">
      <dgm:prSet presAssocID="{F0198463-A9DB-46F4-9565-621E8C6CE5B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267201-3278-4B72-8502-314FE8A7B14F}" type="pres">
      <dgm:prSet presAssocID="{F0198463-A9DB-46F4-9565-621E8C6CE5B1}" presName="invisiNode" presStyleLbl="node1" presStyleIdx="0" presStyleCnt="4"/>
      <dgm:spPr/>
    </dgm:pt>
    <dgm:pt modelId="{B5102A87-6C07-479D-B675-34E9BA6F05CD}" type="pres">
      <dgm:prSet presAssocID="{F0198463-A9DB-46F4-9565-621E8C6CE5B1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D1EC279-CB88-4B57-B3E7-EE8D279D9BC5}" type="pres">
      <dgm:prSet presAssocID="{94528226-C16A-4542-A98C-5B30A3B66D6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2ECF8B5-BA5D-4085-8FA3-2AD91356686C}" type="pres">
      <dgm:prSet presAssocID="{CCD30B78-5FBD-4121-A46E-62C67566230A}" presName="compNode" presStyleCnt="0"/>
      <dgm:spPr/>
    </dgm:pt>
    <dgm:pt modelId="{490167BD-10DA-403F-9732-C535B94C897E}" type="pres">
      <dgm:prSet presAssocID="{CCD30B78-5FBD-4121-A46E-62C67566230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0CC7C8D-10F3-4728-AE5F-782E09E6DBBF}" type="pres">
      <dgm:prSet presAssocID="{CCD30B78-5FBD-4121-A46E-62C67566230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EE0036-7971-486C-8F46-DABD21B34DDD}" type="pres">
      <dgm:prSet presAssocID="{CCD30B78-5FBD-4121-A46E-62C67566230A}" presName="invisiNode" presStyleLbl="node1" presStyleIdx="1" presStyleCnt="4"/>
      <dgm:spPr/>
    </dgm:pt>
    <dgm:pt modelId="{70F5E4F8-9E64-4D51-8649-08AAE4EB12F3}" type="pres">
      <dgm:prSet presAssocID="{CCD30B78-5FBD-4121-A46E-62C67566230A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3B9CA75-F875-448F-A678-5B03106B676C}" type="pres">
      <dgm:prSet presAssocID="{EF7E1C73-01BB-4DE9-9013-6DAA461B1D4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C73D294-DE8B-4A11-992C-AE0B31ED7AC6}" type="pres">
      <dgm:prSet presAssocID="{AC2670A4-2A8F-4621-A650-C5D0E90A0AEB}" presName="compNode" presStyleCnt="0"/>
      <dgm:spPr/>
    </dgm:pt>
    <dgm:pt modelId="{B06EAD59-E560-4CA3-8A82-3FE2C31C03C7}" type="pres">
      <dgm:prSet presAssocID="{AC2670A4-2A8F-4621-A650-C5D0E90A0AEB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C801B3A-7264-4B17-A7D2-666C82349085}" type="pres">
      <dgm:prSet presAssocID="{AC2670A4-2A8F-4621-A650-C5D0E90A0AE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107369-607B-4097-9482-0E35180F4F23}" type="pres">
      <dgm:prSet presAssocID="{AC2670A4-2A8F-4621-A650-C5D0E90A0AEB}" presName="invisiNode" presStyleLbl="node1" presStyleIdx="2" presStyleCnt="4"/>
      <dgm:spPr/>
    </dgm:pt>
    <dgm:pt modelId="{24F2B513-C9DF-4C02-909F-18223A158F26}" type="pres">
      <dgm:prSet presAssocID="{AC2670A4-2A8F-4621-A650-C5D0E90A0AEB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4C74E56-6F58-45D3-8A4D-8DDFC58C1A5F}" type="pres">
      <dgm:prSet presAssocID="{4629B48C-3853-491D-AEE9-886B9ED78E8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C679920-467B-46EE-B742-1EFCA7610663}" type="pres">
      <dgm:prSet presAssocID="{7255B941-4C32-4C17-B9BE-CB4C52A2068D}" presName="compNode" presStyleCnt="0"/>
      <dgm:spPr/>
    </dgm:pt>
    <dgm:pt modelId="{95BCAD63-CCDB-48A8-8E7C-860FD824AC7E}" type="pres">
      <dgm:prSet presAssocID="{7255B941-4C32-4C17-B9BE-CB4C52A2068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DC3E65D-2126-4585-9C59-642208B8FD24}" type="pres">
      <dgm:prSet presAssocID="{7255B941-4C32-4C17-B9BE-CB4C52A2068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2F7027-938A-433E-96DC-47E67D8CC208}" type="pres">
      <dgm:prSet presAssocID="{7255B941-4C32-4C17-B9BE-CB4C52A2068D}" presName="invisiNode" presStyleLbl="node1" presStyleIdx="3" presStyleCnt="4"/>
      <dgm:spPr/>
    </dgm:pt>
    <dgm:pt modelId="{6ACF0021-35C5-48F0-A7FB-55FFA398246C}" type="pres">
      <dgm:prSet presAssocID="{7255B941-4C32-4C17-B9BE-CB4C52A2068D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C5547997-0A91-40B6-AE51-429C35531497}" type="presOf" srcId="{F0198463-A9DB-46F4-9565-621E8C6CE5B1}" destId="{B0C2B0F0-7F6C-46A0-9A48-1BB49531B2B9}" srcOrd="1" destOrd="0" presId="urn:microsoft.com/office/officeart/2005/8/layout/hList7"/>
    <dgm:cxn modelId="{48463E26-A68E-42B4-ADD8-ACFA28522A1C}" type="presOf" srcId="{4629B48C-3853-491D-AEE9-886B9ED78E89}" destId="{F4C74E56-6F58-45D3-8A4D-8DDFC58C1A5F}" srcOrd="0" destOrd="0" presId="urn:microsoft.com/office/officeart/2005/8/layout/hList7"/>
    <dgm:cxn modelId="{F0999BA5-97DB-45E5-8034-0D4BCE7F7B1F}" type="presOf" srcId="{F0198463-A9DB-46F4-9565-621E8C6CE5B1}" destId="{81363FA9-97E5-4253-98B4-4D18435DE5A2}" srcOrd="0" destOrd="0" presId="urn:microsoft.com/office/officeart/2005/8/layout/hList7"/>
    <dgm:cxn modelId="{E7E8FD3B-C46F-4E5E-B8B1-31627C955ADB}" type="presOf" srcId="{94528226-C16A-4542-A98C-5B30A3B66D60}" destId="{5D1EC279-CB88-4B57-B3E7-EE8D279D9BC5}" srcOrd="0" destOrd="0" presId="urn:microsoft.com/office/officeart/2005/8/layout/hList7"/>
    <dgm:cxn modelId="{053436A8-FC84-467E-9160-082B8816387A}" type="presOf" srcId="{7BC705AB-05F4-4525-8FF9-D680DC24F759}" destId="{3843DB3C-792E-4DB7-9178-D951B2B71412}" srcOrd="0" destOrd="0" presId="urn:microsoft.com/office/officeart/2005/8/layout/hList7"/>
    <dgm:cxn modelId="{C4002168-7569-40B8-B0C5-472712DE7D75}" type="presOf" srcId="{EF7E1C73-01BB-4DE9-9013-6DAA461B1D4C}" destId="{A3B9CA75-F875-448F-A678-5B03106B676C}" srcOrd="0" destOrd="0" presId="urn:microsoft.com/office/officeart/2005/8/layout/hList7"/>
    <dgm:cxn modelId="{27285C8E-D473-40E1-A1CD-D305D9600525}" srcId="{7BC705AB-05F4-4525-8FF9-D680DC24F759}" destId="{7255B941-4C32-4C17-B9BE-CB4C52A2068D}" srcOrd="3" destOrd="0" parTransId="{7A7177CD-5A05-4AB4-9600-1AF2EC36AAFC}" sibTransId="{B9F59CD5-AC2B-4AA5-A97D-5C7C4A5CF948}"/>
    <dgm:cxn modelId="{B9556980-10D4-4A44-A51A-745812E3E138}" type="presOf" srcId="{7255B941-4C32-4C17-B9BE-CB4C52A2068D}" destId="{ADC3E65D-2126-4585-9C59-642208B8FD24}" srcOrd="1" destOrd="0" presId="urn:microsoft.com/office/officeart/2005/8/layout/hList7"/>
    <dgm:cxn modelId="{E6F42310-4A84-4CB8-9E01-7A3FB817B95F}" type="presOf" srcId="{CCD30B78-5FBD-4121-A46E-62C67566230A}" destId="{C0CC7C8D-10F3-4728-AE5F-782E09E6DBBF}" srcOrd="1" destOrd="0" presId="urn:microsoft.com/office/officeart/2005/8/layout/hList7"/>
    <dgm:cxn modelId="{4F833BD4-7F84-499C-8823-0BC8E11CE046}" srcId="{7BC705AB-05F4-4525-8FF9-D680DC24F759}" destId="{CCD30B78-5FBD-4121-A46E-62C67566230A}" srcOrd="1" destOrd="0" parTransId="{54F56C38-BF49-40CB-B1D9-7D269A7349FF}" sibTransId="{EF7E1C73-01BB-4DE9-9013-6DAA461B1D4C}"/>
    <dgm:cxn modelId="{8D3E0512-C786-4367-AB18-D91A1A3C4A36}" srcId="{7BC705AB-05F4-4525-8FF9-D680DC24F759}" destId="{AC2670A4-2A8F-4621-A650-C5D0E90A0AEB}" srcOrd="2" destOrd="0" parTransId="{B42C1D80-32D0-4441-84DC-EFFBA065D6DC}" sibTransId="{4629B48C-3853-491D-AEE9-886B9ED78E89}"/>
    <dgm:cxn modelId="{5C14BFD4-4520-48C3-B8EA-E7BEB051EF3D}" type="presOf" srcId="{7255B941-4C32-4C17-B9BE-CB4C52A2068D}" destId="{95BCAD63-CCDB-48A8-8E7C-860FD824AC7E}" srcOrd="0" destOrd="0" presId="urn:microsoft.com/office/officeart/2005/8/layout/hList7"/>
    <dgm:cxn modelId="{EC620829-1BBC-4CB8-96AF-8489E55E7D9B}" srcId="{7BC705AB-05F4-4525-8FF9-D680DC24F759}" destId="{F0198463-A9DB-46F4-9565-621E8C6CE5B1}" srcOrd="0" destOrd="0" parTransId="{3401D21D-8827-4DD2-BF6E-E9AC47337843}" sibTransId="{94528226-C16A-4542-A98C-5B30A3B66D60}"/>
    <dgm:cxn modelId="{0FDCA829-CDAE-4A20-919E-F4823112C58C}" type="presOf" srcId="{CCD30B78-5FBD-4121-A46E-62C67566230A}" destId="{490167BD-10DA-403F-9732-C535B94C897E}" srcOrd="0" destOrd="0" presId="urn:microsoft.com/office/officeart/2005/8/layout/hList7"/>
    <dgm:cxn modelId="{090ED2D6-5D1C-42FB-8D5E-076E5FDAC7E1}" type="presOf" srcId="{AC2670A4-2A8F-4621-A650-C5D0E90A0AEB}" destId="{B06EAD59-E560-4CA3-8A82-3FE2C31C03C7}" srcOrd="0" destOrd="0" presId="urn:microsoft.com/office/officeart/2005/8/layout/hList7"/>
    <dgm:cxn modelId="{242C9BCD-7233-4051-9314-AC5B67E827B4}" type="presOf" srcId="{AC2670A4-2A8F-4621-A650-C5D0E90A0AEB}" destId="{3C801B3A-7264-4B17-A7D2-666C82349085}" srcOrd="1" destOrd="0" presId="urn:microsoft.com/office/officeart/2005/8/layout/hList7"/>
    <dgm:cxn modelId="{43E92C64-011C-423F-A5AA-3662BD507525}" type="presParOf" srcId="{3843DB3C-792E-4DB7-9178-D951B2B71412}" destId="{49B93991-B1E1-44F9-AB54-2ED547D52DDB}" srcOrd="0" destOrd="0" presId="urn:microsoft.com/office/officeart/2005/8/layout/hList7"/>
    <dgm:cxn modelId="{C31329E3-7D26-4286-8A60-24C72CB3C504}" type="presParOf" srcId="{3843DB3C-792E-4DB7-9178-D951B2B71412}" destId="{D290EA91-8599-44EE-BAE7-708F2829F4F6}" srcOrd="1" destOrd="0" presId="urn:microsoft.com/office/officeart/2005/8/layout/hList7"/>
    <dgm:cxn modelId="{CAF2EBF4-C8EF-4A2C-960C-5F0574230DE2}" type="presParOf" srcId="{D290EA91-8599-44EE-BAE7-708F2829F4F6}" destId="{7AD039D4-D064-4413-91E7-35FFA30473BE}" srcOrd="0" destOrd="0" presId="urn:microsoft.com/office/officeart/2005/8/layout/hList7"/>
    <dgm:cxn modelId="{48017075-D7D5-4425-AF19-A40F6E152673}" type="presParOf" srcId="{7AD039D4-D064-4413-91E7-35FFA30473BE}" destId="{81363FA9-97E5-4253-98B4-4D18435DE5A2}" srcOrd="0" destOrd="0" presId="urn:microsoft.com/office/officeart/2005/8/layout/hList7"/>
    <dgm:cxn modelId="{59065FA3-43CC-4C31-BD9B-A2D020B6EA44}" type="presParOf" srcId="{7AD039D4-D064-4413-91E7-35FFA30473BE}" destId="{B0C2B0F0-7F6C-46A0-9A48-1BB49531B2B9}" srcOrd="1" destOrd="0" presId="urn:microsoft.com/office/officeart/2005/8/layout/hList7"/>
    <dgm:cxn modelId="{44101B7B-A098-4070-9505-6F9AEA8E9F65}" type="presParOf" srcId="{7AD039D4-D064-4413-91E7-35FFA30473BE}" destId="{10267201-3278-4B72-8502-314FE8A7B14F}" srcOrd="2" destOrd="0" presId="urn:microsoft.com/office/officeart/2005/8/layout/hList7"/>
    <dgm:cxn modelId="{A6CBD7A3-72FE-485E-9524-8F09F59AF0B4}" type="presParOf" srcId="{7AD039D4-D064-4413-91E7-35FFA30473BE}" destId="{B5102A87-6C07-479D-B675-34E9BA6F05CD}" srcOrd="3" destOrd="0" presId="urn:microsoft.com/office/officeart/2005/8/layout/hList7"/>
    <dgm:cxn modelId="{5D367775-A7A4-417B-8913-70B2C3156187}" type="presParOf" srcId="{D290EA91-8599-44EE-BAE7-708F2829F4F6}" destId="{5D1EC279-CB88-4B57-B3E7-EE8D279D9BC5}" srcOrd="1" destOrd="0" presId="urn:microsoft.com/office/officeart/2005/8/layout/hList7"/>
    <dgm:cxn modelId="{08C310D8-E026-452A-8B68-D9983F01825E}" type="presParOf" srcId="{D290EA91-8599-44EE-BAE7-708F2829F4F6}" destId="{22ECF8B5-BA5D-4085-8FA3-2AD91356686C}" srcOrd="2" destOrd="0" presId="urn:microsoft.com/office/officeart/2005/8/layout/hList7"/>
    <dgm:cxn modelId="{EDFBB471-3C16-42EB-A8A0-04BF49FD5DD5}" type="presParOf" srcId="{22ECF8B5-BA5D-4085-8FA3-2AD91356686C}" destId="{490167BD-10DA-403F-9732-C535B94C897E}" srcOrd="0" destOrd="0" presId="urn:microsoft.com/office/officeart/2005/8/layout/hList7"/>
    <dgm:cxn modelId="{D58A444B-589C-4DF3-95CF-D78868022C68}" type="presParOf" srcId="{22ECF8B5-BA5D-4085-8FA3-2AD91356686C}" destId="{C0CC7C8D-10F3-4728-AE5F-782E09E6DBBF}" srcOrd="1" destOrd="0" presId="urn:microsoft.com/office/officeart/2005/8/layout/hList7"/>
    <dgm:cxn modelId="{97809B19-7D56-4C22-8D7F-596A1C686606}" type="presParOf" srcId="{22ECF8B5-BA5D-4085-8FA3-2AD91356686C}" destId="{A4EE0036-7971-486C-8F46-DABD21B34DDD}" srcOrd="2" destOrd="0" presId="urn:microsoft.com/office/officeart/2005/8/layout/hList7"/>
    <dgm:cxn modelId="{B49BFFED-A5F2-4CE2-B900-9D222324A483}" type="presParOf" srcId="{22ECF8B5-BA5D-4085-8FA3-2AD91356686C}" destId="{70F5E4F8-9E64-4D51-8649-08AAE4EB12F3}" srcOrd="3" destOrd="0" presId="urn:microsoft.com/office/officeart/2005/8/layout/hList7"/>
    <dgm:cxn modelId="{15511F74-80F8-4F84-8339-7BE6A634F2B4}" type="presParOf" srcId="{D290EA91-8599-44EE-BAE7-708F2829F4F6}" destId="{A3B9CA75-F875-448F-A678-5B03106B676C}" srcOrd="3" destOrd="0" presId="urn:microsoft.com/office/officeart/2005/8/layout/hList7"/>
    <dgm:cxn modelId="{07395518-433F-4EA4-A5A4-00E22181F31B}" type="presParOf" srcId="{D290EA91-8599-44EE-BAE7-708F2829F4F6}" destId="{CC73D294-DE8B-4A11-992C-AE0B31ED7AC6}" srcOrd="4" destOrd="0" presId="urn:microsoft.com/office/officeart/2005/8/layout/hList7"/>
    <dgm:cxn modelId="{EA4D6D76-B276-464F-8AC3-AEAD1D6C953B}" type="presParOf" srcId="{CC73D294-DE8B-4A11-992C-AE0B31ED7AC6}" destId="{B06EAD59-E560-4CA3-8A82-3FE2C31C03C7}" srcOrd="0" destOrd="0" presId="urn:microsoft.com/office/officeart/2005/8/layout/hList7"/>
    <dgm:cxn modelId="{6028D079-B68D-4398-826D-CC4E1F39D667}" type="presParOf" srcId="{CC73D294-DE8B-4A11-992C-AE0B31ED7AC6}" destId="{3C801B3A-7264-4B17-A7D2-666C82349085}" srcOrd="1" destOrd="0" presId="urn:microsoft.com/office/officeart/2005/8/layout/hList7"/>
    <dgm:cxn modelId="{AF8D2A85-2674-402E-BB77-083A3D65EFCE}" type="presParOf" srcId="{CC73D294-DE8B-4A11-992C-AE0B31ED7AC6}" destId="{27107369-607B-4097-9482-0E35180F4F23}" srcOrd="2" destOrd="0" presId="urn:microsoft.com/office/officeart/2005/8/layout/hList7"/>
    <dgm:cxn modelId="{E96440A3-667F-4A29-AFA1-ADC470601FB7}" type="presParOf" srcId="{CC73D294-DE8B-4A11-992C-AE0B31ED7AC6}" destId="{24F2B513-C9DF-4C02-909F-18223A158F26}" srcOrd="3" destOrd="0" presId="urn:microsoft.com/office/officeart/2005/8/layout/hList7"/>
    <dgm:cxn modelId="{A579C6C3-AF2E-495D-ADBF-4B50727AC99A}" type="presParOf" srcId="{D290EA91-8599-44EE-BAE7-708F2829F4F6}" destId="{F4C74E56-6F58-45D3-8A4D-8DDFC58C1A5F}" srcOrd="5" destOrd="0" presId="urn:microsoft.com/office/officeart/2005/8/layout/hList7"/>
    <dgm:cxn modelId="{A5D1E2FA-357C-415F-92FC-B7F2004D3333}" type="presParOf" srcId="{D290EA91-8599-44EE-BAE7-708F2829F4F6}" destId="{0C679920-467B-46EE-B742-1EFCA7610663}" srcOrd="6" destOrd="0" presId="urn:microsoft.com/office/officeart/2005/8/layout/hList7"/>
    <dgm:cxn modelId="{DEDA0CDF-24B7-41FF-9BCD-E6877AFB404B}" type="presParOf" srcId="{0C679920-467B-46EE-B742-1EFCA7610663}" destId="{95BCAD63-CCDB-48A8-8E7C-860FD824AC7E}" srcOrd="0" destOrd="0" presId="urn:microsoft.com/office/officeart/2005/8/layout/hList7"/>
    <dgm:cxn modelId="{F96D53F2-8729-4D18-B763-AA7039522537}" type="presParOf" srcId="{0C679920-467B-46EE-B742-1EFCA7610663}" destId="{ADC3E65D-2126-4585-9C59-642208B8FD24}" srcOrd="1" destOrd="0" presId="urn:microsoft.com/office/officeart/2005/8/layout/hList7"/>
    <dgm:cxn modelId="{297BEAAB-307C-4454-85C1-D6F7C848E3C2}" type="presParOf" srcId="{0C679920-467B-46EE-B742-1EFCA7610663}" destId="{9F2F7027-938A-433E-96DC-47E67D8CC208}" srcOrd="2" destOrd="0" presId="urn:microsoft.com/office/officeart/2005/8/layout/hList7"/>
    <dgm:cxn modelId="{53D4FE84-3339-4AE8-B5DA-2CB575BFBC26}" type="presParOf" srcId="{0C679920-467B-46EE-B742-1EFCA7610663}" destId="{6ACF0021-35C5-48F0-A7FB-55FFA398246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0E94DA-1427-4DE6-A618-CB29A138149C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9A40670-0500-4816-9E94-ABE147185194}">
      <dgm:prSet custT="1"/>
      <dgm:spPr/>
      <dgm:t>
        <a:bodyPr/>
        <a:lstStyle/>
        <a:p>
          <a:pPr rtl="0"/>
          <a:r>
            <a:rPr lang="zh-TW" sz="2400" dirty="0" smtClean="0"/>
            <a:t>室外至少</a:t>
          </a:r>
          <a:r>
            <a:rPr lang="en-US" sz="2400" dirty="0" smtClean="0"/>
            <a:t>1</a:t>
          </a:r>
          <a:r>
            <a:rPr lang="zh-TW" sz="2400" dirty="0" smtClean="0"/>
            <a:t>公尺</a:t>
          </a:r>
          <a:endParaRPr lang="zh-TW" sz="2400" dirty="0"/>
        </a:p>
      </dgm:t>
    </dgm:pt>
    <dgm:pt modelId="{C81BD753-5EAF-4CC3-991D-CD83545AC25A}" type="parTrans" cxnId="{7EE287EA-BFD1-41F5-BB60-28898A12468D}">
      <dgm:prSet/>
      <dgm:spPr/>
      <dgm:t>
        <a:bodyPr/>
        <a:lstStyle/>
        <a:p>
          <a:endParaRPr lang="zh-TW" altLang="en-US"/>
        </a:p>
      </dgm:t>
    </dgm:pt>
    <dgm:pt modelId="{0814517C-F5FC-4414-9B72-CC00E68489B4}" type="sibTrans" cxnId="{7EE287EA-BFD1-41F5-BB60-28898A12468D}">
      <dgm:prSet/>
      <dgm:spPr/>
      <dgm:t>
        <a:bodyPr/>
        <a:lstStyle/>
        <a:p>
          <a:endParaRPr lang="zh-TW" altLang="en-US"/>
        </a:p>
      </dgm:t>
    </dgm:pt>
    <dgm:pt modelId="{8F18D402-EE01-4CB4-8905-65D09576FDC2}">
      <dgm:prSet custT="1"/>
      <dgm:spPr/>
      <dgm:t>
        <a:bodyPr/>
        <a:lstStyle/>
        <a:p>
          <a:pPr rtl="0"/>
          <a:r>
            <a:rPr lang="zh-TW" sz="2000" dirty="0" smtClean="0"/>
            <a:t>大約</a:t>
          </a:r>
          <a:r>
            <a:rPr lang="en-US" sz="2000" dirty="0" smtClean="0"/>
            <a:t>3</a:t>
          </a:r>
          <a:r>
            <a:rPr lang="zh-TW" sz="2000" dirty="0" smtClean="0"/>
            <a:t>個步伐</a:t>
          </a:r>
          <a:endParaRPr lang="zh-TW" sz="2000" dirty="0"/>
        </a:p>
      </dgm:t>
    </dgm:pt>
    <dgm:pt modelId="{6F43E621-1746-448F-A6B1-D7BF6A3D3CDC}" type="parTrans" cxnId="{42A6BA92-AE2D-4403-B0D3-7585FBB4E927}">
      <dgm:prSet/>
      <dgm:spPr/>
      <dgm:t>
        <a:bodyPr/>
        <a:lstStyle/>
        <a:p>
          <a:endParaRPr lang="zh-TW" altLang="en-US"/>
        </a:p>
      </dgm:t>
    </dgm:pt>
    <dgm:pt modelId="{759D4958-EB24-49C0-A9C7-7CCA67DFA112}" type="sibTrans" cxnId="{42A6BA92-AE2D-4403-B0D3-7585FBB4E927}">
      <dgm:prSet/>
      <dgm:spPr/>
      <dgm:t>
        <a:bodyPr/>
        <a:lstStyle/>
        <a:p>
          <a:endParaRPr lang="zh-TW" altLang="en-US"/>
        </a:p>
      </dgm:t>
    </dgm:pt>
    <dgm:pt modelId="{15CAFFAF-D909-4235-B235-D73AF31894A4}">
      <dgm:prSet custT="1"/>
      <dgm:spPr/>
      <dgm:t>
        <a:bodyPr/>
        <a:lstStyle/>
        <a:p>
          <a:pPr rtl="0"/>
          <a:r>
            <a:rPr lang="zh-TW" sz="2400" dirty="0" smtClean="0"/>
            <a:t>室內至少</a:t>
          </a:r>
          <a:r>
            <a:rPr lang="en-US" sz="2400" dirty="0" smtClean="0"/>
            <a:t>1.5</a:t>
          </a:r>
          <a:r>
            <a:rPr lang="zh-TW" sz="2400" dirty="0" smtClean="0"/>
            <a:t>公尺</a:t>
          </a:r>
          <a:endParaRPr lang="zh-TW" sz="2400" dirty="0"/>
        </a:p>
      </dgm:t>
    </dgm:pt>
    <dgm:pt modelId="{737044B2-EA5A-499C-9BF9-4CABB641D734}" type="parTrans" cxnId="{8A71EF3A-5943-4155-B0A8-CF0A518F58B7}">
      <dgm:prSet/>
      <dgm:spPr/>
      <dgm:t>
        <a:bodyPr/>
        <a:lstStyle/>
        <a:p>
          <a:endParaRPr lang="zh-TW" altLang="en-US"/>
        </a:p>
      </dgm:t>
    </dgm:pt>
    <dgm:pt modelId="{84F08272-F77F-4FFD-9B84-20E60066C497}" type="sibTrans" cxnId="{8A71EF3A-5943-4155-B0A8-CF0A518F58B7}">
      <dgm:prSet/>
      <dgm:spPr/>
      <dgm:t>
        <a:bodyPr/>
        <a:lstStyle/>
        <a:p>
          <a:endParaRPr lang="zh-TW" altLang="en-US"/>
        </a:p>
      </dgm:t>
    </dgm:pt>
    <dgm:pt modelId="{F17F5B99-2F65-4EFD-93FB-CB3E67B8F468}">
      <dgm:prSet custT="1"/>
      <dgm:spPr/>
      <dgm:t>
        <a:bodyPr/>
        <a:lstStyle/>
        <a:p>
          <a:pPr rtl="0"/>
          <a:r>
            <a:rPr lang="zh-TW" altLang="en-US" sz="2000" dirty="0" smtClean="0"/>
            <a:t>大約手臂的兩倍長</a:t>
          </a:r>
          <a:endParaRPr lang="zh-TW" altLang="en-US" sz="2000" dirty="0"/>
        </a:p>
      </dgm:t>
    </dgm:pt>
    <dgm:pt modelId="{9E0B5C85-E975-4DC0-80AA-8DB0B718F51B}" type="parTrans" cxnId="{86CB4676-DB77-4B5C-BC61-A81485ADC73A}">
      <dgm:prSet/>
      <dgm:spPr/>
      <dgm:t>
        <a:bodyPr/>
        <a:lstStyle/>
        <a:p>
          <a:endParaRPr lang="zh-TW" altLang="en-US"/>
        </a:p>
      </dgm:t>
    </dgm:pt>
    <dgm:pt modelId="{6910FAAF-1FB2-448F-80DA-539CAF1ACC34}" type="sibTrans" cxnId="{86CB4676-DB77-4B5C-BC61-A81485ADC73A}">
      <dgm:prSet/>
      <dgm:spPr/>
      <dgm:t>
        <a:bodyPr/>
        <a:lstStyle/>
        <a:p>
          <a:endParaRPr lang="zh-TW" altLang="en-US"/>
        </a:p>
      </dgm:t>
    </dgm:pt>
    <dgm:pt modelId="{23147916-2D81-480D-9CF9-5B29E3589AEA}" type="pres">
      <dgm:prSet presAssocID="{5F0E94DA-1427-4DE6-A618-CB29A138149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E8D6D04F-17F2-4BD8-897C-6C9C606E5F5A}" type="pres">
      <dgm:prSet presAssocID="{E9A40670-0500-4816-9E94-ABE147185194}" presName="composite" presStyleCnt="0"/>
      <dgm:spPr/>
      <dgm:t>
        <a:bodyPr/>
        <a:lstStyle/>
        <a:p>
          <a:endParaRPr lang="zh-TW" altLang="en-US"/>
        </a:p>
      </dgm:t>
    </dgm:pt>
    <dgm:pt modelId="{AB688CC2-AD9C-48CC-9D69-5E8BF362D723}" type="pres">
      <dgm:prSet presAssocID="{E9A40670-0500-4816-9E94-ABE147185194}" presName="ParentText" presStyleLbl="node1" presStyleIdx="0" presStyleCnt="2" custLinFactNeighborY="-956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C33902-F2E7-4FF7-8285-0C161D984E98}" type="pres">
      <dgm:prSet presAssocID="{E9A40670-0500-4816-9E94-ABE14718519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1054F06-3E12-401C-9C77-0AC76F79F30C}" type="pres">
      <dgm:prSet presAssocID="{E9A40670-0500-4816-9E94-ABE14718519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C7A841-F018-4377-A37C-AA1551CEA5DD}" type="pres">
      <dgm:prSet presAssocID="{0814517C-F5FC-4414-9B72-CC00E68489B4}" presName="sibTrans" presStyleCnt="0"/>
      <dgm:spPr/>
      <dgm:t>
        <a:bodyPr/>
        <a:lstStyle/>
        <a:p>
          <a:endParaRPr lang="zh-TW" altLang="en-US"/>
        </a:p>
      </dgm:t>
    </dgm:pt>
    <dgm:pt modelId="{7C3AFB5B-D28A-433A-B19A-18B3E10FC75E}" type="pres">
      <dgm:prSet presAssocID="{15CAFFAF-D909-4235-B235-D73AF31894A4}" presName="composite" presStyleCnt="0"/>
      <dgm:spPr/>
      <dgm:t>
        <a:bodyPr/>
        <a:lstStyle/>
        <a:p>
          <a:endParaRPr lang="zh-TW" altLang="en-US"/>
        </a:p>
      </dgm:t>
    </dgm:pt>
    <dgm:pt modelId="{7341C0CA-6472-4306-8892-3982A511F520}" type="pres">
      <dgm:prSet presAssocID="{15CAFFAF-D909-4235-B235-D73AF31894A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F5F20C-C215-4E7B-B84C-48EECBFA165C}" type="pres">
      <dgm:prSet presAssocID="{15CAFFAF-D909-4235-B235-D73AF31894A4}" presName="Image" presStyleLbl="bgImgPlace1" presStyleIdx="1" presStyleCnt="2"/>
      <dgm:spPr/>
      <dgm:t>
        <a:bodyPr/>
        <a:lstStyle/>
        <a:p>
          <a:endParaRPr lang="zh-TW" altLang="en-US"/>
        </a:p>
      </dgm:t>
    </dgm:pt>
    <dgm:pt modelId="{48607983-C6D5-4328-BFC6-6FE5C9247441}" type="pres">
      <dgm:prSet presAssocID="{15CAFFAF-D909-4235-B235-D73AF31894A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9887EC8-3D8E-4806-84BE-3C4062984189}" type="presOf" srcId="{8F18D402-EE01-4CB4-8905-65D09576FDC2}" destId="{61054F06-3E12-401C-9C77-0AC76F79F30C}" srcOrd="0" destOrd="0" presId="urn:microsoft.com/office/officeart/2008/layout/TitledPictureBlocks"/>
    <dgm:cxn modelId="{9E04AE33-31B0-4C6B-86FC-7726ECD71149}" type="presOf" srcId="{5F0E94DA-1427-4DE6-A618-CB29A138149C}" destId="{23147916-2D81-480D-9CF9-5B29E3589AEA}" srcOrd="0" destOrd="0" presId="urn:microsoft.com/office/officeart/2008/layout/TitledPictureBlocks"/>
    <dgm:cxn modelId="{F85A37D1-26AA-42A3-91EE-E708F6B98CD6}" type="presOf" srcId="{F17F5B99-2F65-4EFD-93FB-CB3E67B8F468}" destId="{48607983-C6D5-4328-BFC6-6FE5C9247441}" srcOrd="0" destOrd="0" presId="urn:microsoft.com/office/officeart/2008/layout/TitledPictureBlocks"/>
    <dgm:cxn modelId="{8A71EF3A-5943-4155-B0A8-CF0A518F58B7}" srcId="{5F0E94DA-1427-4DE6-A618-CB29A138149C}" destId="{15CAFFAF-D909-4235-B235-D73AF31894A4}" srcOrd="1" destOrd="0" parTransId="{737044B2-EA5A-499C-9BF9-4CABB641D734}" sibTransId="{84F08272-F77F-4FFD-9B84-20E60066C497}"/>
    <dgm:cxn modelId="{86CB4676-DB77-4B5C-BC61-A81485ADC73A}" srcId="{15CAFFAF-D909-4235-B235-D73AF31894A4}" destId="{F17F5B99-2F65-4EFD-93FB-CB3E67B8F468}" srcOrd="0" destOrd="0" parTransId="{9E0B5C85-E975-4DC0-80AA-8DB0B718F51B}" sibTransId="{6910FAAF-1FB2-448F-80DA-539CAF1ACC34}"/>
    <dgm:cxn modelId="{8EB78635-8949-4A9F-8726-98A81FE8FE30}" type="presOf" srcId="{E9A40670-0500-4816-9E94-ABE147185194}" destId="{AB688CC2-AD9C-48CC-9D69-5E8BF362D723}" srcOrd="0" destOrd="0" presId="urn:microsoft.com/office/officeart/2008/layout/TitledPictureBlocks"/>
    <dgm:cxn modelId="{737B0248-D985-44FB-AD40-83045678A797}" type="presOf" srcId="{15CAFFAF-D909-4235-B235-D73AF31894A4}" destId="{7341C0CA-6472-4306-8892-3982A511F520}" srcOrd="0" destOrd="0" presId="urn:microsoft.com/office/officeart/2008/layout/TitledPictureBlocks"/>
    <dgm:cxn modelId="{7EE287EA-BFD1-41F5-BB60-28898A12468D}" srcId="{5F0E94DA-1427-4DE6-A618-CB29A138149C}" destId="{E9A40670-0500-4816-9E94-ABE147185194}" srcOrd="0" destOrd="0" parTransId="{C81BD753-5EAF-4CC3-991D-CD83545AC25A}" sibTransId="{0814517C-F5FC-4414-9B72-CC00E68489B4}"/>
    <dgm:cxn modelId="{42A6BA92-AE2D-4403-B0D3-7585FBB4E927}" srcId="{E9A40670-0500-4816-9E94-ABE147185194}" destId="{8F18D402-EE01-4CB4-8905-65D09576FDC2}" srcOrd="0" destOrd="0" parTransId="{6F43E621-1746-448F-A6B1-D7BF6A3D3CDC}" sibTransId="{759D4958-EB24-49C0-A9C7-7CCA67DFA112}"/>
    <dgm:cxn modelId="{4C74EBA7-12FF-4EC8-9811-73714F995F4C}" type="presParOf" srcId="{23147916-2D81-480D-9CF9-5B29E3589AEA}" destId="{E8D6D04F-17F2-4BD8-897C-6C9C606E5F5A}" srcOrd="0" destOrd="0" presId="urn:microsoft.com/office/officeart/2008/layout/TitledPictureBlocks"/>
    <dgm:cxn modelId="{EDB7B848-5E7B-4CE6-A36E-09E30BBA4C46}" type="presParOf" srcId="{E8D6D04F-17F2-4BD8-897C-6C9C606E5F5A}" destId="{AB688CC2-AD9C-48CC-9D69-5E8BF362D723}" srcOrd="0" destOrd="0" presId="urn:microsoft.com/office/officeart/2008/layout/TitledPictureBlocks"/>
    <dgm:cxn modelId="{63B5B043-CDB1-4D47-9602-107666BCB65F}" type="presParOf" srcId="{E8D6D04F-17F2-4BD8-897C-6C9C606E5F5A}" destId="{C8C33902-F2E7-4FF7-8285-0C161D984E98}" srcOrd="1" destOrd="0" presId="urn:microsoft.com/office/officeart/2008/layout/TitledPictureBlocks"/>
    <dgm:cxn modelId="{627867B3-5014-477A-97FF-3E69F11B51CB}" type="presParOf" srcId="{E8D6D04F-17F2-4BD8-897C-6C9C606E5F5A}" destId="{61054F06-3E12-401C-9C77-0AC76F79F30C}" srcOrd="2" destOrd="0" presId="urn:microsoft.com/office/officeart/2008/layout/TitledPictureBlocks"/>
    <dgm:cxn modelId="{0FC73687-DD17-4E8B-A6EF-85F036793F9A}" type="presParOf" srcId="{23147916-2D81-480D-9CF9-5B29E3589AEA}" destId="{12C7A841-F018-4377-A37C-AA1551CEA5DD}" srcOrd="1" destOrd="0" presId="urn:microsoft.com/office/officeart/2008/layout/TitledPictureBlocks"/>
    <dgm:cxn modelId="{1F744D87-4A25-4E14-92CB-82E737078CAE}" type="presParOf" srcId="{23147916-2D81-480D-9CF9-5B29E3589AEA}" destId="{7C3AFB5B-D28A-433A-B19A-18B3E10FC75E}" srcOrd="2" destOrd="0" presId="urn:microsoft.com/office/officeart/2008/layout/TitledPictureBlocks"/>
    <dgm:cxn modelId="{EFCCD798-9306-470A-89C5-5E63251DAEDA}" type="presParOf" srcId="{7C3AFB5B-D28A-433A-B19A-18B3E10FC75E}" destId="{7341C0CA-6472-4306-8892-3982A511F520}" srcOrd="0" destOrd="0" presId="urn:microsoft.com/office/officeart/2008/layout/TitledPictureBlocks"/>
    <dgm:cxn modelId="{769F611F-FC3C-48C6-8F2B-35F7591BAB97}" type="presParOf" srcId="{7C3AFB5B-D28A-433A-B19A-18B3E10FC75E}" destId="{C3F5F20C-C215-4E7B-B84C-48EECBFA165C}" srcOrd="1" destOrd="0" presId="urn:microsoft.com/office/officeart/2008/layout/TitledPictureBlocks"/>
    <dgm:cxn modelId="{1A1F81D3-8153-4DAB-B2EF-EBD54DD80B4B}" type="presParOf" srcId="{7C3AFB5B-D28A-433A-B19A-18B3E10FC75E}" destId="{48607983-C6D5-4328-BFC6-6FE5C924744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65B4D8-797B-41B5-8F03-371585263BBD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AC2ED75-4554-423F-9DDF-9FB027F2E880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F5ADCC7-1653-4155-93FD-4B42961A6ED6}" type="parTrans" cxnId="{DC574C0F-37CB-44B0-B5B3-D7C4CC854C2D}">
      <dgm:prSet/>
      <dgm:spPr/>
      <dgm:t>
        <a:bodyPr/>
        <a:lstStyle/>
        <a:p>
          <a:endParaRPr lang="zh-TW" altLang="en-US"/>
        </a:p>
      </dgm:t>
    </dgm:pt>
    <dgm:pt modelId="{884661A2-F9EE-4294-9380-0F74FF53EA27}" type="sibTrans" cxnId="{DC574C0F-37CB-44B0-B5B3-D7C4CC854C2D}">
      <dgm:prSet/>
      <dgm:spPr/>
      <dgm:t>
        <a:bodyPr/>
        <a:lstStyle/>
        <a:p>
          <a:endParaRPr lang="zh-TW" altLang="en-US"/>
        </a:p>
      </dgm:t>
    </dgm:pt>
    <dgm:pt modelId="{CCCAA327-E445-402B-920D-20165766BAAF}">
      <dgm:prSet/>
      <dgm:spPr/>
      <dgm:t>
        <a:bodyPr/>
        <a:lstStyle/>
        <a:p>
          <a:pPr rtl="0"/>
          <a:r>
            <a:rPr lang="zh-TW" dirty="0" smtClean="0">
              <a:solidFill>
                <a:srgbClr val="66FFFF"/>
              </a:solidFill>
            </a:rPr>
            <a:t>掌握最新疫情</a:t>
          </a:r>
          <a:endParaRPr lang="zh-TW" dirty="0">
            <a:solidFill>
              <a:srgbClr val="66FFFF"/>
            </a:solidFill>
          </a:endParaRPr>
        </a:p>
      </dgm:t>
    </dgm:pt>
    <dgm:pt modelId="{C71ADD6A-161E-40B1-87C0-B497CB9754C2}" type="parTrans" cxnId="{B30801E7-71BE-4946-9CBB-34355C728F21}">
      <dgm:prSet/>
      <dgm:spPr/>
      <dgm:t>
        <a:bodyPr/>
        <a:lstStyle/>
        <a:p>
          <a:endParaRPr lang="zh-TW" altLang="en-US"/>
        </a:p>
      </dgm:t>
    </dgm:pt>
    <dgm:pt modelId="{0E6691BB-EFB5-4C2C-A7EE-97882C96664A}" type="sibTrans" cxnId="{B30801E7-71BE-4946-9CBB-34355C728F21}">
      <dgm:prSet/>
      <dgm:spPr/>
      <dgm:t>
        <a:bodyPr/>
        <a:lstStyle/>
        <a:p>
          <a:endParaRPr lang="zh-TW" altLang="en-US"/>
        </a:p>
      </dgm:t>
    </dgm:pt>
    <dgm:pt modelId="{CF18AF4C-8E25-4DA1-80B6-FFD62BCCD1D8}">
      <dgm:prSet/>
      <dgm:spPr/>
      <dgm:t>
        <a:bodyPr/>
        <a:lstStyle/>
        <a:p>
          <a:pPr rtl="0"/>
          <a:r>
            <a:rPr lang="zh-TW" dirty="0" smtClean="0">
              <a:solidFill>
                <a:srgbClr val="66FFFF"/>
              </a:solidFill>
            </a:rPr>
            <a:t>了解防疫議題</a:t>
          </a:r>
          <a:endParaRPr lang="zh-TW" dirty="0">
            <a:solidFill>
              <a:srgbClr val="66FFFF"/>
            </a:solidFill>
          </a:endParaRPr>
        </a:p>
      </dgm:t>
    </dgm:pt>
    <dgm:pt modelId="{BF108D2A-868D-4C57-9104-E2D4E7269702}" type="parTrans" cxnId="{11DF0ACE-F807-4486-9A6A-B8C39270C9DA}">
      <dgm:prSet/>
      <dgm:spPr/>
      <dgm:t>
        <a:bodyPr/>
        <a:lstStyle/>
        <a:p>
          <a:endParaRPr lang="zh-TW" altLang="en-US"/>
        </a:p>
      </dgm:t>
    </dgm:pt>
    <dgm:pt modelId="{8BE46D44-E8C4-4FBD-A6C8-1AAF21429EDF}" type="sibTrans" cxnId="{11DF0ACE-F807-4486-9A6A-B8C39270C9DA}">
      <dgm:prSet/>
      <dgm:spPr/>
      <dgm:t>
        <a:bodyPr/>
        <a:lstStyle/>
        <a:p>
          <a:endParaRPr lang="zh-TW" altLang="en-US"/>
        </a:p>
      </dgm:t>
    </dgm:pt>
    <dgm:pt modelId="{66E7C78A-9A36-47AD-BA12-034469A0836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6A2F07B8-9738-4EEA-96C8-A8619236AD8A}" type="parTrans" cxnId="{50E31771-D5BA-404D-9943-7EF367124E28}">
      <dgm:prSet/>
      <dgm:spPr/>
      <dgm:t>
        <a:bodyPr/>
        <a:lstStyle/>
        <a:p>
          <a:endParaRPr lang="zh-TW" altLang="en-US"/>
        </a:p>
      </dgm:t>
    </dgm:pt>
    <dgm:pt modelId="{7D7D0B9F-6660-4C78-A308-CB3D23A87723}" type="sibTrans" cxnId="{50E31771-D5BA-404D-9943-7EF367124E28}">
      <dgm:prSet/>
      <dgm:spPr/>
      <dgm:t>
        <a:bodyPr/>
        <a:lstStyle/>
        <a:p>
          <a:endParaRPr lang="zh-TW" altLang="en-US"/>
        </a:p>
      </dgm:t>
    </dgm:pt>
    <dgm:pt modelId="{2195D014-FA3C-4B36-AE19-C879D5778D7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C99CF2D6-B083-44BC-8EE3-9597A182C5C4}" type="parTrans" cxnId="{B93440B8-7C86-4A9D-A5C1-2DDF1228DBA8}">
      <dgm:prSet/>
      <dgm:spPr/>
      <dgm:t>
        <a:bodyPr/>
        <a:lstStyle/>
        <a:p>
          <a:endParaRPr lang="zh-TW" altLang="en-US"/>
        </a:p>
      </dgm:t>
    </dgm:pt>
    <dgm:pt modelId="{B6E73ADD-DA15-42DA-8EF8-F755972CEB6C}" type="sibTrans" cxnId="{B93440B8-7C86-4A9D-A5C1-2DDF1228DBA8}">
      <dgm:prSet/>
      <dgm:spPr/>
      <dgm:t>
        <a:bodyPr/>
        <a:lstStyle/>
        <a:p>
          <a:endParaRPr lang="zh-TW" altLang="en-US"/>
        </a:p>
      </dgm:t>
    </dgm:pt>
    <dgm:pt modelId="{B7E21865-CEE8-4950-A73E-0880D3BD7D6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58FF143D-10AC-4BA5-81F9-DB645F06165E}" type="parTrans" cxnId="{39BF2DD8-7EE1-4142-B259-0BAA9842C99C}">
      <dgm:prSet/>
      <dgm:spPr/>
      <dgm:t>
        <a:bodyPr/>
        <a:lstStyle/>
        <a:p>
          <a:endParaRPr lang="zh-TW" altLang="en-US"/>
        </a:p>
      </dgm:t>
    </dgm:pt>
    <dgm:pt modelId="{9AE09116-068F-471A-B9C7-E7944555C4C9}" type="sibTrans" cxnId="{39BF2DD8-7EE1-4142-B259-0BAA9842C99C}">
      <dgm:prSet/>
      <dgm:spPr/>
      <dgm:t>
        <a:bodyPr/>
        <a:lstStyle/>
        <a:p>
          <a:endParaRPr lang="zh-TW" altLang="en-US"/>
        </a:p>
      </dgm:t>
    </dgm:pt>
    <dgm:pt modelId="{1D256407-B9B6-444A-89F2-BE972F92543C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B601410C-4558-4F62-80CC-3DEAB2125614}" type="parTrans" cxnId="{BABF91D6-C797-4851-B611-B920D1B3DD25}">
      <dgm:prSet/>
      <dgm:spPr/>
      <dgm:t>
        <a:bodyPr/>
        <a:lstStyle/>
        <a:p>
          <a:endParaRPr lang="zh-TW" altLang="en-US"/>
        </a:p>
      </dgm:t>
    </dgm:pt>
    <dgm:pt modelId="{CBE17E8E-F964-4751-B086-9A39B86AA3F2}" type="sibTrans" cxnId="{BABF91D6-C797-4851-B611-B920D1B3DD25}">
      <dgm:prSet/>
      <dgm:spPr/>
      <dgm:t>
        <a:bodyPr/>
        <a:lstStyle/>
        <a:p>
          <a:endParaRPr lang="zh-TW" altLang="en-US"/>
        </a:p>
      </dgm:t>
    </dgm:pt>
    <dgm:pt modelId="{60ACE7B3-9105-4EC3-ACFC-B1CB7AE5E235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779B36BC-B657-4A62-A855-878992E99D35}" type="parTrans" cxnId="{548C7DCC-032E-40BA-873D-35DF191DF9B1}">
      <dgm:prSet/>
      <dgm:spPr/>
      <dgm:t>
        <a:bodyPr/>
        <a:lstStyle/>
        <a:p>
          <a:endParaRPr lang="zh-TW" altLang="en-US"/>
        </a:p>
      </dgm:t>
    </dgm:pt>
    <dgm:pt modelId="{1D538948-D4B5-4F9B-89F2-E5B6E7E17D8F}" type="sibTrans" cxnId="{548C7DCC-032E-40BA-873D-35DF191DF9B1}">
      <dgm:prSet/>
      <dgm:spPr/>
      <dgm:t>
        <a:bodyPr/>
        <a:lstStyle/>
        <a:p>
          <a:endParaRPr lang="zh-TW" altLang="en-US"/>
        </a:p>
      </dgm:t>
    </dgm:pt>
    <dgm:pt modelId="{FC7E1BEB-67EE-4BD2-B845-35A8DAF654AD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5F0A7CDF-F639-448F-AEB7-9500C19F82A0}" type="parTrans" cxnId="{17846F0E-99DC-4EA2-97B0-56226E59A128}">
      <dgm:prSet/>
      <dgm:spPr/>
      <dgm:t>
        <a:bodyPr/>
        <a:lstStyle/>
        <a:p>
          <a:endParaRPr lang="zh-TW" altLang="en-US"/>
        </a:p>
      </dgm:t>
    </dgm:pt>
    <dgm:pt modelId="{257D5D63-471C-4EB2-BCC7-B79ADE211147}" type="sibTrans" cxnId="{17846F0E-99DC-4EA2-97B0-56226E59A128}">
      <dgm:prSet/>
      <dgm:spPr/>
      <dgm:t>
        <a:bodyPr/>
        <a:lstStyle/>
        <a:p>
          <a:endParaRPr lang="zh-TW" altLang="en-US"/>
        </a:p>
      </dgm:t>
    </dgm:pt>
    <dgm:pt modelId="{13EBDD2B-BDF9-4F78-A414-D822791FCDDA}" type="pres">
      <dgm:prSet presAssocID="{2965B4D8-797B-41B5-8F03-371585263BB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7EA82E3-4C83-4B9C-9DB6-28F97AA9E870}" type="pres">
      <dgm:prSet presAssocID="{2965B4D8-797B-41B5-8F03-371585263BBD}" presName="cycle" presStyleCnt="0"/>
      <dgm:spPr/>
    </dgm:pt>
    <dgm:pt modelId="{C38AB3CD-87A3-497A-87D9-DD3754348C07}" type="pres">
      <dgm:prSet presAssocID="{2965B4D8-797B-41B5-8F03-371585263BBD}" presName="centerShape" presStyleCnt="0"/>
      <dgm:spPr/>
    </dgm:pt>
    <dgm:pt modelId="{971DED08-0F8E-40F1-8D09-4B7DEB1C5643}" type="pres">
      <dgm:prSet presAssocID="{2965B4D8-797B-41B5-8F03-371585263BBD}" presName="connSite" presStyleLbl="node1" presStyleIdx="0" presStyleCnt="4"/>
      <dgm:spPr/>
    </dgm:pt>
    <dgm:pt modelId="{81B93D71-6731-46D7-834B-7B1B8D05A383}" type="pres">
      <dgm:prSet presAssocID="{2965B4D8-797B-41B5-8F03-371585263BBD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8F99ECB-E77A-4452-9856-9BB02B444648}" type="pres">
      <dgm:prSet presAssocID="{AF5ADCC7-1653-4155-93FD-4B42961A6ED6}" presName="Name25" presStyleLbl="parChTrans1D1" presStyleIdx="0" presStyleCnt="3"/>
      <dgm:spPr/>
    </dgm:pt>
    <dgm:pt modelId="{18DAB021-29FE-413F-BE98-891BEDF620DE}" type="pres">
      <dgm:prSet presAssocID="{1AC2ED75-4554-423F-9DDF-9FB027F2E880}" presName="node" presStyleCnt="0"/>
      <dgm:spPr/>
    </dgm:pt>
    <dgm:pt modelId="{1C8B9ED0-4168-4A01-AA57-8D4B3C96CEBE}" type="pres">
      <dgm:prSet presAssocID="{1AC2ED75-4554-423F-9DDF-9FB027F2E880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2B1F31AC-A785-463B-B2D6-84885CEF1FEE}" type="pres">
      <dgm:prSet presAssocID="{1AC2ED75-4554-423F-9DDF-9FB027F2E880}" presName="childNode" presStyleLbl="revTx" presStyleIdx="0" presStyleCnt="3">
        <dgm:presLayoutVars>
          <dgm:bulletEnabled val="1"/>
        </dgm:presLayoutVars>
      </dgm:prSet>
      <dgm:spPr/>
    </dgm:pt>
    <dgm:pt modelId="{E8300F3F-D1D0-4EDA-8FCD-2AF02B632CF9}" type="pres">
      <dgm:prSet presAssocID="{6A2F07B8-9738-4EEA-96C8-A8619236AD8A}" presName="Name25" presStyleLbl="parChTrans1D1" presStyleIdx="1" presStyleCnt="3"/>
      <dgm:spPr/>
    </dgm:pt>
    <dgm:pt modelId="{F38C20A4-FE50-408A-93C3-937A9E7472D3}" type="pres">
      <dgm:prSet presAssocID="{66E7C78A-9A36-47AD-BA12-034469A08361}" presName="node" presStyleCnt="0"/>
      <dgm:spPr/>
    </dgm:pt>
    <dgm:pt modelId="{F1245EF6-DABC-4BF1-A6A2-B5A5F128DAD3}" type="pres">
      <dgm:prSet presAssocID="{66E7C78A-9A36-47AD-BA12-034469A0836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398BD647-9CB8-4E9D-8B98-B63F9B6465E4}" type="pres">
      <dgm:prSet presAssocID="{66E7C78A-9A36-47AD-BA12-034469A08361}" presName="childNode" presStyleLbl="revTx" presStyleIdx="1" presStyleCnt="3">
        <dgm:presLayoutVars>
          <dgm:bulletEnabled val="1"/>
        </dgm:presLayoutVars>
      </dgm:prSet>
      <dgm:spPr/>
    </dgm:pt>
    <dgm:pt modelId="{8BCED4B7-1C3E-473D-9EE5-E74E5237A458}" type="pres">
      <dgm:prSet presAssocID="{B601410C-4558-4F62-80CC-3DEAB2125614}" presName="Name25" presStyleLbl="parChTrans1D1" presStyleIdx="2" presStyleCnt="3"/>
      <dgm:spPr/>
    </dgm:pt>
    <dgm:pt modelId="{3E3B6304-995D-48B3-A5FB-8BF01B2667F9}" type="pres">
      <dgm:prSet presAssocID="{1D256407-B9B6-444A-89F2-BE972F92543C}" presName="node" presStyleCnt="0"/>
      <dgm:spPr/>
    </dgm:pt>
    <dgm:pt modelId="{FAB457E2-FC8A-4DE8-8DE9-9791F7AE8A56}" type="pres">
      <dgm:prSet presAssocID="{1D256407-B9B6-444A-89F2-BE972F92543C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06F472-DBA1-4F07-96C3-DDFA34A38436}" type="pres">
      <dgm:prSet presAssocID="{1D256407-B9B6-444A-89F2-BE972F92543C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AF33D6D3-42B0-45E6-90D5-F209F1196BC1}" type="presOf" srcId="{CF18AF4C-8E25-4DA1-80B6-FFD62BCCD1D8}" destId="{2B1F31AC-A785-463B-B2D6-84885CEF1FEE}" srcOrd="0" destOrd="1" presId="urn:microsoft.com/office/officeart/2005/8/layout/radial2"/>
    <dgm:cxn modelId="{7393B2C8-AC6B-43D0-8CE7-C6B76E1735D5}" type="presOf" srcId="{AF5ADCC7-1653-4155-93FD-4B42961A6ED6}" destId="{08F99ECB-E77A-4452-9856-9BB02B444648}" srcOrd="0" destOrd="0" presId="urn:microsoft.com/office/officeart/2005/8/layout/radial2"/>
    <dgm:cxn modelId="{C99A0500-84EF-43B2-AD6A-9F2381F15BE5}" type="presOf" srcId="{66E7C78A-9A36-47AD-BA12-034469A08361}" destId="{F1245EF6-DABC-4BF1-A6A2-B5A5F128DAD3}" srcOrd="0" destOrd="0" presId="urn:microsoft.com/office/officeart/2005/8/layout/radial2"/>
    <dgm:cxn modelId="{548C7DCC-032E-40BA-873D-35DF191DF9B1}" srcId="{1D256407-B9B6-444A-89F2-BE972F92543C}" destId="{60ACE7B3-9105-4EC3-ACFC-B1CB7AE5E235}" srcOrd="0" destOrd="0" parTransId="{779B36BC-B657-4A62-A855-878992E99D35}" sibTransId="{1D538948-D4B5-4F9B-89F2-E5B6E7E17D8F}"/>
    <dgm:cxn modelId="{569CB72A-02AB-4D11-8EB5-93FA79E5378B}" type="presOf" srcId="{2965B4D8-797B-41B5-8F03-371585263BBD}" destId="{13EBDD2B-BDF9-4F78-A414-D822791FCDDA}" srcOrd="0" destOrd="0" presId="urn:microsoft.com/office/officeart/2005/8/layout/radial2"/>
    <dgm:cxn modelId="{11DF0ACE-F807-4486-9A6A-B8C39270C9DA}" srcId="{1AC2ED75-4554-423F-9DDF-9FB027F2E880}" destId="{CF18AF4C-8E25-4DA1-80B6-FFD62BCCD1D8}" srcOrd="1" destOrd="0" parTransId="{BF108D2A-868D-4C57-9104-E2D4E7269702}" sibTransId="{8BE46D44-E8C4-4FBD-A6C8-1AAF21429EDF}"/>
    <dgm:cxn modelId="{D5A78A5F-9207-40C8-9203-FA0A4923B4EF}" type="presOf" srcId="{CCCAA327-E445-402B-920D-20165766BAAF}" destId="{2B1F31AC-A785-463B-B2D6-84885CEF1FEE}" srcOrd="0" destOrd="0" presId="urn:microsoft.com/office/officeart/2005/8/layout/radial2"/>
    <dgm:cxn modelId="{50E31771-D5BA-404D-9943-7EF367124E28}" srcId="{2965B4D8-797B-41B5-8F03-371585263BBD}" destId="{66E7C78A-9A36-47AD-BA12-034469A08361}" srcOrd="1" destOrd="0" parTransId="{6A2F07B8-9738-4EEA-96C8-A8619236AD8A}" sibTransId="{7D7D0B9F-6660-4C78-A308-CB3D23A87723}"/>
    <dgm:cxn modelId="{E5F20DB4-F00A-42B5-A3D5-55C94F16A927}" type="presOf" srcId="{6A2F07B8-9738-4EEA-96C8-A8619236AD8A}" destId="{E8300F3F-D1D0-4EDA-8FCD-2AF02B632CF9}" srcOrd="0" destOrd="0" presId="urn:microsoft.com/office/officeart/2005/8/layout/radial2"/>
    <dgm:cxn modelId="{8F3BE6C0-0668-4A1C-AED4-BB3456B78703}" type="presOf" srcId="{B601410C-4558-4F62-80CC-3DEAB2125614}" destId="{8BCED4B7-1C3E-473D-9EE5-E74E5237A458}" srcOrd="0" destOrd="0" presId="urn:microsoft.com/office/officeart/2005/8/layout/radial2"/>
    <dgm:cxn modelId="{F8C282C0-DEEE-4668-951D-FCB1BDBB6781}" type="presOf" srcId="{1D256407-B9B6-444A-89F2-BE972F92543C}" destId="{FAB457E2-FC8A-4DE8-8DE9-9791F7AE8A56}" srcOrd="0" destOrd="0" presId="urn:microsoft.com/office/officeart/2005/8/layout/radial2"/>
    <dgm:cxn modelId="{DC574C0F-37CB-44B0-B5B3-D7C4CC854C2D}" srcId="{2965B4D8-797B-41B5-8F03-371585263BBD}" destId="{1AC2ED75-4554-423F-9DDF-9FB027F2E880}" srcOrd="0" destOrd="0" parTransId="{AF5ADCC7-1653-4155-93FD-4B42961A6ED6}" sibTransId="{884661A2-F9EE-4294-9380-0F74FF53EA27}"/>
    <dgm:cxn modelId="{39BF2DD8-7EE1-4142-B259-0BAA9842C99C}" srcId="{66E7C78A-9A36-47AD-BA12-034469A08361}" destId="{B7E21865-CEE8-4950-A73E-0880D3BD7D66}" srcOrd="1" destOrd="0" parTransId="{58FF143D-10AC-4BA5-81F9-DB645F06165E}" sibTransId="{9AE09116-068F-471A-B9C7-E7944555C4C9}"/>
    <dgm:cxn modelId="{D8E91DC0-C75C-4D19-BB1D-B24C2A190F38}" type="presOf" srcId="{FC7E1BEB-67EE-4BD2-B845-35A8DAF654AD}" destId="{C806F472-DBA1-4F07-96C3-DDFA34A38436}" srcOrd="0" destOrd="1" presId="urn:microsoft.com/office/officeart/2005/8/layout/radial2"/>
    <dgm:cxn modelId="{B705A50A-83E6-4FC1-B92C-D709D20AA4D8}" type="presOf" srcId="{B7E21865-CEE8-4950-A73E-0880D3BD7D66}" destId="{398BD647-9CB8-4E9D-8B98-B63F9B6465E4}" srcOrd="0" destOrd="1" presId="urn:microsoft.com/office/officeart/2005/8/layout/radial2"/>
    <dgm:cxn modelId="{BABF91D6-C797-4851-B611-B920D1B3DD25}" srcId="{2965B4D8-797B-41B5-8F03-371585263BBD}" destId="{1D256407-B9B6-444A-89F2-BE972F92543C}" srcOrd="2" destOrd="0" parTransId="{B601410C-4558-4F62-80CC-3DEAB2125614}" sibTransId="{CBE17E8E-F964-4751-B086-9A39B86AA3F2}"/>
    <dgm:cxn modelId="{644AC541-60EC-4439-8D9D-809FC02BC9F5}" type="presOf" srcId="{1AC2ED75-4554-423F-9DDF-9FB027F2E880}" destId="{1C8B9ED0-4168-4A01-AA57-8D4B3C96CEBE}" srcOrd="0" destOrd="0" presId="urn:microsoft.com/office/officeart/2005/8/layout/radial2"/>
    <dgm:cxn modelId="{B93440B8-7C86-4A9D-A5C1-2DDF1228DBA8}" srcId="{66E7C78A-9A36-47AD-BA12-034469A08361}" destId="{2195D014-FA3C-4B36-AE19-C879D5778D73}" srcOrd="0" destOrd="0" parTransId="{C99CF2D6-B083-44BC-8EE3-9597A182C5C4}" sibTransId="{B6E73ADD-DA15-42DA-8EF8-F755972CEB6C}"/>
    <dgm:cxn modelId="{70523D06-8DC3-4CCA-836F-617433C2B32F}" type="presOf" srcId="{60ACE7B3-9105-4EC3-ACFC-B1CB7AE5E235}" destId="{C806F472-DBA1-4F07-96C3-DDFA34A38436}" srcOrd="0" destOrd="0" presId="urn:microsoft.com/office/officeart/2005/8/layout/radial2"/>
    <dgm:cxn modelId="{17846F0E-99DC-4EA2-97B0-56226E59A128}" srcId="{1D256407-B9B6-444A-89F2-BE972F92543C}" destId="{FC7E1BEB-67EE-4BD2-B845-35A8DAF654AD}" srcOrd="1" destOrd="0" parTransId="{5F0A7CDF-F639-448F-AEB7-9500C19F82A0}" sibTransId="{257D5D63-471C-4EB2-BCC7-B79ADE211147}"/>
    <dgm:cxn modelId="{B30801E7-71BE-4946-9CBB-34355C728F21}" srcId="{1AC2ED75-4554-423F-9DDF-9FB027F2E880}" destId="{CCCAA327-E445-402B-920D-20165766BAAF}" srcOrd="0" destOrd="0" parTransId="{C71ADD6A-161E-40B1-87C0-B497CB9754C2}" sibTransId="{0E6691BB-EFB5-4C2C-A7EE-97882C96664A}"/>
    <dgm:cxn modelId="{9088C18F-1990-4881-9BDE-3F3E31FAD977}" type="presOf" srcId="{2195D014-FA3C-4B36-AE19-C879D5778D73}" destId="{398BD647-9CB8-4E9D-8B98-B63F9B6465E4}" srcOrd="0" destOrd="0" presId="urn:microsoft.com/office/officeart/2005/8/layout/radial2"/>
    <dgm:cxn modelId="{7DC1555A-A598-47AA-9345-97E74E53F39A}" type="presParOf" srcId="{13EBDD2B-BDF9-4F78-A414-D822791FCDDA}" destId="{37EA82E3-4C83-4B9C-9DB6-28F97AA9E870}" srcOrd="0" destOrd="0" presId="urn:microsoft.com/office/officeart/2005/8/layout/radial2"/>
    <dgm:cxn modelId="{528E0D23-9683-42A7-90D3-A03E3B630F66}" type="presParOf" srcId="{37EA82E3-4C83-4B9C-9DB6-28F97AA9E870}" destId="{C38AB3CD-87A3-497A-87D9-DD3754348C07}" srcOrd="0" destOrd="0" presId="urn:microsoft.com/office/officeart/2005/8/layout/radial2"/>
    <dgm:cxn modelId="{15E5CE59-EE0B-453D-802E-735CAFB5FE2F}" type="presParOf" srcId="{C38AB3CD-87A3-497A-87D9-DD3754348C07}" destId="{971DED08-0F8E-40F1-8D09-4B7DEB1C5643}" srcOrd="0" destOrd="0" presId="urn:microsoft.com/office/officeart/2005/8/layout/radial2"/>
    <dgm:cxn modelId="{641D1A47-1E0C-41B9-963B-2F6FA7B38F30}" type="presParOf" srcId="{C38AB3CD-87A3-497A-87D9-DD3754348C07}" destId="{81B93D71-6731-46D7-834B-7B1B8D05A383}" srcOrd="1" destOrd="0" presId="urn:microsoft.com/office/officeart/2005/8/layout/radial2"/>
    <dgm:cxn modelId="{42128125-4284-4987-AC9D-D9101E5E1F9E}" type="presParOf" srcId="{37EA82E3-4C83-4B9C-9DB6-28F97AA9E870}" destId="{08F99ECB-E77A-4452-9856-9BB02B444648}" srcOrd="1" destOrd="0" presId="urn:microsoft.com/office/officeart/2005/8/layout/radial2"/>
    <dgm:cxn modelId="{8BC7FB6E-4FDE-4A9A-BC0D-C3C433A2E7FD}" type="presParOf" srcId="{37EA82E3-4C83-4B9C-9DB6-28F97AA9E870}" destId="{18DAB021-29FE-413F-BE98-891BEDF620DE}" srcOrd="2" destOrd="0" presId="urn:microsoft.com/office/officeart/2005/8/layout/radial2"/>
    <dgm:cxn modelId="{B7A58C5C-E351-4F7F-9B20-45E6B5192C9B}" type="presParOf" srcId="{18DAB021-29FE-413F-BE98-891BEDF620DE}" destId="{1C8B9ED0-4168-4A01-AA57-8D4B3C96CEBE}" srcOrd="0" destOrd="0" presId="urn:microsoft.com/office/officeart/2005/8/layout/radial2"/>
    <dgm:cxn modelId="{05AE0AEF-1A20-437E-8953-339218307730}" type="presParOf" srcId="{18DAB021-29FE-413F-BE98-891BEDF620DE}" destId="{2B1F31AC-A785-463B-B2D6-84885CEF1FEE}" srcOrd="1" destOrd="0" presId="urn:microsoft.com/office/officeart/2005/8/layout/radial2"/>
    <dgm:cxn modelId="{06CCE6E3-3CD5-4A74-8282-6AF9C70C8D87}" type="presParOf" srcId="{37EA82E3-4C83-4B9C-9DB6-28F97AA9E870}" destId="{E8300F3F-D1D0-4EDA-8FCD-2AF02B632CF9}" srcOrd="3" destOrd="0" presId="urn:microsoft.com/office/officeart/2005/8/layout/radial2"/>
    <dgm:cxn modelId="{6EF9D7BD-39CE-4A91-B7F7-39FA63114D94}" type="presParOf" srcId="{37EA82E3-4C83-4B9C-9DB6-28F97AA9E870}" destId="{F38C20A4-FE50-408A-93C3-937A9E7472D3}" srcOrd="4" destOrd="0" presId="urn:microsoft.com/office/officeart/2005/8/layout/radial2"/>
    <dgm:cxn modelId="{9916B51D-31F3-4F62-A0E0-F06FBAE7009C}" type="presParOf" srcId="{F38C20A4-FE50-408A-93C3-937A9E7472D3}" destId="{F1245EF6-DABC-4BF1-A6A2-B5A5F128DAD3}" srcOrd="0" destOrd="0" presId="urn:microsoft.com/office/officeart/2005/8/layout/radial2"/>
    <dgm:cxn modelId="{B9AE7A81-ADA8-4900-8BBD-21F07DDAF119}" type="presParOf" srcId="{F38C20A4-FE50-408A-93C3-937A9E7472D3}" destId="{398BD647-9CB8-4E9D-8B98-B63F9B6465E4}" srcOrd="1" destOrd="0" presId="urn:microsoft.com/office/officeart/2005/8/layout/radial2"/>
    <dgm:cxn modelId="{FDAA2F9B-726E-4AB3-8EB4-F315ADAD540D}" type="presParOf" srcId="{37EA82E3-4C83-4B9C-9DB6-28F97AA9E870}" destId="{8BCED4B7-1C3E-473D-9EE5-E74E5237A458}" srcOrd="5" destOrd="0" presId="urn:microsoft.com/office/officeart/2005/8/layout/radial2"/>
    <dgm:cxn modelId="{3D6C61BE-688C-4464-B0DC-64E9886A8FD2}" type="presParOf" srcId="{37EA82E3-4C83-4B9C-9DB6-28F97AA9E870}" destId="{3E3B6304-995D-48B3-A5FB-8BF01B2667F9}" srcOrd="6" destOrd="0" presId="urn:microsoft.com/office/officeart/2005/8/layout/radial2"/>
    <dgm:cxn modelId="{00319F3A-1AD7-4DC6-9271-D980CF8CC89A}" type="presParOf" srcId="{3E3B6304-995D-48B3-A5FB-8BF01B2667F9}" destId="{FAB457E2-FC8A-4DE8-8DE9-9791F7AE8A56}" srcOrd="0" destOrd="0" presId="urn:microsoft.com/office/officeart/2005/8/layout/radial2"/>
    <dgm:cxn modelId="{AC532435-68EB-4EC0-B1F4-890AC5B0E7E4}" type="presParOf" srcId="{3E3B6304-995D-48B3-A5FB-8BF01B2667F9}" destId="{C806F472-DBA1-4F07-96C3-DDFA34A3843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63FA9-97E5-4253-98B4-4D18435DE5A2}">
      <dsp:nvSpPr>
        <dsp:cNvPr id="0" name=""/>
        <dsp:cNvSpPr/>
      </dsp:nvSpPr>
      <dsp:spPr>
        <a:xfrm>
          <a:off x="1528" y="0"/>
          <a:ext cx="1601909" cy="3767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雙手肥皂清潔，搓洗</a:t>
          </a:r>
          <a:r>
            <a:rPr lang="en-US" sz="2000" kern="1200" smtClean="0"/>
            <a:t>40~60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1528" y="1507068"/>
        <a:ext cx="1601909" cy="1507068"/>
      </dsp:txXfrm>
    </dsp:sp>
    <dsp:sp modelId="{B5102A87-6C07-479D-B675-34E9BA6F05CD}">
      <dsp:nvSpPr>
        <dsp:cNvPr id="0" name=""/>
        <dsp:cNvSpPr/>
      </dsp:nvSpPr>
      <dsp:spPr>
        <a:xfrm>
          <a:off x="175166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90167BD-10DA-403F-9732-C535B94C897E}">
      <dsp:nvSpPr>
        <dsp:cNvPr id="0" name=""/>
        <dsp:cNvSpPr/>
      </dsp:nvSpPr>
      <dsp:spPr>
        <a:xfrm>
          <a:off x="1651495" y="0"/>
          <a:ext cx="1601909" cy="3767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口罩要遮住口鼻、蓋住下巴  </a:t>
          </a:r>
          <a:endParaRPr lang="zh-TW" sz="2000" kern="1200"/>
        </a:p>
      </dsp:txBody>
      <dsp:txXfrm>
        <a:off x="1651495" y="1507068"/>
        <a:ext cx="1601909" cy="1507068"/>
      </dsp:txXfrm>
    </dsp:sp>
    <dsp:sp modelId="{70F5E4F8-9E64-4D51-8649-08AAE4EB12F3}">
      <dsp:nvSpPr>
        <dsp:cNvPr id="0" name=""/>
        <dsp:cNvSpPr/>
      </dsp:nvSpPr>
      <dsp:spPr>
        <a:xfrm>
          <a:off x="1825132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06EAD59-E560-4CA3-8A82-3FE2C31C03C7}">
      <dsp:nvSpPr>
        <dsp:cNvPr id="0" name=""/>
        <dsp:cNvSpPr/>
      </dsp:nvSpPr>
      <dsp:spPr>
        <a:xfrm>
          <a:off x="3301462" y="0"/>
          <a:ext cx="1601909" cy="3767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噴</a:t>
          </a:r>
          <a:r>
            <a:rPr lang="en-US" sz="2000" kern="1200" smtClean="0"/>
            <a:t>75%</a:t>
          </a:r>
          <a:r>
            <a:rPr lang="zh-TW" sz="2000" kern="1200" smtClean="0"/>
            <a:t>酒精搓洗雙手</a:t>
          </a:r>
          <a:r>
            <a:rPr lang="en-US" sz="2000" kern="1200" smtClean="0"/>
            <a:t>20-30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3301462" y="1507068"/>
        <a:ext cx="1601909" cy="1507068"/>
      </dsp:txXfrm>
    </dsp:sp>
    <dsp:sp modelId="{24F2B513-C9DF-4C02-909F-18223A158F26}">
      <dsp:nvSpPr>
        <dsp:cNvPr id="0" name=""/>
        <dsp:cNvSpPr/>
      </dsp:nvSpPr>
      <dsp:spPr>
        <a:xfrm>
          <a:off x="3475099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5BCAD63-CCDB-48A8-8E7C-860FD824AC7E}">
      <dsp:nvSpPr>
        <dsp:cNvPr id="0" name=""/>
        <dsp:cNvSpPr/>
      </dsp:nvSpPr>
      <dsp:spPr>
        <a:xfrm>
          <a:off x="4951429" y="0"/>
          <a:ext cx="1601909" cy="3767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有發燒、呼吸道症狀速就醫</a:t>
          </a:r>
          <a:endParaRPr lang="zh-TW" sz="2000" kern="1200"/>
        </a:p>
      </dsp:txBody>
      <dsp:txXfrm>
        <a:off x="4951429" y="1507068"/>
        <a:ext cx="1601909" cy="1507068"/>
      </dsp:txXfrm>
    </dsp:sp>
    <dsp:sp modelId="{6ACF0021-35C5-48F0-A7FB-55FFA398246C}">
      <dsp:nvSpPr>
        <dsp:cNvPr id="0" name=""/>
        <dsp:cNvSpPr/>
      </dsp:nvSpPr>
      <dsp:spPr>
        <a:xfrm>
          <a:off x="5125066" y="226060"/>
          <a:ext cx="1254634" cy="1254634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9B93991-B1E1-44F9-AB54-2ED547D52DDB}">
      <dsp:nvSpPr>
        <dsp:cNvPr id="0" name=""/>
        <dsp:cNvSpPr/>
      </dsp:nvSpPr>
      <dsp:spPr>
        <a:xfrm>
          <a:off x="262194" y="3014136"/>
          <a:ext cx="6030477" cy="56515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C33902-F2E7-4FF7-8285-0C161D984E98}">
      <dsp:nvSpPr>
        <dsp:cNvPr id="0" name=""/>
        <dsp:cNvSpPr/>
      </dsp:nvSpPr>
      <dsp:spPr>
        <a:xfrm>
          <a:off x="3051" y="1326360"/>
          <a:ext cx="2454363" cy="207956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054F06-3E12-401C-9C77-0AC76F79F30C}">
      <dsp:nvSpPr>
        <dsp:cNvPr id="0" name=""/>
        <dsp:cNvSpPr/>
      </dsp:nvSpPr>
      <dsp:spPr>
        <a:xfrm>
          <a:off x="2130583" y="1617371"/>
          <a:ext cx="1163823" cy="12113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大約</a:t>
          </a:r>
          <a:r>
            <a:rPr lang="en-US" sz="2000" kern="1200" dirty="0" smtClean="0"/>
            <a:t>3</a:t>
          </a:r>
          <a:r>
            <a:rPr lang="zh-TW" sz="2000" kern="1200" dirty="0" smtClean="0"/>
            <a:t>個步伐</a:t>
          </a:r>
          <a:endParaRPr lang="zh-TW" sz="2000" kern="1200" dirty="0"/>
        </a:p>
      </dsp:txBody>
      <dsp:txXfrm>
        <a:off x="2164670" y="1651458"/>
        <a:ext cx="1095649" cy="1143136"/>
      </dsp:txXfrm>
    </dsp:sp>
    <dsp:sp modelId="{AB688CC2-AD9C-48CC-9D69-5E8BF362D723}">
      <dsp:nvSpPr>
        <dsp:cNvPr id="0" name=""/>
        <dsp:cNvSpPr/>
      </dsp:nvSpPr>
      <dsp:spPr>
        <a:xfrm>
          <a:off x="3051" y="895580"/>
          <a:ext cx="2454363" cy="3580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室外至少</a:t>
          </a:r>
          <a:r>
            <a:rPr lang="en-US" sz="2400" kern="1200" dirty="0" smtClean="0"/>
            <a:t>1</a:t>
          </a:r>
          <a:r>
            <a:rPr lang="zh-TW" sz="2400" kern="1200" dirty="0" smtClean="0"/>
            <a:t>公尺</a:t>
          </a:r>
          <a:endParaRPr lang="zh-TW" sz="2400" kern="1200" dirty="0"/>
        </a:p>
      </dsp:txBody>
      <dsp:txXfrm>
        <a:off x="3051" y="895580"/>
        <a:ext cx="2454363" cy="358093"/>
      </dsp:txXfrm>
    </dsp:sp>
    <dsp:sp modelId="{C3F5F20C-C215-4E7B-B84C-48EECBFA165C}">
      <dsp:nvSpPr>
        <dsp:cNvPr id="0" name=""/>
        <dsp:cNvSpPr/>
      </dsp:nvSpPr>
      <dsp:spPr>
        <a:xfrm>
          <a:off x="3696521" y="1326360"/>
          <a:ext cx="2454363" cy="2079567"/>
        </a:xfrm>
        <a:prstGeom prst="rect">
          <a:avLst/>
        </a:prstGeom>
        <a:solidFill>
          <a:schemeClr val="accent5">
            <a:tint val="50000"/>
            <a:hueOff val="20706052"/>
            <a:satOff val="-30324"/>
            <a:lumOff val="82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607983-C6D5-4328-BFC6-6FE5C9247441}">
      <dsp:nvSpPr>
        <dsp:cNvPr id="0" name=""/>
        <dsp:cNvSpPr/>
      </dsp:nvSpPr>
      <dsp:spPr>
        <a:xfrm>
          <a:off x="5824053" y="1617371"/>
          <a:ext cx="1163823" cy="12113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20154258"/>
              <a:satOff val="-9417"/>
              <a:lumOff val="-105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/>
            <a:t>大約手臂的兩倍長</a:t>
          </a:r>
          <a:endParaRPr lang="zh-TW" altLang="en-US" sz="2000" kern="1200" dirty="0"/>
        </a:p>
      </dsp:txBody>
      <dsp:txXfrm>
        <a:off x="5858140" y="1651458"/>
        <a:ext cx="1095649" cy="1143136"/>
      </dsp:txXfrm>
    </dsp:sp>
    <dsp:sp modelId="{7341C0CA-6472-4306-8892-3982A511F520}">
      <dsp:nvSpPr>
        <dsp:cNvPr id="0" name=""/>
        <dsp:cNvSpPr/>
      </dsp:nvSpPr>
      <dsp:spPr>
        <a:xfrm>
          <a:off x="3696521" y="929831"/>
          <a:ext cx="2454363" cy="358093"/>
        </a:xfrm>
        <a:prstGeom prst="rect">
          <a:avLst/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室內至少</a:t>
          </a:r>
          <a:r>
            <a:rPr lang="en-US" sz="2400" kern="1200" dirty="0" smtClean="0"/>
            <a:t>1.5</a:t>
          </a:r>
          <a:r>
            <a:rPr lang="zh-TW" sz="2400" kern="1200" dirty="0" smtClean="0"/>
            <a:t>公尺</a:t>
          </a:r>
          <a:endParaRPr lang="zh-TW" sz="2400" kern="1200" dirty="0"/>
        </a:p>
      </dsp:txBody>
      <dsp:txXfrm>
        <a:off x="3696521" y="929831"/>
        <a:ext cx="2454363" cy="3580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ED4B7-1C3E-473D-9EE5-E74E5237A458}">
      <dsp:nvSpPr>
        <dsp:cNvPr id="0" name=""/>
        <dsp:cNvSpPr/>
      </dsp:nvSpPr>
      <dsp:spPr>
        <a:xfrm rot="2533674">
          <a:off x="2300316" y="2656317"/>
          <a:ext cx="579216" cy="52207"/>
        </a:xfrm>
        <a:custGeom>
          <a:avLst/>
          <a:gdLst/>
          <a:ahLst/>
          <a:cxnLst/>
          <a:rect l="0" t="0" r="0" b="0"/>
          <a:pathLst>
            <a:path>
              <a:moveTo>
                <a:pt x="0" y="26103"/>
              </a:moveTo>
              <a:lnTo>
                <a:pt x="579216" y="2610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300F3F-D1D0-4EDA-8FCD-2AF02B632CF9}">
      <dsp:nvSpPr>
        <dsp:cNvPr id="0" name=""/>
        <dsp:cNvSpPr/>
      </dsp:nvSpPr>
      <dsp:spPr>
        <a:xfrm>
          <a:off x="2375476" y="1857731"/>
          <a:ext cx="652757" cy="52207"/>
        </a:xfrm>
        <a:custGeom>
          <a:avLst/>
          <a:gdLst/>
          <a:ahLst/>
          <a:cxnLst/>
          <a:rect l="0" t="0" r="0" b="0"/>
          <a:pathLst>
            <a:path>
              <a:moveTo>
                <a:pt x="0" y="26103"/>
              </a:moveTo>
              <a:lnTo>
                <a:pt x="652757" y="2610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F99ECB-E77A-4452-9856-9BB02B444648}">
      <dsp:nvSpPr>
        <dsp:cNvPr id="0" name=""/>
        <dsp:cNvSpPr/>
      </dsp:nvSpPr>
      <dsp:spPr>
        <a:xfrm rot="19066326">
          <a:off x="2300316" y="1059145"/>
          <a:ext cx="579216" cy="52207"/>
        </a:xfrm>
        <a:custGeom>
          <a:avLst/>
          <a:gdLst/>
          <a:ahLst/>
          <a:cxnLst/>
          <a:rect l="0" t="0" r="0" b="0"/>
          <a:pathLst>
            <a:path>
              <a:moveTo>
                <a:pt x="0" y="26103"/>
              </a:moveTo>
              <a:lnTo>
                <a:pt x="579216" y="2610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B93D71-6731-46D7-834B-7B1B8D05A383}">
      <dsp:nvSpPr>
        <dsp:cNvPr id="0" name=""/>
        <dsp:cNvSpPr/>
      </dsp:nvSpPr>
      <dsp:spPr>
        <a:xfrm>
          <a:off x="759484" y="933251"/>
          <a:ext cx="1901167" cy="190116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8B9ED0-4168-4A01-AA57-8D4B3C96CEBE}">
      <dsp:nvSpPr>
        <dsp:cNvPr id="0" name=""/>
        <dsp:cNvSpPr/>
      </dsp:nvSpPr>
      <dsp:spPr>
        <a:xfrm>
          <a:off x="2666269" y="820"/>
          <a:ext cx="1064287" cy="1064287"/>
        </a:xfrm>
        <a:prstGeom prst="ellipse">
          <a:avLst/>
        </a:prstGeom>
        <a:solidFill>
          <a:schemeClr val="accent5">
            <a:hueOff val="6718086"/>
            <a:satOff val="-3139"/>
            <a:lumOff val="-35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衛福部疾管署</a:t>
          </a:r>
          <a:endParaRPr lang="zh-TW" sz="1800" kern="1200" dirty="0"/>
        </a:p>
      </dsp:txBody>
      <dsp:txXfrm>
        <a:off x="2822130" y="156681"/>
        <a:ext cx="752565" cy="752565"/>
      </dsp:txXfrm>
    </dsp:sp>
    <dsp:sp modelId="{2B1F31AC-A785-463B-B2D6-84885CEF1FEE}">
      <dsp:nvSpPr>
        <dsp:cNvPr id="0" name=""/>
        <dsp:cNvSpPr/>
      </dsp:nvSpPr>
      <dsp:spPr>
        <a:xfrm>
          <a:off x="3836986" y="820"/>
          <a:ext cx="1596431" cy="1064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200" kern="1200" dirty="0" smtClean="0">
              <a:solidFill>
                <a:srgbClr val="66FFFF"/>
              </a:solidFill>
            </a:rPr>
            <a:t>掌握最新疫情</a:t>
          </a:r>
          <a:endParaRPr lang="zh-TW" sz="1200" kern="1200" dirty="0">
            <a:solidFill>
              <a:srgbClr val="66FFFF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200" kern="1200" dirty="0" smtClean="0">
              <a:solidFill>
                <a:srgbClr val="66FFFF"/>
              </a:solidFill>
            </a:rPr>
            <a:t>了解防疫議題</a:t>
          </a:r>
          <a:endParaRPr lang="zh-TW" sz="1200" kern="1200" dirty="0">
            <a:solidFill>
              <a:srgbClr val="66FFFF"/>
            </a:solidFill>
          </a:endParaRPr>
        </a:p>
      </dsp:txBody>
      <dsp:txXfrm>
        <a:off x="3836986" y="820"/>
        <a:ext cx="1596431" cy="1064287"/>
      </dsp:txXfrm>
    </dsp:sp>
    <dsp:sp modelId="{F1245EF6-DABC-4BF1-A6A2-B5A5F128DAD3}">
      <dsp:nvSpPr>
        <dsp:cNvPr id="0" name=""/>
        <dsp:cNvSpPr/>
      </dsp:nvSpPr>
      <dsp:spPr>
        <a:xfrm>
          <a:off x="3028234" y="1351691"/>
          <a:ext cx="1064287" cy="1064287"/>
        </a:xfrm>
        <a:prstGeom prst="ellipse">
          <a:avLst/>
        </a:prstGeom>
        <a:solidFill>
          <a:schemeClr val="accent5">
            <a:hueOff val="13436172"/>
            <a:satOff val="-6278"/>
            <a:lumOff val="-70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防疫小測驗</a:t>
          </a:r>
          <a:endParaRPr lang="zh-TW" sz="1800" kern="1200" dirty="0"/>
        </a:p>
      </dsp:txBody>
      <dsp:txXfrm>
        <a:off x="3184095" y="1507552"/>
        <a:ext cx="752565" cy="752565"/>
      </dsp:txXfrm>
    </dsp:sp>
    <dsp:sp modelId="{398BD647-9CB8-4E9D-8B98-B63F9B6465E4}">
      <dsp:nvSpPr>
        <dsp:cNvPr id="0" name=""/>
        <dsp:cNvSpPr/>
      </dsp:nvSpPr>
      <dsp:spPr>
        <a:xfrm>
          <a:off x="4198950" y="1351691"/>
          <a:ext cx="1596431" cy="1064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200" kern="1200" dirty="0" smtClean="0"/>
            <a:t>你的防疫觀念正確嗎？</a:t>
          </a:r>
          <a:endParaRPr lang="zh-TW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200" kern="1200" dirty="0" smtClean="0"/>
            <a:t>擊敗新冠病毒，健康久久！</a:t>
          </a:r>
          <a:endParaRPr lang="zh-TW" sz="1200" kern="1200" dirty="0"/>
        </a:p>
      </dsp:txBody>
      <dsp:txXfrm>
        <a:off x="4198950" y="1351691"/>
        <a:ext cx="1596431" cy="1064287"/>
      </dsp:txXfrm>
    </dsp:sp>
    <dsp:sp modelId="{FAB457E2-FC8A-4DE8-8DE9-9791F7AE8A56}">
      <dsp:nvSpPr>
        <dsp:cNvPr id="0" name=""/>
        <dsp:cNvSpPr/>
      </dsp:nvSpPr>
      <dsp:spPr>
        <a:xfrm>
          <a:off x="2666269" y="2702561"/>
          <a:ext cx="1064287" cy="1064287"/>
        </a:xfrm>
        <a:prstGeom prst="ellipse">
          <a:avLst/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防疫影片：</a:t>
          </a:r>
          <a:endParaRPr lang="zh-TW" altLang="en-US" sz="1800" kern="1200" dirty="0"/>
        </a:p>
      </dsp:txBody>
      <dsp:txXfrm>
        <a:off x="2822130" y="2858422"/>
        <a:ext cx="752565" cy="752565"/>
      </dsp:txXfrm>
    </dsp:sp>
    <dsp:sp modelId="{C806F472-DBA1-4F07-96C3-DDFA34A38436}">
      <dsp:nvSpPr>
        <dsp:cNvPr id="0" name=""/>
        <dsp:cNvSpPr/>
      </dsp:nvSpPr>
      <dsp:spPr>
        <a:xfrm>
          <a:off x="3836986" y="2702561"/>
          <a:ext cx="1596431" cy="1064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200" kern="1200" dirty="0" smtClean="0"/>
            <a:t>觀賞防疫影片</a:t>
          </a:r>
          <a:endParaRPr lang="zh-TW" alt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200" kern="1200" dirty="0" smtClean="0"/>
            <a:t>照顧自己，愛護家人！</a:t>
          </a:r>
          <a:endParaRPr lang="zh-TW" altLang="en-US" sz="1200" kern="1200" dirty="0"/>
        </a:p>
      </dsp:txBody>
      <dsp:txXfrm>
        <a:off x="3836986" y="2702561"/>
        <a:ext cx="1596431" cy="1064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DE1A6-95D5-4F13-B4F1-F56E3696606C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59401-A819-46D2-8ED9-B92F6DA14E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0073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F59401-A819-46D2-8ED9-B92F6DA14E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75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7460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507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3760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1273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8428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5443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941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451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22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935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53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691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6708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771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36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72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01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6145">
              <a:srgbClr val="B0C4ED"/>
            </a:gs>
            <a:gs pos="54000">
              <a:srgbClr val="66FFFF"/>
            </a:gs>
            <a:gs pos="27000">
              <a:srgbClr val="FFFF00"/>
            </a:gs>
            <a:gs pos="94000">
              <a:srgbClr val="F58DDD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rgbClr val="7030A0"/>
                </a:solidFill>
                <a:effectLst/>
                <a:latin typeface="+mn-lt"/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880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rgbClr val="FF33CC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052736"/>
            <a:ext cx="6397616" cy="470459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新型冠狀病毒 防疫須知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4935753"/>
              </p:ext>
            </p:extLst>
          </p:nvPr>
        </p:nvGraphicFramePr>
        <p:xfrm>
          <a:off x="533400" y="533400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保持社交距離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827531"/>
              </p:ext>
            </p:extLst>
          </p:nvPr>
        </p:nvGraphicFramePr>
        <p:xfrm>
          <a:off x="533400" y="533400"/>
          <a:ext cx="6990928" cy="4335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6145">
              <a:srgbClr val="B0C4ED"/>
            </a:gs>
            <a:gs pos="54000">
              <a:srgbClr val="66FFFF"/>
            </a:gs>
            <a:gs pos="27000">
              <a:srgbClr val="FFFF00"/>
            </a:gs>
            <a:gs pos="94000">
              <a:srgbClr val="F58DDD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新型冠狀病毒 相關連結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294329"/>
              </p:ext>
            </p:extLst>
          </p:nvPr>
        </p:nvGraphicFramePr>
        <p:xfrm>
          <a:off x="533400" y="533400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光暈邊緣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1353</TotalTime>
  <Words>123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Calibri</vt:lpstr>
      <vt:lpstr>Century Gothic</vt:lpstr>
      <vt:lpstr>Wingdings 3</vt:lpstr>
      <vt:lpstr>切割線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2021-12-13T04:01:57Z</dcterms:modified>
</cp:coreProperties>
</file>