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6F5"/>
    <a:srgbClr val="9FA3F3"/>
    <a:srgbClr val="FCF6FC"/>
    <a:srgbClr val="FEF4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237B91-FE07-43DD-9139-A595E1ECD486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DB48465-2A75-4957-9ED5-5A242D04397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9E649D3-2C8F-4555-B780-651489F77751}" type="parTrans" cxnId="{7B469D74-EF30-47EA-8493-39A70CA2F783}">
      <dgm:prSet/>
      <dgm:spPr/>
      <dgm:t>
        <a:bodyPr/>
        <a:lstStyle/>
        <a:p>
          <a:endParaRPr lang="zh-TW" altLang="en-US"/>
        </a:p>
      </dgm:t>
    </dgm:pt>
    <dgm:pt modelId="{8C1AF160-F10B-49FA-90C0-74B9123200DB}" type="sibTrans" cxnId="{7B469D74-EF30-47EA-8493-39A70CA2F783}">
      <dgm:prSet/>
      <dgm:spPr/>
      <dgm:t>
        <a:bodyPr/>
        <a:lstStyle/>
        <a:p>
          <a:endParaRPr lang="zh-TW" altLang="en-US"/>
        </a:p>
      </dgm:t>
    </dgm:pt>
    <dgm:pt modelId="{E479EC9B-54A1-42EE-8A2C-CE80A873040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3B108FE-ED4D-482B-9E39-128C861CC21B}" type="parTrans" cxnId="{08D1F997-5AA2-4CCD-B083-7FBAF8457DE8}">
      <dgm:prSet/>
      <dgm:spPr/>
      <dgm:t>
        <a:bodyPr/>
        <a:lstStyle/>
        <a:p>
          <a:endParaRPr lang="zh-TW" altLang="en-US"/>
        </a:p>
      </dgm:t>
    </dgm:pt>
    <dgm:pt modelId="{1F8C3F50-7511-43D3-906A-243928C02422}" type="sibTrans" cxnId="{08D1F997-5AA2-4CCD-B083-7FBAF8457DE8}">
      <dgm:prSet/>
      <dgm:spPr/>
      <dgm:t>
        <a:bodyPr/>
        <a:lstStyle/>
        <a:p>
          <a:endParaRPr lang="zh-TW" altLang="en-US"/>
        </a:p>
      </dgm:t>
    </dgm:pt>
    <dgm:pt modelId="{8F3BED75-E6A9-433B-8AF2-7895114BAF9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53118823-FD30-4623-9F88-9BBD38F604E2}" type="parTrans" cxnId="{C55C41D0-0FD5-40E4-AEE9-1B757AABE45B}">
      <dgm:prSet/>
      <dgm:spPr/>
      <dgm:t>
        <a:bodyPr/>
        <a:lstStyle/>
        <a:p>
          <a:endParaRPr lang="zh-TW" altLang="en-US"/>
        </a:p>
      </dgm:t>
    </dgm:pt>
    <dgm:pt modelId="{225E5498-7CB5-4785-9D61-B2BF1BD3A5F2}" type="sibTrans" cxnId="{C55C41D0-0FD5-40E4-AEE9-1B757AABE45B}">
      <dgm:prSet/>
      <dgm:spPr/>
      <dgm:t>
        <a:bodyPr/>
        <a:lstStyle/>
        <a:p>
          <a:endParaRPr lang="zh-TW" altLang="en-US"/>
        </a:p>
      </dgm:t>
    </dgm:pt>
    <dgm:pt modelId="{C24B7209-7730-411D-9ED8-7BF810CB465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A9CE2F3-9ACE-4194-96F4-A8E88B53BCFF}" type="parTrans" cxnId="{156A4C59-E04E-4B3A-B0E8-C42A171E8D17}">
      <dgm:prSet/>
      <dgm:spPr/>
      <dgm:t>
        <a:bodyPr/>
        <a:lstStyle/>
        <a:p>
          <a:endParaRPr lang="zh-TW" altLang="en-US"/>
        </a:p>
      </dgm:t>
    </dgm:pt>
    <dgm:pt modelId="{6F36AFEC-3213-473B-BDD8-A14B64E63010}" type="sibTrans" cxnId="{156A4C59-E04E-4B3A-B0E8-C42A171E8D17}">
      <dgm:prSet/>
      <dgm:spPr/>
      <dgm:t>
        <a:bodyPr/>
        <a:lstStyle/>
        <a:p>
          <a:endParaRPr lang="zh-TW" altLang="en-US"/>
        </a:p>
      </dgm:t>
    </dgm:pt>
    <dgm:pt modelId="{76884E68-4022-4642-A531-C380C78B5D47}" type="pres">
      <dgm:prSet presAssocID="{EC237B91-FE07-43DD-9139-A595E1ECD48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07F78D1-A1DC-4506-83EF-A1BCA024C273}" type="pres">
      <dgm:prSet presAssocID="{EC237B91-FE07-43DD-9139-A595E1ECD486}" presName="fgShape" presStyleLbl="fgShp" presStyleIdx="0" presStyleCnt="1"/>
      <dgm:spPr/>
    </dgm:pt>
    <dgm:pt modelId="{F143A88E-F971-4A61-AF0F-2FA29BF1AB53}" type="pres">
      <dgm:prSet presAssocID="{EC237B91-FE07-43DD-9139-A595E1ECD486}" presName="linComp" presStyleCnt="0"/>
      <dgm:spPr/>
    </dgm:pt>
    <dgm:pt modelId="{BE36DC5D-E19F-4E95-86FB-C6A819E26F1C}" type="pres">
      <dgm:prSet presAssocID="{EDB48465-2A75-4957-9ED5-5A242D04397A}" presName="compNode" presStyleCnt="0"/>
      <dgm:spPr/>
    </dgm:pt>
    <dgm:pt modelId="{1CF8C291-A96F-40F6-AE5A-94E51AC65D84}" type="pres">
      <dgm:prSet presAssocID="{EDB48465-2A75-4957-9ED5-5A242D04397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20BB571-CA57-49E1-825D-95F55952F159}" type="pres">
      <dgm:prSet presAssocID="{EDB48465-2A75-4957-9ED5-5A242D04397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1B6E49-1031-471F-B4A6-9A6E2697CC5E}" type="pres">
      <dgm:prSet presAssocID="{EDB48465-2A75-4957-9ED5-5A242D04397A}" presName="invisiNode" presStyleLbl="node1" presStyleIdx="0" presStyleCnt="4"/>
      <dgm:spPr/>
    </dgm:pt>
    <dgm:pt modelId="{39B4C23E-F579-40FC-957C-8D0F0FB80A8C}" type="pres">
      <dgm:prSet presAssocID="{EDB48465-2A75-4957-9ED5-5A242D04397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9C0DB6E-E44A-494F-8C82-C109926217A7}" type="pres">
      <dgm:prSet presAssocID="{8C1AF160-F10B-49FA-90C0-74B9123200D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4EF8EA8-1AEA-4C3B-B301-378695B95056}" type="pres">
      <dgm:prSet presAssocID="{E479EC9B-54A1-42EE-8A2C-CE80A8730401}" presName="compNode" presStyleCnt="0"/>
      <dgm:spPr/>
    </dgm:pt>
    <dgm:pt modelId="{C80AEA64-64ED-4F10-A44F-DF21220181E0}" type="pres">
      <dgm:prSet presAssocID="{E479EC9B-54A1-42EE-8A2C-CE80A873040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3E7D79D-38BC-4DB7-96BA-92D1C0102E17}" type="pres">
      <dgm:prSet presAssocID="{E479EC9B-54A1-42EE-8A2C-CE80A873040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5F97B3-EA91-42A6-BD42-FA3BAF92F8BA}" type="pres">
      <dgm:prSet presAssocID="{E479EC9B-54A1-42EE-8A2C-CE80A8730401}" presName="invisiNode" presStyleLbl="node1" presStyleIdx="1" presStyleCnt="4"/>
      <dgm:spPr/>
    </dgm:pt>
    <dgm:pt modelId="{6FAE6A66-9501-4E13-AE36-309DCE00CCE2}" type="pres">
      <dgm:prSet presAssocID="{E479EC9B-54A1-42EE-8A2C-CE80A873040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A170CF4-C6E2-44ED-AC00-221737F94300}" type="pres">
      <dgm:prSet presAssocID="{1F8C3F50-7511-43D3-906A-243928C0242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862590A-CB00-4135-93F9-712418D4CDF0}" type="pres">
      <dgm:prSet presAssocID="{8F3BED75-E6A9-433B-8AF2-7895114BAF98}" presName="compNode" presStyleCnt="0"/>
      <dgm:spPr/>
    </dgm:pt>
    <dgm:pt modelId="{35F8AEA9-3365-47FB-AFF2-D8C4C5A59498}" type="pres">
      <dgm:prSet presAssocID="{8F3BED75-E6A9-433B-8AF2-7895114BAF9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5D90C03-38E8-44B9-8CD8-9A620E0D8EE1}" type="pres">
      <dgm:prSet presAssocID="{8F3BED75-E6A9-433B-8AF2-7895114BAF9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8CF117-F9E8-47D1-8462-65F3CE5C2560}" type="pres">
      <dgm:prSet presAssocID="{8F3BED75-E6A9-433B-8AF2-7895114BAF98}" presName="invisiNode" presStyleLbl="node1" presStyleIdx="2" presStyleCnt="4"/>
      <dgm:spPr/>
    </dgm:pt>
    <dgm:pt modelId="{C16BD7E4-ED3C-4AB7-B2B8-6393B97F6EDE}" type="pres">
      <dgm:prSet presAssocID="{8F3BED75-E6A9-433B-8AF2-7895114BAF9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15F68B9-295C-422E-8C1C-63F6C13006B7}" type="pres">
      <dgm:prSet presAssocID="{225E5498-7CB5-4785-9D61-B2BF1BD3A5F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94B586B-D719-4916-B853-18172FF94420}" type="pres">
      <dgm:prSet presAssocID="{C24B7209-7730-411D-9ED8-7BF810CB4652}" presName="compNode" presStyleCnt="0"/>
      <dgm:spPr/>
    </dgm:pt>
    <dgm:pt modelId="{A5734072-D31A-434B-9A9A-0B9BD1787F4B}" type="pres">
      <dgm:prSet presAssocID="{C24B7209-7730-411D-9ED8-7BF810CB465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5FA9286-5972-4E26-B14F-92B6D2F6B138}" type="pres">
      <dgm:prSet presAssocID="{C24B7209-7730-411D-9ED8-7BF810CB465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C6D517-6307-4D21-B9EF-C208CD1F03BC}" type="pres">
      <dgm:prSet presAssocID="{C24B7209-7730-411D-9ED8-7BF810CB4652}" presName="invisiNode" presStyleLbl="node1" presStyleIdx="3" presStyleCnt="4"/>
      <dgm:spPr/>
    </dgm:pt>
    <dgm:pt modelId="{8B65745E-8120-4B09-ABAB-EC7766D1B44E}" type="pres">
      <dgm:prSet presAssocID="{C24B7209-7730-411D-9ED8-7BF810CB465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C83F4DF-AA91-4B52-BC72-3CB1253B3208}" type="presOf" srcId="{E479EC9B-54A1-42EE-8A2C-CE80A8730401}" destId="{C80AEA64-64ED-4F10-A44F-DF21220181E0}" srcOrd="0" destOrd="0" presId="urn:microsoft.com/office/officeart/2005/8/layout/hList7"/>
    <dgm:cxn modelId="{9646B855-EDEC-4649-9100-9DD4352CFCD6}" type="presOf" srcId="{EC237B91-FE07-43DD-9139-A595E1ECD486}" destId="{76884E68-4022-4642-A531-C380C78B5D47}" srcOrd="0" destOrd="0" presId="urn:microsoft.com/office/officeart/2005/8/layout/hList7"/>
    <dgm:cxn modelId="{7B469D74-EF30-47EA-8493-39A70CA2F783}" srcId="{EC237B91-FE07-43DD-9139-A595E1ECD486}" destId="{EDB48465-2A75-4957-9ED5-5A242D04397A}" srcOrd="0" destOrd="0" parTransId="{99E649D3-2C8F-4555-B780-651489F77751}" sibTransId="{8C1AF160-F10B-49FA-90C0-74B9123200DB}"/>
    <dgm:cxn modelId="{ACC89E51-1F37-4B63-AEC5-8839FA91BB58}" type="presOf" srcId="{8F3BED75-E6A9-433B-8AF2-7895114BAF98}" destId="{35F8AEA9-3365-47FB-AFF2-D8C4C5A59498}" srcOrd="0" destOrd="0" presId="urn:microsoft.com/office/officeart/2005/8/layout/hList7"/>
    <dgm:cxn modelId="{884CA17C-86BD-4143-B79C-7ECDCA7CBD7A}" type="presOf" srcId="{8C1AF160-F10B-49FA-90C0-74B9123200DB}" destId="{39C0DB6E-E44A-494F-8C82-C109926217A7}" srcOrd="0" destOrd="0" presId="urn:microsoft.com/office/officeart/2005/8/layout/hList7"/>
    <dgm:cxn modelId="{AA430E60-EED9-4365-93D6-C096BC672370}" type="presOf" srcId="{C24B7209-7730-411D-9ED8-7BF810CB4652}" destId="{A5734072-D31A-434B-9A9A-0B9BD1787F4B}" srcOrd="0" destOrd="0" presId="urn:microsoft.com/office/officeart/2005/8/layout/hList7"/>
    <dgm:cxn modelId="{A2199EE9-9E8E-4FF5-A259-1819042A342F}" type="presOf" srcId="{C24B7209-7730-411D-9ED8-7BF810CB4652}" destId="{45FA9286-5972-4E26-B14F-92B6D2F6B138}" srcOrd="1" destOrd="0" presId="urn:microsoft.com/office/officeart/2005/8/layout/hList7"/>
    <dgm:cxn modelId="{931E977A-4074-42C2-BEAE-DA79199995F9}" type="presOf" srcId="{1F8C3F50-7511-43D3-906A-243928C02422}" destId="{8A170CF4-C6E2-44ED-AC00-221737F94300}" srcOrd="0" destOrd="0" presId="urn:microsoft.com/office/officeart/2005/8/layout/hList7"/>
    <dgm:cxn modelId="{156A4C59-E04E-4B3A-B0E8-C42A171E8D17}" srcId="{EC237B91-FE07-43DD-9139-A595E1ECD486}" destId="{C24B7209-7730-411D-9ED8-7BF810CB4652}" srcOrd="3" destOrd="0" parTransId="{5A9CE2F3-9ACE-4194-96F4-A8E88B53BCFF}" sibTransId="{6F36AFEC-3213-473B-BDD8-A14B64E63010}"/>
    <dgm:cxn modelId="{0CC79101-B0C3-4546-947F-7D0CEDDD7E62}" type="presOf" srcId="{EDB48465-2A75-4957-9ED5-5A242D04397A}" destId="{B20BB571-CA57-49E1-825D-95F55952F159}" srcOrd="1" destOrd="0" presId="urn:microsoft.com/office/officeart/2005/8/layout/hList7"/>
    <dgm:cxn modelId="{08E9D0B3-AB0A-41A8-B41A-E1CC13DCDE79}" type="presOf" srcId="{225E5498-7CB5-4785-9D61-B2BF1BD3A5F2}" destId="{315F68B9-295C-422E-8C1C-63F6C13006B7}" srcOrd="0" destOrd="0" presId="urn:microsoft.com/office/officeart/2005/8/layout/hList7"/>
    <dgm:cxn modelId="{91D6B487-3F5C-4B9A-9503-253B9FD2A790}" type="presOf" srcId="{E479EC9B-54A1-42EE-8A2C-CE80A8730401}" destId="{13E7D79D-38BC-4DB7-96BA-92D1C0102E17}" srcOrd="1" destOrd="0" presId="urn:microsoft.com/office/officeart/2005/8/layout/hList7"/>
    <dgm:cxn modelId="{C55C41D0-0FD5-40E4-AEE9-1B757AABE45B}" srcId="{EC237B91-FE07-43DD-9139-A595E1ECD486}" destId="{8F3BED75-E6A9-433B-8AF2-7895114BAF98}" srcOrd="2" destOrd="0" parTransId="{53118823-FD30-4623-9F88-9BBD38F604E2}" sibTransId="{225E5498-7CB5-4785-9D61-B2BF1BD3A5F2}"/>
    <dgm:cxn modelId="{F8B78FED-92FD-4DD6-A53A-FB8EA9CA94F5}" type="presOf" srcId="{EDB48465-2A75-4957-9ED5-5A242D04397A}" destId="{1CF8C291-A96F-40F6-AE5A-94E51AC65D84}" srcOrd="0" destOrd="0" presId="urn:microsoft.com/office/officeart/2005/8/layout/hList7"/>
    <dgm:cxn modelId="{DE46A636-E9A9-400E-8488-198FD253BBEA}" type="presOf" srcId="{8F3BED75-E6A9-433B-8AF2-7895114BAF98}" destId="{F5D90C03-38E8-44B9-8CD8-9A620E0D8EE1}" srcOrd="1" destOrd="0" presId="urn:microsoft.com/office/officeart/2005/8/layout/hList7"/>
    <dgm:cxn modelId="{08D1F997-5AA2-4CCD-B083-7FBAF8457DE8}" srcId="{EC237B91-FE07-43DD-9139-A595E1ECD486}" destId="{E479EC9B-54A1-42EE-8A2C-CE80A8730401}" srcOrd="1" destOrd="0" parTransId="{13B108FE-ED4D-482B-9E39-128C861CC21B}" sibTransId="{1F8C3F50-7511-43D3-906A-243928C02422}"/>
    <dgm:cxn modelId="{0572D2B2-1705-4986-BFF6-E3AABC625FA2}" type="presParOf" srcId="{76884E68-4022-4642-A531-C380C78B5D47}" destId="{907F78D1-A1DC-4506-83EF-A1BCA024C273}" srcOrd="0" destOrd="0" presId="urn:microsoft.com/office/officeart/2005/8/layout/hList7"/>
    <dgm:cxn modelId="{660E06C6-8D6F-4164-AAB9-9CB6B057318F}" type="presParOf" srcId="{76884E68-4022-4642-A531-C380C78B5D47}" destId="{F143A88E-F971-4A61-AF0F-2FA29BF1AB53}" srcOrd="1" destOrd="0" presId="urn:microsoft.com/office/officeart/2005/8/layout/hList7"/>
    <dgm:cxn modelId="{37EC5B53-ADA4-43FC-A64B-2463B7C7B9EE}" type="presParOf" srcId="{F143A88E-F971-4A61-AF0F-2FA29BF1AB53}" destId="{BE36DC5D-E19F-4E95-86FB-C6A819E26F1C}" srcOrd="0" destOrd="0" presId="urn:microsoft.com/office/officeart/2005/8/layout/hList7"/>
    <dgm:cxn modelId="{A6653C3A-1495-4E0A-8FA9-1A95A299BE4F}" type="presParOf" srcId="{BE36DC5D-E19F-4E95-86FB-C6A819E26F1C}" destId="{1CF8C291-A96F-40F6-AE5A-94E51AC65D84}" srcOrd="0" destOrd="0" presId="urn:microsoft.com/office/officeart/2005/8/layout/hList7"/>
    <dgm:cxn modelId="{A822ECFB-E2A7-4E31-9979-8CC98FDFE1F8}" type="presParOf" srcId="{BE36DC5D-E19F-4E95-86FB-C6A819E26F1C}" destId="{B20BB571-CA57-49E1-825D-95F55952F159}" srcOrd="1" destOrd="0" presId="urn:microsoft.com/office/officeart/2005/8/layout/hList7"/>
    <dgm:cxn modelId="{3C479082-89D8-4714-9DC0-F410554CB573}" type="presParOf" srcId="{BE36DC5D-E19F-4E95-86FB-C6A819E26F1C}" destId="{641B6E49-1031-471F-B4A6-9A6E2697CC5E}" srcOrd="2" destOrd="0" presId="urn:microsoft.com/office/officeart/2005/8/layout/hList7"/>
    <dgm:cxn modelId="{DBE15138-0900-418D-ACB4-0E1B56A73307}" type="presParOf" srcId="{BE36DC5D-E19F-4E95-86FB-C6A819E26F1C}" destId="{39B4C23E-F579-40FC-957C-8D0F0FB80A8C}" srcOrd="3" destOrd="0" presId="urn:microsoft.com/office/officeart/2005/8/layout/hList7"/>
    <dgm:cxn modelId="{A753E19B-EF22-4484-BDF7-FD57FB066E72}" type="presParOf" srcId="{F143A88E-F971-4A61-AF0F-2FA29BF1AB53}" destId="{39C0DB6E-E44A-494F-8C82-C109926217A7}" srcOrd="1" destOrd="0" presId="urn:microsoft.com/office/officeart/2005/8/layout/hList7"/>
    <dgm:cxn modelId="{D0F2992B-8866-4AE3-B2A1-3A5687E634DB}" type="presParOf" srcId="{F143A88E-F971-4A61-AF0F-2FA29BF1AB53}" destId="{94EF8EA8-1AEA-4C3B-B301-378695B95056}" srcOrd="2" destOrd="0" presId="urn:microsoft.com/office/officeart/2005/8/layout/hList7"/>
    <dgm:cxn modelId="{7B239CAE-A143-4D65-BD94-1E305EF98D53}" type="presParOf" srcId="{94EF8EA8-1AEA-4C3B-B301-378695B95056}" destId="{C80AEA64-64ED-4F10-A44F-DF21220181E0}" srcOrd="0" destOrd="0" presId="urn:microsoft.com/office/officeart/2005/8/layout/hList7"/>
    <dgm:cxn modelId="{8BAD47DA-B14B-43EF-965A-403ACDF663F0}" type="presParOf" srcId="{94EF8EA8-1AEA-4C3B-B301-378695B95056}" destId="{13E7D79D-38BC-4DB7-96BA-92D1C0102E17}" srcOrd="1" destOrd="0" presId="urn:microsoft.com/office/officeart/2005/8/layout/hList7"/>
    <dgm:cxn modelId="{2AF3E5FC-97D1-4617-B60C-29EEF1A20E54}" type="presParOf" srcId="{94EF8EA8-1AEA-4C3B-B301-378695B95056}" destId="{F25F97B3-EA91-42A6-BD42-FA3BAF92F8BA}" srcOrd="2" destOrd="0" presId="urn:microsoft.com/office/officeart/2005/8/layout/hList7"/>
    <dgm:cxn modelId="{2FA617E7-8011-4A4D-AC19-D3E0F479CAA3}" type="presParOf" srcId="{94EF8EA8-1AEA-4C3B-B301-378695B95056}" destId="{6FAE6A66-9501-4E13-AE36-309DCE00CCE2}" srcOrd="3" destOrd="0" presId="urn:microsoft.com/office/officeart/2005/8/layout/hList7"/>
    <dgm:cxn modelId="{66E3586A-F586-412E-8E94-B5897B6CCB5F}" type="presParOf" srcId="{F143A88E-F971-4A61-AF0F-2FA29BF1AB53}" destId="{8A170CF4-C6E2-44ED-AC00-221737F94300}" srcOrd="3" destOrd="0" presId="urn:microsoft.com/office/officeart/2005/8/layout/hList7"/>
    <dgm:cxn modelId="{5FFB91A7-7CB6-4718-A7E3-6748AE249B54}" type="presParOf" srcId="{F143A88E-F971-4A61-AF0F-2FA29BF1AB53}" destId="{8862590A-CB00-4135-93F9-712418D4CDF0}" srcOrd="4" destOrd="0" presId="urn:microsoft.com/office/officeart/2005/8/layout/hList7"/>
    <dgm:cxn modelId="{3DE18B29-D7F1-410E-9795-9E5E25A321DE}" type="presParOf" srcId="{8862590A-CB00-4135-93F9-712418D4CDF0}" destId="{35F8AEA9-3365-47FB-AFF2-D8C4C5A59498}" srcOrd="0" destOrd="0" presId="urn:microsoft.com/office/officeart/2005/8/layout/hList7"/>
    <dgm:cxn modelId="{CCB4B7B7-AD10-46EB-9874-AA3FBCD7BD2C}" type="presParOf" srcId="{8862590A-CB00-4135-93F9-712418D4CDF0}" destId="{F5D90C03-38E8-44B9-8CD8-9A620E0D8EE1}" srcOrd="1" destOrd="0" presId="urn:microsoft.com/office/officeart/2005/8/layout/hList7"/>
    <dgm:cxn modelId="{D31E9199-62B3-4AA6-89BB-77D63FA51F7E}" type="presParOf" srcId="{8862590A-CB00-4135-93F9-712418D4CDF0}" destId="{F88CF117-F9E8-47D1-8462-65F3CE5C2560}" srcOrd="2" destOrd="0" presId="urn:microsoft.com/office/officeart/2005/8/layout/hList7"/>
    <dgm:cxn modelId="{7EB598A2-7D3A-4868-A6D7-CDD2054ECB78}" type="presParOf" srcId="{8862590A-CB00-4135-93F9-712418D4CDF0}" destId="{C16BD7E4-ED3C-4AB7-B2B8-6393B97F6EDE}" srcOrd="3" destOrd="0" presId="urn:microsoft.com/office/officeart/2005/8/layout/hList7"/>
    <dgm:cxn modelId="{6DAD06F2-8DC6-4EFF-BA47-53C7C2CB709B}" type="presParOf" srcId="{F143A88E-F971-4A61-AF0F-2FA29BF1AB53}" destId="{315F68B9-295C-422E-8C1C-63F6C13006B7}" srcOrd="5" destOrd="0" presId="urn:microsoft.com/office/officeart/2005/8/layout/hList7"/>
    <dgm:cxn modelId="{2E0AFBC5-DDE2-4EDE-AA33-661156E5C5B2}" type="presParOf" srcId="{F143A88E-F971-4A61-AF0F-2FA29BF1AB53}" destId="{A94B586B-D719-4916-B853-18172FF94420}" srcOrd="6" destOrd="0" presId="urn:microsoft.com/office/officeart/2005/8/layout/hList7"/>
    <dgm:cxn modelId="{99A951CF-DB0F-4196-9FFD-8AAF69803047}" type="presParOf" srcId="{A94B586B-D719-4916-B853-18172FF94420}" destId="{A5734072-D31A-434B-9A9A-0B9BD1787F4B}" srcOrd="0" destOrd="0" presId="urn:microsoft.com/office/officeart/2005/8/layout/hList7"/>
    <dgm:cxn modelId="{B6C6BD7C-9931-4FD6-8C02-6F547AC5099F}" type="presParOf" srcId="{A94B586B-D719-4916-B853-18172FF94420}" destId="{45FA9286-5972-4E26-B14F-92B6D2F6B138}" srcOrd="1" destOrd="0" presId="urn:microsoft.com/office/officeart/2005/8/layout/hList7"/>
    <dgm:cxn modelId="{370F262B-8380-4539-AE2D-4AEDC3A4F73C}" type="presParOf" srcId="{A94B586B-D719-4916-B853-18172FF94420}" destId="{84C6D517-6307-4D21-B9EF-C208CD1F03BC}" srcOrd="2" destOrd="0" presId="urn:microsoft.com/office/officeart/2005/8/layout/hList7"/>
    <dgm:cxn modelId="{58FE58B4-D7EF-4912-9F0E-ACC0B55A91E2}" type="presParOf" srcId="{A94B586B-D719-4916-B853-18172FF94420}" destId="{8B65745E-8120-4B09-ABAB-EC7766D1B44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16698E-5699-4389-929E-CE5F712DA16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7E2C4A3-22FB-4EFC-B18D-835B61B55BE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B6C7440-47A5-422C-805E-C165DCE7877A}" type="parTrans" cxnId="{719E9BD9-AD71-4CF3-ABC6-BAD4C1F37B9B}">
      <dgm:prSet/>
      <dgm:spPr/>
      <dgm:t>
        <a:bodyPr/>
        <a:lstStyle/>
        <a:p>
          <a:endParaRPr lang="zh-TW" altLang="en-US"/>
        </a:p>
      </dgm:t>
    </dgm:pt>
    <dgm:pt modelId="{4FB1889E-73E7-4252-B1F8-5437FBC8BBA1}" type="sibTrans" cxnId="{719E9BD9-AD71-4CF3-ABC6-BAD4C1F37B9B}">
      <dgm:prSet/>
      <dgm:spPr/>
      <dgm:t>
        <a:bodyPr/>
        <a:lstStyle/>
        <a:p>
          <a:endParaRPr lang="zh-TW" altLang="en-US"/>
        </a:p>
      </dgm:t>
    </dgm:pt>
    <dgm:pt modelId="{D6626866-9AF7-49F0-9B43-9D5BCF8493A9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D992F6DA-10F2-475B-BE10-A1CD3DA0EBDB}" type="parTrans" cxnId="{A6C05AD9-A3FF-42F1-8EF7-5EEDAC7F7DDA}">
      <dgm:prSet/>
      <dgm:spPr/>
      <dgm:t>
        <a:bodyPr/>
        <a:lstStyle/>
        <a:p>
          <a:endParaRPr lang="zh-TW" altLang="en-US"/>
        </a:p>
      </dgm:t>
    </dgm:pt>
    <dgm:pt modelId="{82E30692-07A2-4C58-A61C-DABA9C6E0B71}" type="sibTrans" cxnId="{A6C05AD9-A3FF-42F1-8EF7-5EEDAC7F7DDA}">
      <dgm:prSet/>
      <dgm:spPr/>
      <dgm:t>
        <a:bodyPr/>
        <a:lstStyle/>
        <a:p>
          <a:endParaRPr lang="zh-TW" altLang="en-US"/>
        </a:p>
      </dgm:t>
    </dgm:pt>
    <dgm:pt modelId="{EAA28C6A-8339-41DA-BF89-ED7B73BE1BC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1D0D8E1-5BE3-4392-9703-40602BEAF498}" type="parTrans" cxnId="{83F81AAE-40DE-4426-920C-0F8944E27BBA}">
      <dgm:prSet/>
      <dgm:spPr/>
      <dgm:t>
        <a:bodyPr/>
        <a:lstStyle/>
        <a:p>
          <a:endParaRPr lang="zh-TW" altLang="en-US"/>
        </a:p>
      </dgm:t>
    </dgm:pt>
    <dgm:pt modelId="{2589B07B-B8CE-4DBE-BE25-3A971FCB2335}" type="sibTrans" cxnId="{83F81AAE-40DE-4426-920C-0F8944E27BBA}">
      <dgm:prSet/>
      <dgm:spPr/>
      <dgm:t>
        <a:bodyPr/>
        <a:lstStyle/>
        <a:p>
          <a:endParaRPr lang="zh-TW" altLang="en-US"/>
        </a:p>
      </dgm:t>
    </dgm:pt>
    <dgm:pt modelId="{53FFEB1A-A6E8-47F0-8EA1-0C6AAB0D77DC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F2566709-4BCA-4DC1-B985-52D12A6AF749}" type="parTrans" cxnId="{D2165404-3998-4E3A-AF7C-629149F6E48C}">
      <dgm:prSet/>
      <dgm:spPr/>
      <dgm:t>
        <a:bodyPr/>
        <a:lstStyle/>
        <a:p>
          <a:endParaRPr lang="zh-TW" altLang="en-US"/>
        </a:p>
      </dgm:t>
    </dgm:pt>
    <dgm:pt modelId="{1DB2F7A1-D085-40FB-BDA6-0795097A4E9B}" type="sibTrans" cxnId="{D2165404-3998-4E3A-AF7C-629149F6E48C}">
      <dgm:prSet/>
      <dgm:spPr/>
      <dgm:t>
        <a:bodyPr/>
        <a:lstStyle/>
        <a:p>
          <a:endParaRPr lang="zh-TW" altLang="en-US"/>
        </a:p>
      </dgm:t>
    </dgm:pt>
    <dgm:pt modelId="{6472435F-2494-40C2-80AE-8D69510A9C70}" type="pres">
      <dgm:prSet presAssocID="{1E16698E-5699-4389-929E-CE5F712DA164}" presName="rootNode" presStyleCnt="0">
        <dgm:presLayoutVars>
          <dgm:chMax/>
          <dgm:chPref/>
          <dgm:dir/>
          <dgm:animLvl val="lvl"/>
        </dgm:presLayoutVars>
      </dgm:prSet>
      <dgm:spPr/>
    </dgm:pt>
    <dgm:pt modelId="{A753C13C-9572-4C06-B3B3-21537F7C482A}" type="pres">
      <dgm:prSet presAssocID="{77E2C4A3-22FB-4EFC-B18D-835B61B55BE2}" presName="composite" presStyleCnt="0"/>
      <dgm:spPr/>
    </dgm:pt>
    <dgm:pt modelId="{15244EE8-8311-4364-87B2-2C4E5E1A20F9}" type="pres">
      <dgm:prSet presAssocID="{77E2C4A3-22FB-4EFC-B18D-835B61B55BE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A079057-5527-4E6A-9AE5-09C264381F59}" type="pres">
      <dgm:prSet presAssocID="{77E2C4A3-22FB-4EFC-B18D-835B61B55BE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84DCEE4-DBE1-46A6-8E2F-CD04B1764091}" type="pres">
      <dgm:prSet presAssocID="{77E2C4A3-22FB-4EFC-B18D-835B61B55BE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67BCCBE-EE83-4476-9D1C-CE38F697AB5F}" type="pres">
      <dgm:prSet presAssocID="{4FB1889E-73E7-4252-B1F8-5437FBC8BBA1}" presName="sibTrans" presStyleCnt="0"/>
      <dgm:spPr/>
    </dgm:pt>
    <dgm:pt modelId="{4B48DD79-56FF-4C3A-95B3-BA4401D1648E}" type="pres">
      <dgm:prSet presAssocID="{EAA28C6A-8339-41DA-BF89-ED7B73BE1BCB}" presName="composite" presStyleCnt="0"/>
      <dgm:spPr/>
    </dgm:pt>
    <dgm:pt modelId="{EB624E68-2547-43CE-8F54-948F76BE0FF1}" type="pres">
      <dgm:prSet presAssocID="{EAA28C6A-8339-41DA-BF89-ED7B73BE1BC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FDDF8A7-4538-400C-A9E4-B90769D355EA}" type="pres">
      <dgm:prSet presAssocID="{EAA28C6A-8339-41DA-BF89-ED7B73BE1BC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C71776A-0931-4A8B-A6CC-BBD6BE66CF6E}" type="pres">
      <dgm:prSet presAssocID="{EAA28C6A-8339-41DA-BF89-ED7B73BE1BC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A2A9460-A17C-438C-8BD4-EFD2B30AB26C}" type="presOf" srcId="{77E2C4A3-22FB-4EFC-B18D-835B61B55BE2}" destId="{15244EE8-8311-4364-87B2-2C4E5E1A20F9}" srcOrd="0" destOrd="0" presId="urn:microsoft.com/office/officeart/2008/layout/TitledPictureBlocks"/>
    <dgm:cxn modelId="{DAC816D0-1D9E-47CA-ABA9-99D456F301B6}" type="presOf" srcId="{EAA28C6A-8339-41DA-BF89-ED7B73BE1BCB}" destId="{EB624E68-2547-43CE-8F54-948F76BE0FF1}" srcOrd="0" destOrd="0" presId="urn:microsoft.com/office/officeart/2008/layout/TitledPictureBlocks"/>
    <dgm:cxn modelId="{974201F3-B798-4357-8C7F-72C86459CF90}" type="presOf" srcId="{D6626866-9AF7-49F0-9B43-9D5BCF8493A9}" destId="{884DCEE4-DBE1-46A6-8E2F-CD04B1764091}" srcOrd="0" destOrd="0" presId="urn:microsoft.com/office/officeart/2008/layout/TitledPictureBlocks"/>
    <dgm:cxn modelId="{9EF4D4F9-41FD-4E2D-AE03-AF6F45955715}" type="presOf" srcId="{53FFEB1A-A6E8-47F0-8EA1-0C6AAB0D77DC}" destId="{0C71776A-0931-4A8B-A6CC-BBD6BE66CF6E}" srcOrd="0" destOrd="0" presId="urn:microsoft.com/office/officeart/2008/layout/TitledPictureBlocks"/>
    <dgm:cxn modelId="{5EC5CB15-A22D-4DD4-8625-BF956BA97458}" type="presOf" srcId="{1E16698E-5699-4389-929E-CE5F712DA164}" destId="{6472435F-2494-40C2-80AE-8D69510A9C70}" srcOrd="0" destOrd="0" presId="urn:microsoft.com/office/officeart/2008/layout/TitledPictureBlocks"/>
    <dgm:cxn modelId="{D2165404-3998-4E3A-AF7C-629149F6E48C}" srcId="{EAA28C6A-8339-41DA-BF89-ED7B73BE1BCB}" destId="{53FFEB1A-A6E8-47F0-8EA1-0C6AAB0D77DC}" srcOrd="0" destOrd="0" parTransId="{F2566709-4BCA-4DC1-B985-52D12A6AF749}" sibTransId="{1DB2F7A1-D085-40FB-BDA6-0795097A4E9B}"/>
    <dgm:cxn modelId="{83F81AAE-40DE-4426-920C-0F8944E27BBA}" srcId="{1E16698E-5699-4389-929E-CE5F712DA164}" destId="{EAA28C6A-8339-41DA-BF89-ED7B73BE1BCB}" srcOrd="1" destOrd="0" parTransId="{11D0D8E1-5BE3-4392-9703-40602BEAF498}" sibTransId="{2589B07B-B8CE-4DBE-BE25-3A971FCB2335}"/>
    <dgm:cxn modelId="{719E9BD9-AD71-4CF3-ABC6-BAD4C1F37B9B}" srcId="{1E16698E-5699-4389-929E-CE5F712DA164}" destId="{77E2C4A3-22FB-4EFC-B18D-835B61B55BE2}" srcOrd="0" destOrd="0" parTransId="{EB6C7440-47A5-422C-805E-C165DCE7877A}" sibTransId="{4FB1889E-73E7-4252-B1F8-5437FBC8BBA1}"/>
    <dgm:cxn modelId="{A6C05AD9-A3FF-42F1-8EF7-5EEDAC7F7DDA}" srcId="{77E2C4A3-22FB-4EFC-B18D-835B61B55BE2}" destId="{D6626866-9AF7-49F0-9B43-9D5BCF8493A9}" srcOrd="0" destOrd="0" parTransId="{D992F6DA-10F2-475B-BE10-A1CD3DA0EBDB}" sibTransId="{82E30692-07A2-4C58-A61C-DABA9C6E0B71}"/>
    <dgm:cxn modelId="{37AB3944-359A-4A3F-9F3B-F2DDD971150C}" type="presParOf" srcId="{6472435F-2494-40C2-80AE-8D69510A9C70}" destId="{A753C13C-9572-4C06-B3B3-21537F7C482A}" srcOrd="0" destOrd="0" presId="urn:microsoft.com/office/officeart/2008/layout/TitledPictureBlocks"/>
    <dgm:cxn modelId="{E9E64C8F-3935-417F-A20F-1F68BC86E634}" type="presParOf" srcId="{A753C13C-9572-4C06-B3B3-21537F7C482A}" destId="{15244EE8-8311-4364-87B2-2C4E5E1A20F9}" srcOrd="0" destOrd="0" presId="urn:microsoft.com/office/officeart/2008/layout/TitledPictureBlocks"/>
    <dgm:cxn modelId="{619E444E-5823-443F-AED5-85AC3B354095}" type="presParOf" srcId="{A753C13C-9572-4C06-B3B3-21537F7C482A}" destId="{7A079057-5527-4E6A-9AE5-09C264381F59}" srcOrd="1" destOrd="0" presId="urn:microsoft.com/office/officeart/2008/layout/TitledPictureBlocks"/>
    <dgm:cxn modelId="{EB8BE012-7498-4DD4-8148-75EFB1F49DBD}" type="presParOf" srcId="{A753C13C-9572-4C06-B3B3-21537F7C482A}" destId="{884DCEE4-DBE1-46A6-8E2F-CD04B1764091}" srcOrd="2" destOrd="0" presId="urn:microsoft.com/office/officeart/2008/layout/TitledPictureBlocks"/>
    <dgm:cxn modelId="{A37F30A5-DE9B-4A48-B9B8-91BA445A9FB2}" type="presParOf" srcId="{6472435F-2494-40C2-80AE-8D69510A9C70}" destId="{167BCCBE-EE83-4476-9D1C-CE38F697AB5F}" srcOrd="1" destOrd="0" presId="urn:microsoft.com/office/officeart/2008/layout/TitledPictureBlocks"/>
    <dgm:cxn modelId="{096BBD2B-393C-40A9-A28C-1E375A71232B}" type="presParOf" srcId="{6472435F-2494-40C2-80AE-8D69510A9C70}" destId="{4B48DD79-56FF-4C3A-95B3-BA4401D1648E}" srcOrd="2" destOrd="0" presId="urn:microsoft.com/office/officeart/2008/layout/TitledPictureBlocks"/>
    <dgm:cxn modelId="{F01AF74B-ADA4-46AF-BEDA-9E397A7B5766}" type="presParOf" srcId="{4B48DD79-56FF-4C3A-95B3-BA4401D1648E}" destId="{EB624E68-2547-43CE-8F54-948F76BE0FF1}" srcOrd="0" destOrd="0" presId="urn:microsoft.com/office/officeart/2008/layout/TitledPictureBlocks"/>
    <dgm:cxn modelId="{000AADFE-528A-4713-B1C0-C83E26FB2100}" type="presParOf" srcId="{4B48DD79-56FF-4C3A-95B3-BA4401D1648E}" destId="{BFDDF8A7-4538-400C-A9E4-B90769D355EA}" srcOrd="1" destOrd="0" presId="urn:microsoft.com/office/officeart/2008/layout/TitledPictureBlocks"/>
    <dgm:cxn modelId="{42D827E4-253A-42AE-B1F2-BC953CC3E8FF}" type="presParOf" srcId="{4B48DD79-56FF-4C3A-95B3-BA4401D1648E}" destId="{0C71776A-0931-4A8B-A6CC-BBD6BE66CF6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CB10A0-22A5-4497-9437-BF2B63CADAA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4B31C46-C794-48A5-9979-7744FF1A6AD9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ECF7D62-33B5-44D2-8983-86000B8CEE93}" type="parTrans" cxnId="{CE962C86-3FA6-405B-BF33-CB6C40BF273C}">
      <dgm:prSet/>
      <dgm:spPr/>
      <dgm:t>
        <a:bodyPr/>
        <a:lstStyle/>
        <a:p>
          <a:endParaRPr lang="zh-TW" altLang="en-US"/>
        </a:p>
      </dgm:t>
    </dgm:pt>
    <dgm:pt modelId="{7AEBA9E3-8B80-4AD5-920A-7241BA484425}" type="sibTrans" cxnId="{CE962C86-3FA6-405B-BF33-CB6C40BF273C}">
      <dgm:prSet/>
      <dgm:spPr/>
      <dgm:t>
        <a:bodyPr/>
        <a:lstStyle/>
        <a:p>
          <a:endParaRPr lang="zh-TW" altLang="en-US"/>
        </a:p>
      </dgm:t>
    </dgm:pt>
    <dgm:pt modelId="{F3E5D8D2-8D73-4D0D-9662-D5DF429F9DD3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F194DACA-08A6-43CD-8791-572395A7A4B7}" type="parTrans" cxnId="{2EB8A54E-BCAB-42B8-8E98-3A62B9B2AC09}">
      <dgm:prSet/>
      <dgm:spPr/>
      <dgm:t>
        <a:bodyPr/>
        <a:lstStyle/>
        <a:p>
          <a:endParaRPr lang="zh-TW" altLang="en-US"/>
        </a:p>
      </dgm:t>
    </dgm:pt>
    <dgm:pt modelId="{FC2AD5BE-F8C7-4FE5-92E1-E516973B405E}" type="sibTrans" cxnId="{2EB8A54E-BCAB-42B8-8E98-3A62B9B2AC09}">
      <dgm:prSet/>
      <dgm:spPr/>
      <dgm:t>
        <a:bodyPr/>
        <a:lstStyle/>
        <a:p>
          <a:endParaRPr lang="zh-TW" altLang="en-US"/>
        </a:p>
      </dgm:t>
    </dgm:pt>
    <dgm:pt modelId="{9B0118B1-59DE-4491-AD5C-9375C5DC6A45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96E04D99-CDA1-4738-9B85-FC22F0996987}" type="parTrans" cxnId="{BC184CE7-6018-44CE-B114-4413EBCB13C0}">
      <dgm:prSet/>
      <dgm:spPr/>
      <dgm:t>
        <a:bodyPr/>
        <a:lstStyle/>
        <a:p>
          <a:endParaRPr lang="zh-TW" altLang="en-US"/>
        </a:p>
      </dgm:t>
    </dgm:pt>
    <dgm:pt modelId="{F5AD30BE-489F-4CFA-9E3B-12E521DA0C67}" type="sibTrans" cxnId="{BC184CE7-6018-44CE-B114-4413EBCB13C0}">
      <dgm:prSet/>
      <dgm:spPr/>
      <dgm:t>
        <a:bodyPr/>
        <a:lstStyle/>
        <a:p>
          <a:endParaRPr lang="zh-TW" altLang="en-US"/>
        </a:p>
      </dgm:t>
    </dgm:pt>
    <dgm:pt modelId="{55C9FFB0-8BE8-48DF-85A0-918DB72C174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174B030B-EB56-4FEE-9EBB-EAF3D9634C23}" type="parTrans" cxnId="{C5E0E251-1F46-4CEA-BE22-F18FCF0D7C96}">
      <dgm:prSet/>
      <dgm:spPr/>
      <dgm:t>
        <a:bodyPr/>
        <a:lstStyle/>
        <a:p>
          <a:endParaRPr lang="zh-TW" altLang="en-US"/>
        </a:p>
      </dgm:t>
    </dgm:pt>
    <dgm:pt modelId="{F8B93AEB-CFCC-4EA4-A8CD-EF396FCDBF74}" type="sibTrans" cxnId="{C5E0E251-1F46-4CEA-BE22-F18FCF0D7C96}">
      <dgm:prSet/>
      <dgm:spPr/>
      <dgm:t>
        <a:bodyPr/>
        <a:lstStyle/>
        <a:p>
          <a:endParaRPr lang="zh-TW" altLang="en-US"/>
        </a:p>
      </dgm:t>
    </dgm:pt>
    <dgm:pt modelId="{BCC7FDA1-FBF4-402B-A40E-E7C71CB2EE01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E86449D1-45C5-415E-BE6E-DC53D977CD38}" type="parTrans" cxnId="{977C7EC4-F0BE-4E79-88C9-5739228B84D3}">
      <dgm:prSet/>
      <dgm:spPr/>
      <dgm:t>
        <a:bodyPr/>
        <a:lstStyle/>
        <a:p>
          <a:endParaRPr lang="zh-TW" altLang="en-US"/>
        </a:p>
      </dgm:t>
    </dgm:pt>
    <dgm:pt modelId="{5DB73692-98C0-4DFA-8866-45B467715181}" type="sibTrans" cxnId="{977C7EC4-F0BE-4E79-88C9-5739228B84D3}">
      <dgm:prSet/>
      <dgm:spPr/>
      <dgm:t>
        <a:bodyPr/>
        <a:lstStyle/>
        <a:p>
          <a:endParaRPr lang="zh-TW" altLang="en-US"/>
        </a:p>
      </dgm:t>
    </dgm:pt>
    <dgm:pt modelId="{7C7101F4-A8F5-4394-BC7B-4EDB9E1FF237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0BE7CF87-5BA5-4DAF-9B04-750D6C82D112}" type="parTrans" cxnId="{973C958C-D1EA-4E61-9BD0-D3F9652F5B8D}">
      <dgm:prSet/>
      <dgm:spPr/>
      <dgm:t>
        <a:bodyPr/>
        <a:lstStyle/>
        <a:p>
          <a:endParaRPr lang="zh-TW" altLang="en-US"/>
        </a:p>
      </dgm:t>
    </dgm:pt>
    <dgm:pt modelId="{1847017D-6300-4AA1-A212-17EC7BF72745}" type="sibTrans" cxnId="{973C958C-D1EA-4E61-9BD0-D3F9652F5B8D}">
      <dgm:prSet/>
      <dgm:spPr/>
      <dgm:t>
        <a:bodyPr/>
        <a:lstStyle/>
        <a:p>
          <a:endParaRPr lang="zh-TW" altLang="en-US"/>
        </a:p>
      </dgm:t>
    </dgm:pt>
    <dgm:pt modelId="{CA7E317C-530C-4ECB-AC3A-A571D4EA7440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46BF7D29-1067-4751-BCA6-6B300842F537}" type="parTrans" cxnId="{B441CE20-B324-455D-958C-7454D07B49A0}">
      <dgm:prSet/>
      <dgm:spPr/>
      <dgm:t>
        <a:bodyPr/>
        <a:lstStyle/>
        <a:p>
          <a:endParaRPr lang="zh-TW" altLang="en-US"/>
        </a:p>
      </dgm:t>
    </dgm:pt>
    <dgm:pt modelId="{3632822D-000D-47F5-8F27-D50C96C1E386}" type="sibTrans" cxnId="{B441CE20-B324-455D-958C-7454D07B49A0}">
      <dgm:prSet/>
      <dgm:spPr/>
      <dgm:t>
        <a:bodyPr/>
        <a:lstStyle/>
        <a:p>
          <a:endParaRPr lang="zh-TW" altLang="en-US"/>
        </a:p>
      </dgm:t>
    </dgm:pt>
    <dgm:pt modelId="{866BF405-80A3-41AD-86C4-623AE5AD8767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102F9B0-667C-455E-A88C-7E42D914B2B5}" type="parTrans" cxnId="{AEF452E6-DAEE-4CE5-95D0-011D242C4B8E}">
      <dgm:prSet/>
      <dgm:spPr/>
      <dgm:t>
        <a:bodyPr/>
        <a:lstStyle/>
        <a:p>
          <a:endParaRPr lang="zh-TW" altLang="en-US"/>
        </a:p>
      </dgm:t>
    </dgm:pt>
    <dgm:pt modelId="{DB3DE487-64C0-42E0-ABCB-05FE77E7D725}" type="sibTrans" cxnId="{AEF452E6-DAEE-4CE5-95D0-011D242C4B8E}">
      <dgm:prSet/>
      <dgm:spPr/>
      <dgm:t>
        <a:bodyPr/>
        <a:lstStyle/>
        <a:p>
          <a:endParaRPr lang="zh-TW" altLang="en-US"/>
        </a:p>
      </dgm:t>
    </dgm:pt>
    <dgm:pt modelId="{FDA307C3-313D-4588-AEC3-23FC8EF72AF3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A6BE0A5-DAF1-4ABD-A8FD-5139AA553237}" type="parTrans" cxnId="{A09164CA-A519-4480-B2DF-CC6F0D6A1672}">
      <dgm:prSet/>
      <dgm:spPr/>
      <dgm:t>
        <a:bodyPr/>
        <a:lstStyle/>
        <a:p>
          <a:endParaRPr lang="zh-TW" altLang="en-US"/>
        </a:p>
      </dgm:t>
    </dgm:pt>
    <dgm:pt modelId="{E0A7A14E-1A0B-480A-A19A-8C57A8309BE1}" type="sibTrans" cxnId="{A09164CA-A519-4480-B2DF-CC6F0D6A1672}">
      <dgm:prSet/>
      <dgm:spPr/>
      <dgm:t>
        <a:bodyPr/>
        <a:lstStyle/>
        <a:p>
          <a:endParaRPr lang="zh-TW" altLang="en-US"/>
        </a:p>
      </dgm:t>
    </dgm:pt>
    <dgm:pt modelId="{586C6D55-E7BE-43B3-917B-62E5CC8CE064}" type="pres">
      <dgm:prSet presAssocID="{47CB10A0-22A5-4497-9437-BF2B63CADAA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76D5216-E08A-416B-8FF6-860614361D62}" type="pres">
      <dgm:prSet presAssocID="{47CB10A0-22A5-4497-9437-BF2B63CADAA6}" presName="cycle" presStyleCnt="0"/>
      <dgm:spPr/>
    </dgm:pt>
    <dgm:pt modelId="{810C1E69-D772-4688-85C0-1483C822F174}" type="pres">
      <dgm:prSet presAssocID="{47CB10A0-22A5-4497-9437-BF2B63CADAA6}" presName="centerShape" presStyleCnt="0"/>
      <dgm:spPr/>
    </dgm:pt>
    <dgm:pt modelId="{BFA2376B-0B44-427C-A57C-81CA240F5DC7}" type="pres">
      <dgm:prSet presAssocID="{47CB10A0-22A5-4497-9437-BF2B63CADAA6}" presName="connSite" presStyleLbl="node1" presStyleIdx="0" presStyleCnt="4"/>
      <dgm:spPr/>
    </dgm:pt>
    <dgm:pt modelId="{CA09EC54-88C0-49F6-9649-C4D4139D6704}" type="pres">
      <dgm:prSet presAssocID="{47CB10A0-22A5-4497-9437-BF2B63CADAA6}" presName="visible" presStyleLbl="node1" presStyleIdx="0" presStyleCnt="4" custLinFactNeighborX="-7690" custLinFactNeighborY="-177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C2549B0-C43A-429D-A987-F9ED6E5FECC0}" type="pres">
      <dgm:prSet presAssocID="{1ECF7D62-33B5-44D2-8983-86000B8CEE93}" presName="Name25" presStyleLbl="parChTrans1D1" presStyleIdx="0" presStyleCnt="3"/>
      <dgm:spPr/>
    </dgm:pt>
    <dgm:pt modelId="{DD1C27A5-43E1-4517-B474-C61EBE200A72}" type="pres">
      <dgm:prSet presAssocID="{04B31C46-C794-48A5-9979-7744FF1A6AD9}" presName="node" presStyleCnt="0"/>
      <dgm:spPr/>
    </dgm:pt>
    <dgm:pt modelId="{9A3791D2-58C6-46AE-AA3B-637B0A7AE7B5}" type="pres">
      <dgm:prSet presAssocID="{04B31C46-C794-48A5-9979-7744FF1A6AD9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A6439861-6980-460B-A486-35CE4463E729}" type="pres">
      <dgm:prSet presAssocID="{04B31C46-C794-48A5-9979-7744FF1A6AD9}" presName="childNode" presStyleLbl="revTx" presStyleIdx="0" presStyleCnt="3">
        <dgm:presLayoutVars>
          <dgm:bulletEnabled val="1"/>
        </dgm:presLayoutVars>
      </dgm:prSet>
      <dgm:spPr/>
    </dgm:pt>
    <dgm:pt modelId="{FA1DF6F4-5F1C-4E6C-A0F2-93D8DF851F1F}" type="pres">
      <dgm:prSet presAssocID="{174B030B-EB56-4FEE-9EBB-EAF3D9634C23}" presName="Name25" presStyleLbl="parChTrans1D1" presStyleIdx="1" presStyleCnt="3"/>
      <dgm:spPr/>
    </dgm:pt>
    <dgm:pt modelId="{783DF890-59ED-4F56-921B-6F7299541203}" type="pres">
      <dgm:prSet presAssocID="{55C9FFB0-8BE8-48DF-85A0-918DB72C1748}" presName="node" presStyleCnt="0"/>
      <dgm:spPr/>
    </dgm:pt>
    <dgm:pt modelId="{6FBC0726-FE2B-49B1-B114-10F859A0794E}" type="pres">
      <dgm:prSet presAssocID="{55C9FFB0-8BE8-48DF-85A0-918DB72C1748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F3383DB-8711-476E-A129-153750618A98}" type="pres">
      <dgm:prSet presAssocID="{55C9FFB0-8BE8-48DF-85A0-918DB72C1748}" presName="childNode" presStyleLbl="revTx" presStyleIdx="1" presStyleCnt="3">
        <dgm:presLayoutVars>
          <dgm:bulletEnabled val="1"/>
        </dgm:presLayoutVars>
      </dgm:prSet>
      <dgm:spPr/>
    </dgm:pt>
    <dgm:pt modelId="{478A3201-AE73-4326-B8C8-FA4A17694A2D}" type="pres">
      <dgm:prSet presAssocID="{46BF7D29-1067-4751-BCA6-6B300842F537}" presName="Name25" presStyleLbl="parChTrans1D1" presStyleIdx="2" presStyleCnt="3"/>
      <dgm:spPr/>
    </dgm:pt>
    <dgm:pt modelId="{B4AAADEE-689F-4C04-B44F-7FD7433E6C46}" type="pres">
      <dgm:prSet presAssocID="{CA7E317C-530C-4ECB-AC3A-A571D4EA7440}" presName="node" presStyleCnt="0"/>
      <dgm:spPr/>
    </dgm:pt>
    <dgm:pt modelId="{3AB7EB42-DB24-45F9-98CA-A04CDFC8DA3F}" type="pres">
      <dgm:prSet presAssocID="{CA7E317C-530C-4ECB-AC3A-A571D4EA744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E495A2-7AB8-46D0-938D-E74C48C4CFDA}" type="pres">
      <dgm:prSet presAssocID="{CA7E317C-530C-4ECB-AC3A-A571D4EA744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B441CE20-B324-455D-958C-7454D07B49A0}" srcId="{47CB10A0-22A5-4497-9437-BF2B63CADAA6}" destId="{CA7E317C-530C-4ECB-AC3A-A571D4EA7440}" srcOrd="2" destOrd="0" parTransId="{46BF7D29-1067-4751-BCA6-6B300842F537}" sibTransId="{3632822D-000D-47F5-8F27-D50C96C1E386}"/>
    <dgm:cxn modelId="{E0C951F6-C559-4FAB-93B2-4E381E43716F}" type="presOf" srcId="{9B0118B1-59DE-4491-AD5C-9375C5DC6A45}" destId="{A6439861-6980-460B-A486-35CE4463E729}" srcOrd="0" destOrd="1" presId="urn:microsoft.com/office/officeart/2005/8/layout/radial2"/>
    <dgm:cxn modelId="{973C958C-D1EA-4E61-9BD0-D3F9652F5B8D}" srcId="{55C9FFB0-8BE8-48DF-85A0-918DB72C1748}" destId="{7C7101F4-A8F5-4394-BC7B-4EDB9E1FF237}" srcOrd="1" destOrd="0" parTransId="{0BE7CF87-5BA5-4DAF-9B04-750D6C82D112}" sibTransId="{1847017D-6300-4AA1-A212-17EC7BF72745}"/>
    <dgm:cxn modelId="{14D844F7-69FF-41CA-9BFA-209FC2A56F2D}" type="presOf" srcId="{47CB10A0-22A5-4497-9437-BF2B63CADAA6}" destId="{586C6D55-E7BE-43B3-917B-62E5CC8CE064}" srcOrd="0" destOrd="0" presId="urn:microsoft.com/office/officeart/2005/8/layout/radial2"/>
    <dgm:cxn modelId="{CE962C86-3FA6-405B-BF33-CB6C40BF273C}" srcId="{47CB10A0-22A5-4497-9437-BF2B63CADAA6}" destId="{04B31C46-C794-48A5-9979-7744FF1A6AD9}" srcOrd="0" destOrd="0" parTransId="{1ECF7D62-33B5-44D2-8983-86000B8CEE93}" sibTransId="{7AEBA9E3-8B80-4AD5-920A-7241BA484425}"/>
    <dgm:cxn modelId="{B9C06C6B-B9DE-4D05-A69C-FCFE0168BC88}" type="presOf" srcId="{F3E5D8D2-8D73-4D0D-9662-D5DF429F9DD3}" destId="{A6439861-6980-460B-A486-35CE4463E729}" srcOrd="0" destOrd="0" presId="urn:microsoft.com/office/officeart/2005/8/layout/radial2"/>
    <dgm:cxn modelId="{A09164CA-A519-4480-B2DF-CC6F0D6A1672}" srcId="{CA7E317C-530C-4ECB-AC3A-A571D4EA7440}" destId="{FDA307C3-313D-4588-AEC3-23FC8EF72AF3}" srcOrd="1" destOrd="0" parTransId="{3A6BE0A5-DAF1-4ABD-A8FD-5139AA553237}" sibTransId="{E0A7A14E-1A0B-480A-A19A-8C57A8309BE1}"/>
    <dgm:cxn modelId="{FF0E6480-68A0-446A-AF6B-B88174750F12}" type="presOf" srcId="{BCC7FDA1-FBF4-402B-A40E-E7C71CB2EE01}" destId="{4F3383DB-8711-476E-A129-153750618A98}" srcOrd="0" destOrd="0" presId="urn:microsoft.com/office/officeart/2005/8/layout/radial2"/>
    <dgm:cxn modelId="{277004A4-3123-4FA8-8AC0-31EDEA80D363}" type="presOf" srcId="{866BF405-80A3-41AD-86C4-623AE5AD8767}" destId="{91E495A2-7AB8-46D0-938D-E74C48C4CFDA}" srcOrd="0" destOrd="0" presId="urn:microsoft.com/office/officeart/2005/8/layout/radial2"/>
    <dgm:cxn modelId="{0BBE90DE-D3BE-4E32-87A9-59A1A6F4AB8D}" type="presOf" srcId="{7C7101F4-A8F5-4394-BC7B-4EDB9E1FF237}" destId="{4F3383DB-8711-476E-A129-153750618A98}" srcOrd="0" destOrd="1" presId="urn:microsoft.com/office/officeart/2005/8/layout/radial2"/>
    <dgm:cxn modelId="{AEF452E6-DAEE-4CE5-95D0-011D242C4B8E}" srcId="{CA7E317C-530C-4ECB-AC3A-A571D4EA7440}" destId="{866BF405-80A3-41AD-86C4-623AE5AD8767}" srcOrd="0" destOrd="0" parTransId="{3102F9B0-667C-455E-A88C-7E42D914B2B5}" sibTransId="{DB3DE487-64C0-42E0-ABCB-05FE77E7D725}"/>
    <dgm:cxn modelId="{2EB8A54E-BCAB-42B8-8E98-3A62B9B2AC09}" srcId="{04B31C46-C794-48A5-9979-7744FF1A6AD9}" destId="{F3E5D8D2-8D73-4D0D-9662-D5DF429F9DD3}" srcOrd="0" destOrd="0" parTransId="{F194DACA-08A6-43CD-8791-572395A7A4B7}" sibTransId="{FC2AD5BE-F8C7-4FE5-92E1-E516973B405E}"/>
    <dgm:cxn modelId="{0B2E1E5C-46FF-4E6E-9EC7-B4F519DEE2B7}" type="presOf" srcId="{CA7E317C-530C-4ECB-AC3A-A571D4EA7440}" destId="{3AB7EB42-DB24-45F9-98CA-A04CDFC8DA3F}" srcOrd="0" destOrd="0" presId="urn:microsoft.com/office/officeart/2005/8/layout/radial2"/>
    <dgm:cxn modelId="{C5E0E251-1F46-4CEA-BE22-F18FCF0D7C96}" srcId="{47CB10A0-22A5-4497-9437-BF2B63CADAA6}" destId="{55C9FFB0-8BE8-48DF-85A0-918DB72C1748}" srcOrd="1" destOrd="0" parTransId="{174B030B-EB56-4FEE-9EBB-EAF3D9634C23}" sibTransId="{F8B93AEB-CFCC-4EA4-A8CD-EF396FCDBF74}"/>
    <dgm:cxn modelId="{DBE886B6-A25F-430E-B06C-F579FF7AB9AA}" type="presOf" srcId="{04B31C46-C794-48A5-9979-7744FF1A6AD9}" destId="{9A3791D2-58C6-46AE-AA3B-637B0A7AE7B5}" srcOrd="0" destOrd="0" presId="urn:microsoft.com/office/officeart/2005/8/layout/radial2"/>
    <dgm:cxn modelId="{44169EAA-AFD6-4F46-A50C-B323ED37AED5}" type="presOf" srcId="{46BF7D29-1067-4751-BCA6-6B300842F537}" destId="{478A3201-AE73-4326-B8C8-FA4A17694A2D}" srcOrd="0" destOrd="0" presId="urn:microsoft.com/office/officeart/2005/8/layout/radial2"/>
    <dgm:cxn modelId="{977C7EC4-F0BE-4E79-88C9-5739228B84D3}" srcId="{55C9FFB0-8BE8-48DF-85A0-918DB72C1748}" destId="{BCC7FDA1-FBF4-402B-A40E-E7C71CB2EE01}" srcOrd="0" destOrd="0" parTransId="{E86449D1-45C5-415E-BE6E-DC53D977CD38}" sibTransId="{5DB73692-98C0-4DFA-8866-45B467715181}"/>
    <dgm:cxn modelId="{56147EF1-00AB-4298-A6F5-E8444CA8A26A}" type="presOf" srcId="{55C9FFB0-8BE8-48DF-85A0-918DB72C1748}" destId="{6FBC0726-FE2B-49B1-B114-10F859A0794E}" srcOrd="0" destOrd="0" presId="urn:microsoft.com/office/officeart/2005/8/layout/radial2"/>
    <dgm:cxn modelId="{551E8FB2-057D-46EB-8C9B-6E85E6A13734}" type="presOf" srcId="{174B030B-EB56-4FEE-9EBB-EAF3D9634C23}" destId="{FA1DF6F4-5F1C-4E6C-A0F2-93D8DF851F1F}" srcOrd="0" destOrd="0" presId="urn:microsoft.com/office/officeart/2005/8/layout/radial2"/>
    <dgm:cxn modelId="{4306586E-3767-431C-8CF0-AAC3D6FB73EF}" type="presOf" srcId="{FDA307C3-313D-4588-AEC3-23FC8EF72AF3}" destId="{91E495A2-7AB8-46D0-938D-E74C48C4CFDA}" srcOrd="0" destOrd="1" presId="urn:microsoft.com/office/officeart/2005/8/layout/radial2"/>
    <dgm:cxn modelId="{BC184CE7-6018-44CE-B114-4413EBCB13C0}" srcId="{04B31C46-C794-48A5-9979-7744FF1A6AD9}" destId="{9B0118B1-59DE-4491-AD5C-9375C5DC6A45}" srcOrd="1" destOrd="0" parTransId="{96E04D99-CDA1-4738-9B85-FC22F0996987}" sibTransId="{F5AD30BE-489F-4CFA-9E3B-12E521DA0C67}"/>
    <dgm:cxn modelId="{AC40ED0A-DA0E-467A-AC12-6D5552F81221}" type="presOf" srcId="{1ECF7D62-33B5-44D2-8983-86000B8CEE93}" destId="{9C2549B0-C43A-429D-A987-F9ED6E5FECC0}" srcOrd="0" destOrd="0" presId="urn:microsoft.com/office/officeart/2005/8/layout/radial2"/>
    <dgm:cxn modelId="{4B93B469-B9A5-477E-BFA8-D258B5F6DB2E}" type="presParOf" srcId="{586C6D55-E7BE-43B3-917B-62E5CC8CE064}" destId="{576D5216-E08A-416B-8FF6-860614361D62}" srcOrd="0" destOrd="0" presId="urn:microsoft.com/office/officeart/2005/8/layout/radial2"/>
    <dgm:cxn modelId="{90C643C6-F7FB-4FDE-AD80-A29B36194136}" type="presParOf" srcId="{576D5216-E08A-416B-8FF6-860614361D62}" destId="{810C1E69-D772-4688-85C0-1483C822F174}" srcOrd="0" destOrd="0" presId="urn:microsoft.com/office/officeart/2005/8/layout/radial2"/>
    <dgm:cxn modelId="{057335D9-2464-44D5-B0F3-89662397512B}" type="presParOf" srcId="{810C1E69-D772-4688-85C0-1483C822F174}" destId="{BFA2376B-0B44-427C-A57C-81CA240F5DC7}" srcOrd="0" destOrd="0" presId="urn:microsoft.com/office/officeart/2005/8/layout/radial2"/>
    <dgm:cxn modelId="{EABDF53F-9348-47FE-8F12-A08683CC514C}" type="presParOf" srcId="{810C1E69-D772-4688-85C0-1483C822F174}" destId="{CA09EC54-88C0-49F6-9649-C4D4139D6704}" srcOrd="1" destOrd="0" presId="urn:microsoft.com/office/officeart/2005/8/layout/radial2"/>
    <dgm:cxn modelId="{2B27EAD8-F381-417C-9E6C-CDBBA1C879C3}" type="presParOf" srcId="{576D5216-E08A-416B-8FF6-860614361D62}" destId="{9C2549B0-C43A-429D-A987-F9ED6E5FECC0}" srcOrd="1" destOrd="0" presId="urn:microsoft.com/office/officeart/2005/8/layout/radial2"/>
    <dgm:cxn modelId="{BD2E8AFF-530C-4852-AD88-4A5C21D17605}" type="presParOf" srcId="{576D5216-E08A-416B-8FF6-860614361D62}" destId="{DD1C27A5-43E1-4517-B474-C61EBE200A72}" srcOrd="2" destOrd="0" presId="urn:microsoft.com/office/officeart/2005/8/layout/radial2"/>
    <dgm:cxn modelId="{FE05C90C-1A3D-4F76-B158-35B55C3BEEA7}" type="presParOf" srcId="{DD1C27A5-43E1-4517-B474-C61EBE200A72}" destId="{9A3791D2-58C6-46AE-AA3B-637B0A7AE7B5}" srcOrd="0" destOrd="0" presId="urn:microsoft.com/office/officeart/2005/8/layout/radial2"/>
    <dgm:cxn modelId="{E2140FA8-EC63-46D3-A0D3-071601D5A222}" type="presParOf" srcId="{DD1C27A5-43E1-4517-B474-C61EBE200A72}" destId="{A6439861-6980-460B-A486-35CE4463E729}" srcOrd="1" destOrd="0" presId="urn:microsoft.com/office/officeart/2005/8/layout/radial2"/>
    <dgm:cxn modelId="{C0055950-1238-4EFD-95C4-D542FE5176E6}" type="presParOf" srcId="{576D5216-E08A-416B-8FF6-860614361D62}" destId="{FA1DF6F4-5F1C-4E6C-A0F2-93D8DF851F1F}" srcOrd="3" destOrd="0" presId="urn:microsoft.com/office/officeart/2005/8/layout/radial2"/>
    <dgm:cxn modelId="{46866576-4812-41A8-AE14-AECD0CC212E5}" type="presParOf" srcId="{576D5216-E08A-416B-8FF6-860614361D62}" destId="{783DF890-59ED-4F56-921B-6F7299541203}" srcOrd="4" destOrd="0" presId="urn:microsoft.com/office/officeart/2005/8/layout/radial2"/>
    <dgm:cxn modelId="{4EB8E969-A94D-49B4-AA14-79366F57E24D}" type="presParOf" srcId="{783DF890-59ED-4F56-921B-6F7299541203}" destId="{6FBC0726-FE2B-49B1-B114-10F859A0794E}" srcOrd="0" destOrd="0" presId="urn:microsoft.com/office/officeart/2005/8/layout/radial2"/>
    <dgm:cxn modelId="{96C538C3-3F69-4DF0-BDF1-3596BB83A543}" type="presParOf" srcId="{783DF890-59ED-4F56-921B-6F7299541203}" destId="{4F3383DB-8711-476E-A129-153750618A98}" srcOrd="1" destOrd="0" presId="urn:microsoft.com/office/officeart/2005/8/layout/radial2"/>
    <dgm:cxn modelId="{ED16EC66-16AC-46D9-AE9C-B5AD2902803A}" type="presParOf" srcId="{576D5216-E08A-416B-8FF6-860614361D62}" destId="{478A3201-AE73-4326-B8C8-FA4A17694A2D}" srcOrd="5" destOrd="0" presId="urn:microsoft.com/office/officeart/2005/8/layout/radial2"/>
    <dgm:cxn modelId="{685DAA85-3B12-4C71-B4E0-A314EC4F656F}" type="presParOf" srcId="{576D5216-E08A-416B-8FF6-860614361D62}" destId="{B4AAADEE-689F-4C04-B44F-7FD7433E6C46}" srcOrd="6" destOrd="0" presId="urn:microsoft.com/office/officeart/2005/8/layout/radial2"/>
    <dgm:cxn modelId="{61A64D3F-0694-4DC8-9B4A-522090B233BB}" type="presParOf" srcId="{B4AAADEE-689F-4C04-B44F-7FD7433E6C46}" destId="{3AB7EB42-DB24-45F9-98CA-A04CDFC8DA3F}" srcOrd="0" destOrd="0" presId="urn:microsoft.com/office/officeart/2005/8/layout/radial2"/>
    <dgm:cxn modelId="{926CFECB-8E67-44CD-A453-E8187EDD2AB4}" type="presParOf" srcId="{B4AAADEE-689F-4C04-B44F-7FD7433E6C46}" destId="{91E495A2-7AB8-46D0-938D-E74C48C4CFD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F8C291-A96F-40F6-AE5A-94E51AC65D8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9B4C23E-F579-40FC-957C-8D0F0FB80A8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0AEA64-64ED-4F10-A44F-DF21220181E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FAE6A66-9501-4E13-AE36-309DCE00CCE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F8AEA9-3365-47FB-AFF2-D8C4C5A5949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16BD7E4-ED3C-4AB7-B2B8-6393B97F6ED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34072-D31A-434B-9A9A-0B9BD1787F4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B65745E-8120-4B09-ABAB-EC7766D1B44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7F78D1-A1DC-4506-83EF-A1BCA024C27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79057-5527-4E6A-9AE5-09C264381F5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4DCEE4-DBE1-46A6-8E2F-CD04B176409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15244EE8-8311-4364-87B2-2C4E5E1A20F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FDDF8A7-4538-400C-A9E4-B90769D355E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71776A-0931-4A8B-A6CC-BBD6BE66CF6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EB624E68-2547-43CE-8F54-948F76BE0FF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A3201-AE73-4326-B8C8-FA4A17694A2D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DF6F4-5F1C-4E6C-A0F2-93D8DF851F1F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549B0-C43A-429D-A987-F9ED6E5FECC0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9EC54-88C0-49F6-9649-C4D4139D6704}">
      <dsp:nvSpPr>
        <dsp:cNvPr id="0" name=""/>
        <dsp:cNvSpPr/>
      </dsp:nvSpPr>
      <dsp:spPr>
        <a:xfrm>
          <a:off x="947132" y="1137449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791D2-58C6-46AE-AA3B-637B0A7AE7B5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A6439861-6980-460B-A486-35CE4463E729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6FBC0726-FE2B-49B1-B114-10F859A0794E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4F3383DB-8711-476E-A129-153750618A98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3AB7EB42-DB24-45F9-98CA-A04CDFC8DA3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91E495A2-7AB8-46D0-938D-E74C48C4CFDA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3E950-050D-4DA4-8F90-03B38E5FB8ED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03691-748E-435D-A927-85C2554AC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24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03691-748E-435D-A927-85C2554AC607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887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rgbClr val="FFFF00"/>
            </a:gs>
            <a:gs pos="38000">
              <a:srgbClr val="FC96F5"/>
            </a:gs>
            <a:gs pos="62000">
              <a:schemeClr val="accent4"/>
            </a:gs>
            <a:gs pos="91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5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00B05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32856"/>
            <a:ext cx="698477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8958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/>
                </a:solidFill>
              </a:rPr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273507"/>
              </p:ext>
            </p:extLst>
          </p:nvPr>
        </p:nvGraphicFramePr>
        <p:xfrm>
          <a:off x="886691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61581"/>
              </p:ext>
            </p:extLst>
          </p:nvPr>
        </p:nvGraphicFramePr>
        <p:xfrm>
          <a:off x="471055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123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2021-12-13T04:01:17Z</dcterms:modified>
</cp:coreProperties>
</file>