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B854CD-CA30-4881-9E31-B7F455E83398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5B7CC613-62AC-4AD8-9618-892920C7D6D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5463FE0D-9FCC-4D0C-83D7-EE2939397DCC}" type="parTrans" cxnId="{09C9B46A-A94E-4D77-B19E-1790F365CB4F}">
      <dgm:prSet/>
      <dgm:spPr/>
      <dgm:t>
        <a:bodyPr/>
        <a:lstStyle/>
        <a:p>
          <a:endParaRPr lang="zh-TW" altLang="en-US"/>
        </a:p>
      </dgm:t>
    </dgm:pt>
    <dgm:pt modelId="{A9DB392D-0CD1-4609-8C7B-C23FC971039D}" type="sibTrans" cxnId="{09C9B46A-A94E-4D77-B19E-1790F365CB4F}">
      <dgm:prSet/>
      <dgm:spPr/>
      <dgm:t>
        <a:bodyPr/>
        <a:lstStyle/>
        <a:p>
          <a:endParaRPr lang="zh-TW" altLang="en-US"/>
        </a:p>
      </dgm:t>
    </dgm:pt>
    <dgm:pt modelId="{D7DBCCF4-6EE0-4EDE-A589-7FA14F2AB54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8BC7747-6059-45B0-AF30-D62BF31FF159}" type="parTrans" cxnId="{4498E96D-350D-4E1B-B7F5-F11BEF24B4D4}">
      <dgm:prSet/>
      <dgm:spPr/>
      <dgm:t>
        <a:bodyPr/>
        <a:lstStyle/>
        <a:p>
          <a:endParaRPr lang="zh-TW" altLang="en-US"/>
        </a:p>
      </dgm:t>
    </dgm:pt>
    <dgm:pt modelId="{B32FD189-A89C-44EE-A3C3-D55267F55D56}" type="sibTrans" cxnId="{4498E96D-350D-4E1B-B7F5-F11BEF24B4D4}">
      <dgm:prSet/>
      <dgm:spPr/>
      <dgm:t>
        <a:bodyPr/>
        <a:lstStyle/>
        <a:p>
          <a:endParaRPr lang="zh-TW" altLang="en-US"/>
        </a:p>
      </dgm:t>
    </dgm:pt>
    <dgm:pt modelId="{B0EB9E2B-2A41-4086-9D95-0BF0FA882F6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422D154-55E2-4936-BA82-50370F8A6AE6}" type="parTrans" cxnId="{757B0D56-CC89-4647-9E99-806D8AB105C3}">
      <dgm:prSet/>
      <dgm:spPr/>
      <dgm:t>
        <a:bodyPr/>
        <a:lstStyle/>
        <a:p>
          <a:endParaRPr lang="zh-TW" altLang="en-US"/>
        </a:p>
      </dgm:t>
    </dgm:pt>
    <dgm:pt modelId="{B018CF5C-9AAB-4257-B844-869240C9AAE7}" type="sibTrans" cxnId="{757B0D56-CC89-4647-9E99-806D8AB105C3}">
      <dgm:prSet/>
      <dgm:spPr/>
      <dgm:t>
        <a:bodyPr/>
        <a:lstStyle/>
        <a:p>
          <a:endParaRPr lang="zh-TW" altLang="en-US"/>
        </a:p>
      </dgm:t>
    </dgm:pt>
    <dgm:pt modelId="{2D10FA4C-F6A3-4C7B-AA68-6D9A0AE571E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3E989B4-7231-4EDF-9124-0DB2F6E9A1A5}" type="parTrans" cxnId="{A8EF5D45-10A1-4F31-81BD-C7D82DE774B6}">
      <dgm:prSet/>
      <dgm:spPr/>
      <dgm:t>
        <a:bodyPr/>
        <a:lstStyle/>
        <a:p>
          <a:endParaRPr lang="zh-TW" altLang="en-US"/>
        </a:p>
      </dgm:t>
    </dgm:pt>
    <dgm:pt modelId="{21C40C72-964A-49D1-833F-14245D95F54B}" type="sibTrans" cxnId="{A8EF5D45-10A1-4F31-81BD-C7D82DE774B6}">
      <dgm:prSet/>
      <dgm:spPr/>
      <dgm:t>
        <a:bodyPr/>
        <a:lstStyle/>
        <a:p>
          <a:endParaRPr lang="zh-TW" altLang="en-US"/>
        </a:p>
      </dgm:t>
    </dgm:pt>
    <dgm:pt modelId="{75006744-AC55-4299-8BC0-3044DFE0353F}" type="pres">
      <dgm:prSet presAssocID="{DFB854CD-CA30-4881-9E31-B7F455E833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F394D21-A7D1-4535-B459-7E9E3606DDCE}" type="pres">
      <dgm:prSet presAssocID="{DFB854CD-CA30-4881-9E31-B7F455E83398}" presName="fgShape" presStyleLbl="fgShp" presStyleIdx="0" presStyleCnt="1"/>
      <dgm:spPr/>
    </dgm:pt>
    <dgm:pt modelId="{54C15608-9E46-4AEC-A960-FD5424A4E923}" type="pres">
      <dgm:prSet presAssocID="{DFB854CD-CA30-4881-9E31-B7F455E83398}" presName="linComp" presStyleCnt="0"/>
      <dgm:spPr/>
    </dgm:pt>
    <dgm:pt modelId="{FCF1563F-443D-413C-B9A7-461B43738D6A}" type="pres">
      <dgm:prSet presAssocID="{5B7CC613-62AC-4AD8-9618-892920C7D6DE}" presName="compNode" presStyleCnt="0"/>
      <dgm:spPr/>
    </dgm:pt>
    <dgm:pt modelId="{1856F8FA-2E32-42E8-B749-6AB02579AECA}" type="pres">
      <dgm:prSet presAssocID="{5B7CC613-62AC-4AD8-9618-892920C7D6D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4F9B7FF-E2CA-447B-B1C0-994FE6C034D9}" type="pres">
      <dgm:prSet presAssocID="{5B7CC613-62AC-4AD8-9618-892920C7D6D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E05E3A-AA4E-49D9-A71B-ED3CC379A199}" type="pres">
      <dgm:prSet presAssocID="{5B7CC613-62AC-4AD8-9618-892920C7D6DE}" presName="invisiNode" presStyleLbl="node1" presStyleIdx="0" presStyleCnt="4"/>
      <dgm:spPr/>
    </dgm:pt>
    <dgm:pt modelId="{3ADD3AB8-C118-4ED5-98CB-02C7D4805D11}" type="pres">
      <dgm:prSet presAssocID="{5B7CC613-62AC-4AD8-9618-892920C7D6D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9371DEE-60FA-4C94-9834-48AA2FB2F428}" type="pres">
      <dgm:prSet presAssocID="{A9DB392D-0CD1-4609-8C7B-C23FC971039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BD198B7-B2D3-434F-98D2-E49CFF317306}" type="pres">
      <dgm:prSet presAssocID="{D7DBCCF4-6EE0-4EDE-A589-7FA14F2AB543}" presName="compNode" presStyleCnt="0"/>
      <dgm:spPr/>
    </dgm:pt>
    <dgm:pt modelId="{A08E1DEE-B296-41A5-B9C4-C6D83F62908A}" type="pres">
      <dgm:prSet presAssocID="{D7DBCCF4-6EE0-4EDE-A589-7FA14F2AB54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6929CD1-0749-4D57-9256-93402B7E07A1}" type="pres">
      <dgm:prSet presAssocID="{D7DBCCF4-6EE0-4EDE-A589-7FA14F2AB54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DE69F1-3277-4F48-B145-9738EBB7F882}" type="pres">
      <dgm:prSet presAssocID="{D7DBCCF4-6EE0-4EDE-A589-7FA14F2AB543}" presName="invisiNode" presStyleLbl="node1" presStyleIdx="1" presStyleCnt="4"/>
      <dgm:spPr/>
    </dgm:pt>
    <dgm:pt modelId="{DEC5B8CC-FE68-4F85-BE69-41CDC5DC2A9E}" type="pres">
      <dgm:prSet presAssocID="{D7DBCCF4-6EE0-4EDE-A589-7FA14F2AB54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8576138-CF08-4037-9BD2-663F744E6348}" type="pres">
      <dgm:prSet presAssocID="{B32FD189-A89C-44EE-A3C3-D55267F55D5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A9394CA-5300-4471-8F76-AD24D6F55519}" type="pres">
      <dgm:prSet presAssocID="{B0EB9E2B-2A41-4086-9D95-0BF0FA882F6B}" presName="compNode" presStyleCnt="0"/>
      <dgm:spPr/>
    </dgm:pt>
    <dgm:pt modelId="{872687CE-F737-4561-9421-49C4DC8654D1}" type="pres">
      <dgm:prSet presAssocID="{B0EB9E2B-2A41-4086-9D95-0BF0FA882F6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C4E0F3B-EC7D-44DB-AE77-BF4DF2A732D2}" type="pres">
      <dgm:prSet presAssocID="{B0EB9E2B-2A41-4086-9D95-0BF0FA882F6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35F491-1CD2-422C-A485-C1593204D982}" type="pres">
      <dgm:prSet presAssocID="{B0EB9E2B-2A41-4086-9D95-0BF0FA882F6B}" presName="invisiNode" presStyleLbl="node1" presStyleIdx="2" presStyleCnt="4"/>
      <dgm:spPr/>
    </dgm:pt>
    <dgm:pt modelId="{1DB43148-FEA7-470D-839B-6A2D2E821D39}" type="pres">
      <dgm:prSet presAssocID="{B0EB9E2B-2A41-4086-9D95-0BF0FA882F6B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F1ABA01-788E-41AE-AB72-7B7BD58E0A02}" type="pres">
      <dgm:prSet presAssocID="{B018CF5C-9AAB-4257-B844-869240C9AAE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5D9ED82-91CE-4B6D-89C9-E96916D17F4B}" type="pres">
      <dgm:prSet presAssocID="{2D10FA4C-F6A3-4C7B-AA68-6D9A0AE571E9}" presName="compNode" presStyleCnt="0"/>
      <dgm:spPr/>
    </dgm:pt>
    <dgm:pt modelId="{FFD3BFE7-AD67-456D-A2A2-0FD9F04E0CA1}" type="pres">
      <dgm:prSet presAssocID="{2D10FA4C-F6A3-4C7B-AA68-6D9A0AE571E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A9FA78C-787A-486F-98A2-893CA208C10A}" type="pres">
      <dgm:prSet presAssocID="{2D10FA4C-F6A3-4C7B-AA68-6D9A0AE571E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EA0266-2F3B-485B-BB33-115A3FE439BC}" type="pres">
      <dgm:prSet presAssocID="{2D10FA4C-F6A3-4C7B-AA68-6D9A0AE571E9}" presName="invisiNode" presStyleLbl="node1" presStyleIdx="3" presStyleCnt="4"/>
      <dgm:spPr/>
    </dgm:pt>
    <dgm:pt modelId="{AFBCE1F1-4A21-4D20-B281-C244B3270673}" type="pres">
      <dgm:prSet presAssocID="{2D10FA4C-F6A3-4C7B-AA68-6D9A0AE571E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57B0D56-CC89-4647-9E99-806D8AB105C3}" srcId="{DFB854CD-CA30-4881-9E31-B7F455E83398}" destId="{B0EB9E2B-2A41-4086-9D95-0BF0FA882F6B}" srcOrd="2" destOrd="0" parTransId="{9422D154-55E2-4936-BA82-50370F8A6AE6}" sibTransId="{B018CF5C-9AAB-4257-B844-869240C9AAE7}"/>
    <dgm:cxn modelId="{09C9B46A-A94E-4D77-B19E-1790F365CB4F}" srcId="{DFB854CD-CA30-4881-9E31-B7F455E83398}" destId="{5B7CC613-62AC-4AD8-9618-892920C7D6DE}" srcOrd="0" destOrd="0" parTransId="{5463FE0D-9FCC-4D0C-83D7-EE2939397DCC}" sibTransId="{A9DB392D-0CD1-4609-8C7B-C23FC971039D}"/>
    <dgm:cxn modelId="{D3E5F596-44EF-48E6-9280-90C403F0383A}" type="presOf" srcId="{B0EB9E2B-2A41-4086-9D95-0BF0FA882F6B}" destId="{872687CE-F737-4561-9421-49C4DC8654D1}" srcOrd="0" destOrd="0" presId="urn:microsoft.com/office/officeart/2005/8/layout/hList7"/>
    <dgm:cxn modelId="{CF460D21-0000-4ED9-9B8A-9AE28850E465}" type="presOf" srcId="{5B7CC613-62AC-4AD8-9618-892920C7D6DE}" destId="{1856F8FA-2E32-42E8-B749-6AB02579AECA}" srcOrd="0" destOrd="0" presId="urn:microsoft.com/office/officeart/2005/8/layout/hList7"/>
    <dgm:cxn modelId="{4498E96D-350D-4E1B-B7F5-F11BEF24B4D4}" srcId="{DFB854CD-CA30-4881-9E31-B7F455E83398}" destId="{D7DBCCF4-6EE0-4EDE-A589-7FA14F2AB543}" srcOrd="1" destOrd="0" parTransId="{C8BC7747-6059-45B0-AF30-D62BF31FF159}" sibTransId="{B32FD189-A89C-44EE-A3C3-D55267F55D56}"/>
    <dgm:cxn modelId="{C5E71B46-FA9D-4634-B343-F5B11002B060}" type="presOf" srcId="{DFB854CD-CA30-4881-9E31-B7F455E83398}" destId="{75006744-AC55-4299-8BC0-3044DFE0353F}" srcOrd="0" destOrd="0" presId="urn:microsoft.com/office/officeart/2005/8/layout/hList7"/>
    <dgm:cxn modelId="{0B980715-4243-437F-8702-A5AFA7DF58AE}" type="presOf" srcId="{B018CF5C-9AAB-4257-B844-869240C9AAE7}" destId="{EF1ABA01-788E-41AE-AB72-7B7BD58E0A02}" srcOrd="0" destOrd="0" presId="urn:microsoft.com/office/officeart/2005/8/layout/hList7"/>
    <dgm:cxn modelId="{A8EF5D45-10A1-4F31-81BD-C7D82DE774B6}" srcId="{DFB854CD-CA30-4881-9E31-B7F455E83398}" destId="{2D10FA4C-F6A3-4C7B-AA68-6D9A0AE571E9}" srcOrd="3" destOrd="0" parTransId="{A3E989B4-7231-4EDF-9124-0DB2F6E9A1A5}" sibTransId="{21C40C72-964A-49D1-833F-14245D95F54B}"/>
    <dgm:cxn modelId="{E33808CF-3FFB-4F25-8265-7A297A5C1D26}" type="presOf" srcId="{B0EB9E2B-2A41-4086-9D95-0BF0FA882F6B}" destId="{DC4E0F3B-EC7D-44DB-AE77-BF4DF2A732D2}" srcOrd="1" destOrd="0" presId="urn:microsoft.com/office/officeart/2005/8/layout/hList7"/>
    <dgm:cxn modelId="{B7ADFA59-B8F1-4B11-8992-2725BE40DE8F}" type="presOf" srcId="{B32FD189-A89C-44EE-A3C3-D55267F55D56}" destId="{98576138-CF08-4037-9BD2-663F744E6348}" srcOrd="0" destOrd="0" presId="urn:microsoft.com/office/officeart/2005/8/layout/hList7"/>
    <dgm:cxn modelId="{2922338F-D77F-4E89-BB9C-C0847B332317}" type="presOf" srcId="{D7DBCCF4-6EE0-4EDE-A589-7FA14F2AB543}" destId="{36929CD1-0749-4D57-9256-93402B7E07A1}" srcOrd="1" destOrd="0" presId="urn:microsoft.com/office/officeart/2005/8/layout/hList7"/>
    <dgm:cxn modelId="{563CA112-FCEB-466F-AE3A-A60C0DB82D91}" type="presOf" srcId="{D7DBCCF4-6EE0-4EDE-A589-7FA14F2AB543}" destId="{A08E1DEE-B296-41A5-B9C4-C6D83F62908A}" srcOrd="0" destOrd="0" presId="urn:microsoft.com/office/officeart/2005/8/layout/hList7"/>
    <dgm:cxn modelId="{A94F1A7F-1295-4046-9EE1-53A4ECF02355}" type="presOf" srcId="{2D10FA4C-F6A3-4C7B-AA68-6D9A0AE571E9}" destId="{FFD3BFE7-AD67-456D-A2A2-0FD9F04E0CA1}" srcOrd="0" destOrd="0" presId="urn:microsoft.com/office/officeart/2005/8/layout/hList7"/>
    <dgm:cxn modelId="{55BDDD09-C1B4-457D-8623-B251E741C400}" type="presOf" srcId="{2D10FA4C-F6A3-4C7B-AA68-6D9A0AE571E9}" destId="{9A9FA78C-787A-486F-98A2-893CA208C10A}" srcOrd="1" destOrd="0" presId="urn:microsoft.com/office/officeart/2005/8/layout/hList7"/>
    <dgm:cxn modelId="{17C4A5EC-B815-4ABF-A57F-397DF8BA2888}" type="presOf" srcId="{5B7CC613-62AC-4AD8-9618-892920C7D6DE}" destId="{B4F9B7FF-E2CA-447B-B1C0-994FE6C034D9}" srcOrd="1" destOrd="0" presId="urn:microsoft.com/office/officeart/2005/8/layout/hList7"/>
    <dgm:cxn modelId="{2644D1E8-41A3-4336-9A08-ACB16E167C39}" type="presOf" srcId="{A9DB392D-0CD1-4609-8C7B-C23FC971039D}" destId="{E9371DEE-60FA-4C94-9834-48AA2FB2F428}" srcOrd="0" destOrd="0" presId="urn:microsoft.com/office/officeart/2005/8/layout/hList7"/>
    <dgm:cxn modelId="{F5652ED5-C4D5-4B76-9C16-7722DB69DD6B}" type="presParOf" srcId="{75006744-AC55-4299-8BC0-3044DFE0353F}" destId="{DF394D21-A7D1-4535-B459-7E9E3606DDCE}" srcOrd="0" destOrd="0" presId="urn:microsoft.com/office/officeart/2005/8/layout/hList7"/>
    <dgm:cxn modelId="{79A9D12E-637A-457C-9F30-2A90D8A02954}" type="presParOf" srcId="{75006744-AC55-4299-8BC0-3044DFE0353F}" destId="{54C15608-9E46-4AEC-A960-FD5424A4E923}" srcOrd="1" destOrd="0" presId="urn:microsoft.com/office/officeart/2005/8/layout/hList7"/>
    <dgm:cxn modelId="{A00B4CBA-6508-4812-82B7-94BED8B2A7B7}" type="presParOf" srcId="{54C15608-9E46-4AEC-A960-FD5424A4E923}" destId="{FCF1563F-443D-413C-B9A7-461B43738D6A}" srcOrd="0" destOrd="0" presId="urn:microsoft.com/office/officeart/2005/8/layout/hList7"/>
    <dgm:cxn modelId="{C60E1BF0-9B64-4448-B169-78D8B4FD7327}" type="presParOf" srcId="{FCF1563F-443D-413C-B9A7-461B43738D6A}" destId="{1856F8FA-2E32-42E8-B749-6AB02579AECA}" srcOrd="0" destOrd="0" presId="urn:microsoft.com/office/officeart/2005/8/layout/hList7"/>
    <dgm:cxn modelId="{9C79F1AE-A1AD-4BD8-BCEE-06994FFAF57C}" type="presParOf" srcId="{FCF1563F-443D-413C-B9A7-461B43738D6A}" destId="{B4F9B7FF-E2CA-447B-B1C0-994FE6C034D9}" srcOrd="1" destOrd="0" presId="urn:microsoft.com/office/officeart/2005/8/layout/hList7"/>
    <dgm:cxn modelId="{1AE10D65-E798-43A6-8E47-B820017A2166}" type="presParOf" srcId="{FCF1563F-443D-413C-B9A7-461B43738D6A}" destId="{C0E05E3A-AA4E-49D9-A71B-ED3CC379A199}" srcOrd="2" destOrd="0" presId="urn:microsoft.com/office/officeart/2005/8/layout/hList7"/>
    <dgm:cxn modelId="{E5F43F1A-C1EB-47CE-9788-F6F0F72CE6D7}" type="presParOf" srcId="{FCF1563F-443D-413C-B9A7-461B43738D6A}" destId="{3ADD3AB8-C118-4ED5-98CB-02C7D4805D11}" srcOrd="3" destOrd="0" presId="urn:microsoft.com/office/officeart/2005/8/layout/hList7"/>
    <dgm:cxn modelId="{37AEB94C-5DA9-403C-816F-758E7AF099B1}" type="presParOf" srcId="{54C15608-9E46-4AEC-A960-FD5424A4E923}" destId="{E9371DEE-60FA-4C94-9834-48AA2FB2F428}" srcOrd="1" destOrd="0" presId="urn:microsoft.com/office/officeart/2005/8/layout/hList7"/>
    <dgm:cxn modelId="{D6EA3175-B65C-4799-AF7B-3AA941266D10}" type="presParOf" srcId="{54C15608-9E46-4AEC-A960-FD5424A4E923}" destId="{2BD198B7-B2D3-434F-98D2-E49CFF317306}" srcOrd="2" destOrd="0" presId="urn:microsoft.com/office/officeart/2005/8/layout/hList7"/>
    <dgm:cxn modelId="{A1B3C319-9BEF-492B-AF4F-81F89CD13EB3}" type="presParOf" srcId="{2BD198B7-B2D3-434F-98D2-E49CFF317306}" destId="{A08E1DEE-B296-41A5-B9C4-C6D83F62908A}" srcOrd="0" destOrd="0" presId="urn:microsoft.com/office/officeart/2005/8/layout/hList7"/>
    <dgm:cxn modelId="{B5DA4960-8E64-4EC1-84E6-CA04C167B9BA}" type="presParOf" srcId="{2BD198B7-B2D3-434F-98D2-E49CFF317306}" destId="{36929CD1-0749-4D57-9256-93402B7E07A1}" srcOrd="1" destOrd="0" presId="urn:microsoft.com/office/officeart/2005/8/layout/hList7"/>
    <dgm:cxn modelId="{F1DC2890-28A7-4096-ACDD-ECEF0E8445F4}" type="presParOf" srcId="{2BD198B7-B2D3-434F-98D2-E49CFF317306}" destId="{B7DE69F1-3277-4F48-B145-9738EBB7F882}" srcOrd="2" destOrd="0" presId="urn:microsoft.com/office/officeart/2005/8/layout/hList7"/>
    <dgm:cxn modelId="{D81033E0-6F7F-4809-BF6A-C51A69F498B5}" type="presParOf" srcId="{2BD198B7-B2D3-434F-98D2-E49CFF317306}" destId="{DEC5B8CC-FE68-4F85-BE69-41CDC5DC2A9E}" srcOrd="3" destOrd="0" presId="urn:microsoft.com/office/officeart/2005/8/layout/hList7"/>
    <dgm:cxn modelId="{D397044A-1898-42C2-9DB7-22EE9207AF64}" type="presParOf" srcId="{54C15608-9E46-4AEC-A960-FD5424A4E923}" destId="{98576138-CF08-4037-9BD2-663F744E6348}" srcOrd="3" destOrd="0" presId="urn:microsoft.com/office/officeart/2005/8/layout/hList7"/>
    <dgm:cxn modelId="{8CD6B295-DE9E-4F21-A2C6-5D4FA485E589}" type="presParOf" srcId="{54C15608-9E46-4AEC-A960-FD5424A4E923}" destId="{5A9394CA-5300-4471-8F76-AD24D6F55519}" srcOrd="4" destOrd="0" presId="urn:microsoft.com/office/officeart/2005/8/layout/hList7"/>
    <dgm:cxn modelId="{A03C154D-E278-4045-9CB9-3EF2E17134BE}" type="presParOf" srcId="{5A9394CA-5300-4471-8F76-AD24D6F55519}" destId="{872687CE-F737-4561-9421-49C4DC8654D1}" srcOrd="0" destOrd="0" presId="urn:microsoft.com/office/officeart/2005/8/layout/hList7"/>
    <dgm:cxn modelId="{EFDA1D8E-FCCA-404D-AC37-6E261DB9D6BA}" type="presParOf" srcId="{5A9394CA-5300-4471-8F76-AD24D6F55519}" destId="{DC4E0F3B-EC7D-44DB-AE77-BF4DF2A732D2}" srcOrd="1" destOrd="0" presId="urn:microsoft.com/office/officeart/2005/8/layout/hList7"/>
    <dgm:cxn modelId="{7DFF89C9-6276-4391-9C0B-1A5FDB780F98}" type="presParOf" srcId="{5A9394CA-5300-4471-8F76-AD24D6F55519}" destId="{D435F491-1CD2-422C-A485-C1593204D982}" srcOrd="2" destOrd="0" presId="urn:microsoft.com/office/officeart/2005/8/layout/hList7"/>
    <dgm:cxn modelId="{F2D707D4-17FB-4603-A471-8590113BA4A6}" type="presParOf" srcId="{5A9394CA-5300-4471-8F76-AD24D6F55519}" destId="{1DB43148-FEA7-470D-839B-6A2D2E821D39}" srcOrd="3" destOrd="0" presId="urn:microsoft.com/office/officeart/2005/8/layout/hList7"/>
    <dgm:cxn modelId="{D92B1841-8A1C-43FA-AC0D-679FCC97DACF}" type="presParOf" srcId="{54C15608-9E46-4AEC-A960-FD5424A4E923}" destId="{EF1ABA01-788E-41AE-AB72-7B7BD58E0A02}" srcOrd="5" destOrd="0" presId="urn:microsoft.com/office/officeart/2005/8/layout/hList7"/>
    <dgm:cxn modelId="{AA834966-8091-4D82-A7CD-75A9A4CC24AA}" type="presParOf" srcId="{54C15608-9E46-4AEC-A960-FD5424A4E923}" destId="{55D9ED82-91CE-4B6D-89C9-E96916D17F4B}" srcOrd="6" destOrd="0" presId="urn:microsoft.com/office/officeart/2005/8/layout/hList7"/>
    <dgm:cxn modelId="{AE60DE60-2835-4150-9D45-0EB0C799ADE9}" type="presParOf" srcId="{55D9ED82-91CE-4B6D-89C9-E96916D17F4B}" destId="{FFD3BFE7-AD67-456D-A2A2-0FD9F04E0CA1}" srcOrd="0" destOrd="0" presId="urn:microsoft.com/office/officeart/2005/8/layout/hList7"/>
    <dgm:cxn modelId="{63C0A9A4-B909-41CC-8A17-2B1D3100BFB3}" type="presParOf" srcId="{55D9ED82-91CE-4B6D-89C9-E96916D17F4B}" destId="{9A9FA78C-787A-486F-98A2-893CA208C10A}" srcOrd="1" destOrd="0" presId="urn:microsoft.com/office/officeart/2005/8/layout/hList7"/>
    <dgm:cxn modelId="{E981E2B5-AE89-4C8C-9585-EC09DB6CB726}" type="presParOf" srcId="{55D9ED82-91CE-4B6D-89C9-E96916D17F4B}" destId="{ACEA0266-2F3B-485B-BB33-115A3FE439BC}" srcOrd="2" destOrd="0" presId="urn:microsoft.com/office/officeart/2005/8/layout/hList7"/>
    <dgm:cxn modelId="{06BBF724-898C-4148-B861-9FF3D84ADF81}" type="presParOf" srcId="{55D9ED82-91CE-4B6D-89C9-E96916D17F4B}" destId="{AFBCE1F1-4A21-4D20-B281-C244B327067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318614-27F6-46DF-87B7-AC59AB3C1D01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A860963-0103-4D05-91B2-2727F788F97C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BE2CD74-9A6D-4ABB-9056-A73821EC9524}" type="parTrans" cxnId="{866F7E6A-8C43-4001-A5D8-526684B67FF3}">
      <dgm:prSet/>
      <dgm:spPr/>
      <dgm:t>
        <a:bodyPr/>
        <a:lstStyle/>
        <a:p>
          <a:endParaRPr lang="zh-TW" altLang="en-US"/>
        </a:p>
      </dgm:t>
    </dgm:pt>
    <dgm:pt modelId="{3C01BEF2-F499-4D12-B688-8B57805B9902}" type="sibTrans" cxnId="{866F7E6A-8C43-4001-A5D8-526684B67FF3}">
      <dgm:prSet/>
      <dgm:spPr/>
      <dgm:t>
        <a:bodyPr/>
        <a:lstStyle/>
        <a:p>
          <a:endParaRPr lang="zh-TW" altLang="en-US"/>
        </a:p>
      </dgm:t>
    </dgm:pt>
    <dgm:pt modelId="{C5D7822D-1808-4EDB-8AF9-75EB64F5EEDC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2AABF28C-496F-40F8-8CFB-D6C1CF71FFEF}" type="parTrans" cxnId="{45EF0988-D96B-45A6-BA74-142AA4B3BD5D}">
      <dgm:prSet/>
      <dgm:spPr/>
      <dgm:t>
        <a:bodyPr/>
        <a:lstStyle/>
        <a:p>
          <a:endParaRPr lang="zh-TW" altLang="en-US"/>
        </a:p>
      </dgm:t>
    </dgm:pt>
    <dgm:pt modelId="{87B66001-9F88-470B-ADC6-0C8B6B89EFC7}" type="sibTrans" cxnId="{45EF0988-D96B-45A6-BA74-142AA4B3BD5D}">
      <dgm:prSet/>
      <dgm:spPr/>
      <dgm:t>
        <a:bodyPr/>
        <a:lstStyle/>
        <a:p>
          <a:endParaRPr lang="zh-TW" altLang="en-US"/>
        </a:p>
      </dgm:t>
    </dgm:pt>
    <dgm:pt modelId="{7022E68A-56E9-4943-B0DB-31868E83B26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9D17ACA-83EE-4176-9BAE-51335EE21647}" type="parTrans" cxnId="{699BA6F0-E711-4614-9903-B0B48DEA94E5}">
      <dgm:prSet/>
      <dgm:spPr/>
      <dgm:t>
        <a:bodyPr/>
        <a:lstStyle/>
        <a:p>
          <a:endParaRPr lang="zh-TW" altLang="en-US"/>
        </a:p>
      </dgm:t>
    </dgm:pt>
    <dgm:pt modelId="{39B494A9-D129-42DC-962E-918961BF75D6}" type="sibTrans" cxnId="{699BA6F0-E711-4614-9903-B0B48DEA94E5}">
      <dgm:prSet/>
      <dgm:spPr/>
      <dgm:t>
        <a:bodyPr/>
        <a:lstStyle/>
        <a:p>
          <a:endParaRPr lang="zh-TW" altLang="en-US"/>
        </a:p>
      </dgm:t>
    </dgm:pt>
    <dgm:pt modelId="{368D7B31-BC38-4E2A-AD8D-60B378113854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9260A278-4649-4FDA-AA3B-1CB45ADCA68D}" type="parTrans" cxnId="{915E3CF4-335F-4953-83B1-183EB34FC62B}">
      <dgm:prSet/>
      <dgm:spPr/>
      <dgm:t>
        <a:bodyPr/>
        <a:lstStyle/>
        <a:p>
          <a:endParaRPr lang="zh-TW" altLang="en-US"/>
        </a:p>
      </dgm:t>
    </dgm:pt>
    <dgm:pt modelId="{106945B1-0C5F-490E-931E-60DD95EFB018}" type="sibTrans" cxnId="{915E3CF4-335F-4953-83B1-183EB34FC62B}">
      <dgm:prSet/>
      <dgm:spPr/>
      <dgm:t>
        <a:bodyPr/>
        <a:lstStyle/>
        <a:p>
          <a:endParaRPr lang="zh-TW" altLang="en-US"/>
        </a:p>
      </dgm:t>
    </dgm:pt>
    <dgm:pt modelId="{851AD6D8-9B1F-4B52-9092-8B4CCFB8C766}" type="pres">
      <dgm:prSet presAssocID="{0C318614-27F6-46DF-87B7-AC59AB3C1D01}" presName="rootNode" presStyleCnt="0">
        <dgm:presLayoutVars>
          <dgm:chMax/>
          <dgm:chPref/>
          <dgm:dir/>
          <dgm:animLvl val="lvl"/>
        </dgm:presLayoutVars>
      </dgm:prSet>
      <dgm:spPr/>
    </dgm:pt>
    <dgm:pt modelId="{002FEE54-E6DC-41D7-8C75-00F750EF8F31}" type="pres">
      <dgm:prSet presAssocID="{AA860963-0103-4D05-91B2-2727F788F97C}" presName="composite" presStyleCnt="0"/>
      <dgm:spPr/>
    </dgm:pt>
    <dgm:pt modelId="{2930C1D5-F8A4-4BA1-9D4F-F9394B712772}" type="pres">
      <dgm:prSet presAssocID="{AA860963-0103-4D05-91B2-2727F788F97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8CD9A13-D4AB-4BDF-9387-6EDD27522E42}" type="pres">
      <dgm:prSet presAssocID="{AA860963-0103-4D05-91B2-2727F788F97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683C4C7-5F9C-41BC-AE62-CCF97A8BD382}" type="pres">
      <dgm:prSet presAssocID="{AA860963-0103-4D05-91B2-2727F788F97C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AD3241C-B4DB-4CE1-A757-CC02673B144C}" type="pres">
      <dgm:prSet presAssocID="{3C01BEF2-F499-4D12-B688-8B57805B9902}" presName="sibTrans" presStyleCnt="0"/>
      <dgm:spPr/>
    </dgm:pt>
    <dgm:pt modelId="{7BEDBECB-713A-47C8-8125-6E204CA6E24C}" type="pres">
      <dgm:prSet presAssocID="{7022E68A-56E9-4943-B0DB-31868E83B26C}" presName="composite" presStyleCnt="0"/>
      <dgm:spPr/>
    </dgm:pt>
    <dgm:pt modelId="{BEF162FC-C289-48B2-B290-D661320F35D6}" type="pres">
      <dgm:prSet presAssocID="{7022E68A-56E9-4943-B0DB-31868E83B26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81E89F4-934D-4849-A3EF-C9E1F57069C4}" type="pres">
      <dgm:prSet presAssocID="{7022E68A-56E9-4943-B0DB-31868E83B26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64FA489-BD63-461C-9C84-914EFFA713CC}" type="pres">
      <dgm:prSet presAssocID="{7022E68A-56E9-4943-B0DB-31868E83B26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66F7E6A-8C43-4001-A5D8-526684B67FF3}" srcId="{0C318614-27F6-46DF-87B7-AC59AB3C1D01}" destId="{AA860963-0103-4D05-91B2-2727F788F97C}" srcOrd="0" destOrd="0" parTransId="{2BE2CD74-9A6D-4ABB-9056-A73821EC9524}" sibTransId="{3C01BEF2-F499-4D12-B688-8B57805B9902}"/>
    <dgm:cxn modelId="{915E3CF4-335F-4953-83B1-183EB34FC62B}" srcId="{7022E68A-56E9-4943-B0DB-31868E83B26C}" destId="{368D7B31-BC38-4E2A-AD8D-60B378113854}" srcOrd="0" destOrd="0" parTransId="{9260A278-4649-4FDA-AA3B-1CB45ADCA68D}" sibTransId="{106945B1-0C5F-490E-931E-60DD95EFB018}"/>
    <dgm:cxn modelId="{E7E7A41F-30AF-4AC1-9B78-74C683CB76E9}" type="presOf" srcId="{368D7B31-BC38-4E2A-AD8D-60B378113854}" destId="{C64FA489-BD63-461C-9C84-914EFFA713CC}" srcOrd="0" destOrd="0" presId="urn:microsoft.com/office/officeart/2008/layout/TitledPictureBlocks"/>
    <dgm:cxn modelId="{8E15225B-D1DF-4F52-8E36-A2088AF1D468}" type="presOf" srcId="{C5D7822D-1808-4EDB-8AF9-75EB64F5EEDC}" destId="{2683C4C7-5F9C-41BC-AE62-CCF97A8BD382}" srcOrd="0" destOrd="0" presId="urn:microsoft.com/office/officeart/2008/layout/TitledPictureBlocks"/>
    <dgm:cxn modelId="{699BA6F0-E711-4614-9903-B0B48DEA94E5}" srcId="{0C318614-27F6-46DF-87B7-AC59AB3C1D01}" destId="{7022E68A-56E9-4943-B0DB-31868E83B26C}" srcOrd="1" destOrd="0" parTransId="{19D17ACA-83EE-4176-9BAE-51335EE21647}" sibTransId="{39B494A9-D129-42DC-962E-918961BF75D6}"/>
    <dgm:cxn modelId="{45EF0988-D96B-45A6-BA74-142AA4B3BD5D}" srcId="{AA860963-0103-4D05-91B2-2727F788F97C}" destId="{C5D7822D-1808-4EDB-8AF9-75EB64F5EEDC}" srcOrd="0" destOrd="0" parTransId="{2AABF28C-496F-40F8-8CFB-D6C1CF71FFEF}" sibTransId="{87B66001-9F88-470B-ADC6-0C8B6B89EFC7}"/>
    <dgm:cxn modelId="{75B5D75A-CEC1-47B2-BA52-1F7C9B6789AE}" type="presOf" srcId="{0C318614-27F6-46DF-87B7-AC59AB3C1D01}" destId="{851AD6D8-9B1F-4B52-9092-8B4CCFB8C766}" srcOrd="0" destOrd="0" presId="urn:microsoft.com/office/officeart/2008/layout/TitledPictureBlocks"/>
    <dgm:cxn modelId="{38C81C85-4CC6-4DF3-8CD8-1CE0B380DA3C}" type="presOf" srcId="{7022E68A-56E9-4943-B0DB-31868E83B26C}" destId="{BEF162FC-C289-48B2-B290-D661320F35D6}" srcOrd="0" destOrd="0" presId="urn:microsoft.com/office/officeart/2008/layout/TitledPictureBlocks"/>
    <dgm:cxn modelId="{33C18B62-5E19-4FDB-BEDB-464B832E12B6}" type="presOf" srcId="{AA860963-0103-4D05-91B2-2727F788F97C}" destId="{2930C1D5-F8A4-4BA1-9D4F-F9394B712772}" srcOrd="0" destOrd="0" presId="urn:microsoft.com/office/officeart/2008/layout/TitledPictureBlocks"/>
    <dgm:cxn modelId="{FA5D5067-1931-49CC-86E6-0B8196228479}" type="presParOf" srcId="{851AD6D8-9B1F-4B52-9092-8B4CCFB8C766}" destId="{002FEE54-E6DC-41D7-8C75-00F750EF8F31}" srcOrd="0" destOrd="0" presId="urn:microsoft.com/office/officeart/2008/layout/TitledPictureBlocks"/>
    <dgm:cxn modelId="{075134F5-9DC1-476C-9523-75AF21BEDD5F}" type="presParOf" srcId="{002FEE54-E6DC-41D7-8C75-00F750EF8F31}" destId="{2930C1D5-F8A4-4BA1-9D4F-F9394B712772}" srcOrd="0" destOrd="0" presId="urn:microsoft.com/office/officeart/2008/layout/TitledPictureBlocks"/>
    <dgm:cxn modelId="{9D4A1502-91E9-4588-86F2-4F9ECF213773}" type="presParOf" srcId="{002FEE54-E6DC-41D7-8C75-00F750EF8F31}" destId="{68CD9A13-D4AB-4BDF-9387-6EDD27522E42}" srcOrd="1" destOrd="0" presId="urn:microsoft.com/office/officeart/2008/layout/TitledPictureBlocks"/>
    <dgm:cxn modelId="{495E8E03-AF2B-4EA0-8B67-11755DE3731F}" type="presParOf" srcId="{002FEE54-E6DC-41D7-8C75-00F750EF8F31}" destId="{2683C4C7-5F9C-41BC-AE62-CCF97A8BD382}" srcOrd="2" destOrd="0" presId="urn:microsoft.com/office/officeart/2008/layout/TitledPictureBlocks"/>
    <dgm:cxn modelId="{5EB4500F-F932-44A6-9331-80416C17F878}" type="presParOf" srcId="{851AD6D8-9B1F-4B52-9092-8B4CCFB8C766}" destId="{AAD3241C-B4DB-4CE1-A757-CC02673B144C}" srcOrd="1" destOrd="0" presId="urn:microsoft.com/office/officeart/2008/layout/TitledPictureBlocks"/>
    <dgm:cxn modelId="{5341B166-D994-473C-8CE0-65A3AAFE06A6}" type="presParOf" srcId="{851AD6D8-9B1F-4B52-9092-8B4CCFB8C766}" destId="{7BEDBECB-713A-47C8-8125-6E204CA6E24C}" srcOrd="2" destOrd="0" presId="urn:microsoft.com/office/officeart/2008/layout/TitledPictureBlocks"/>
    <dgm:cxn modelId="{9C0AADC2-FFCE-4D5C-B056-D37C5E680FE7}" type="presParOf" srcId="{7BEDBECB-713A-47C8-8125-6E204CA6E24C}" destId="{BEF162FC-C289-48B2-B290-D661320F35D6}" srcOrd="0" destOrd="0" presId="urn:microsoft.com/office/officeart/2008/layout/TitledPictureBlocks"/>
    <dgm:cxn modelId="{FDCEE84C-1AEA-4135-A97E-8547C51727B0}" type="presParOf" srcId="{7BEDBECB-713A-47C8-8125-6E204CA6E24C}" destId="{B81E89F4-934D-4849-A3EF-C9E1F57069C4}" srcOrd="1" destOrd="0" presId="urn:microsoft.com/office/officeart/2008/layout/TitledPictureBlocks"/>
    <dgm:cxn modelId="{EF705425-142B-40FF-99C9-3F2AE9D8901D}" type="presParOf" srcId="{7BEDBECB-713A-47C8-8125-6E204CA6E24C}" destId="{C64FA489-BD63-461C-9C84-914EFFA713C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2B83F8-BE32-4AD4-A712-D741C3FF4E48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3F11106-978E-4B64-B917-E92DB8C0B2B6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93D9AE79-9834-4555-AD3C-FCDB26C43845}" type="parTrans" cxnId="{A3478F97-0378-4323-B916-58AA5E70620E}">
      <dgm:prSet/>
      <dgm:spPr/>
      <dgm:t>
        <a:bodyPr/>
        <a:lstStyle/>
        <a:p>
          <a:endParaRPr lang="zh-TW" altLang="en-US"/>
        </a:p>
      </dgm:t>
    </dgm:pt>
    <dgm:pt modelId="{49F07D2E-1F7A-47A1-A58A-A7F38EE66BCC}" type="sibTrans" cxnId="{A3478F97-0378-4323-B916-58AA5E70620E}">
      <dgm:prSet/>
      <dgm:spPr/>
      <dgm:t>
        <a:bodyPr/>
        <a:lstStyle/>
        <a:p>
          <a:endParaRPr lang="zh-TW" altLang="en-US"/>
        </a:p>
      </dgm:t>
    </dgm:pt>
    <dgm:pt modelId="{12C3C7CD-BB6F-4299-BA2D-0DA7749D9836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AE05E744-B0FC-4F97-A768-D1D0B07B7E93}" type="parTrans" cxnId="{E706FCFE-6884-492C-AFA0-445B804FE8EC}">
      <dgm:prSet/>
      <dgm:spPr/>
      <dgm:t>
        <a:bodyPr/>
        <a:lstStyle/>
        <a:p>
          <a:endParaRPr lang="zh-TW" altLang="en-US"/>
        </a:p>
      </dgm:t>
    </dgm:pt>
    <dgm:pt modelId="{C134FE3E-D3F3-48A8-922A-C096D5FB1F4E}" type="sibTrans" cxnId="{E706FCFE-6884-492C-AFA0-445B804FE8EC}">
      <dgm:prSet/>
      <dgm:spPr/>
      <dgm:t>
        <a:bodyPr/>
        <a:lstStyle/>
        <a:p>
          <a:endParaRPr lang="zh-TW" altLang="en-US"/>
        </a:p>
      </dgm:t>
    </dgm:pt>
    <dgm:pt modelId="{B83BBA5A-8BF1-4F9D-89B2-DEE4DE805F44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44B310D-F223-4BF0-A71E-096D7DA2965A}" type="parTrans" cxnId="{098C0F37-4C96-414E-A28F-E147C4A742A7}">
      <dgm:prSet/>
      <dgm:spPr/>
      <dgm:t>
        <a:bodyPr/>
        <a:lstStyle/>
        <a:p>
          <a:endParaRPr lang="zh-TW" altLang="en-US"/>
        </a:p>
      </dgm:t>
    </dgm:pt>
    <dgm:pt modelId="{BCE619E3-1E5F-4BE6-B44C-E9E3A10DA1C8}" type="sibTrans" cxnId="{098C0F37-4C96-414E-A28F-E147C4A742A7}">
      <dgm:prSet/>
      <dgm:spPr/>
      <dgm:t>
        <a:bodyPr/>
        <a:lstStyle/>
        <a:p>
          <a:endParaRPr lang="zh-TW" altLang="en-US"/>
        </a:p>
      </dgm:t>
    </dgm:pt>
    <dgm:pt modelId="{C8139707-3AF0-41E1-941C-5FD4D100328E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BC425D85-F725-4184-95D5-A672DE992162}" type="parTrans" cxnId="{9ABF020D-603C-4C4F-B267-2178D6AC845C}">
      <dgm:prSet/>
      <dgm:spPr/>
      <dgm:t>
        <a:bodyPr/>
        <a:lstStyle/>
        <a:p>
          <a:endParaRPr lang="zh-TW" altLang="en-US"/>
        </a:p>
      </dgm:t>
    </dgm:pt>
    <dgm:pt modelId="{665ED3A8-5357-438E-903A-1C631D3565C0}" type="sibTrans" cxnId="{9ABF020D-603C-4C4F-B267-2178D6AC845C}">
      <dgm:prSet/>
      <dgm:spPr/>
      <dgm:t>
        <a:bodyPr/>
        <a:lstStyle/>
        <a:p>
          <a:endParaRPr lang="zh-TW" altLang="en-US"/>
        </a:p>
      </dgm:t>
    </dgm:pt>
    <dgm:pt modelId="{AAE028EC-B715-41DF-A60E-E9AD136A180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B1C5EB4A-42B2-41DD-A3D9-662E1ABF7AF7}" type="parTrans" cxnId="{11C78F92-9B03-44DD-A14B-728679C1F91E}">
      <dgm:prSet/>
      <dgm:spPr/>
      <dgm:t>
        <a:bodyPr/>
        <a:lstStyle/>
        <a:p>
          <a:endParaRPr lang="zh-TW" altLang="en-US"/>
        </a:p>
      </dgm:t>
    </dgm:pt>
    <dgm:pt modelId="{F890A184-3971-4F5E-AF72-AC38A2637E56}" type="sibTrans" cxnId="{11C78F92-9B03-44DD-A14B-728679C1F91E}">
      <dgm:prSet/>
      <dgm:spPr/>
      <dgm:t>
        <a:bodyPr/>
        <a:lstStyle/>
        <a:p>
          <a:endParaRPr lang="zh-TW" altLang="en-US"/>
        </a:p>
      </dgm:t>
    </dgm:pt>
    <dgm:pt modelId="{93C83B41-A3DD-40B8-BA16-C3CBADAA6D38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09C2EA3-953B-4424-AFB0-F081AD125303}" type="parTrans" cxnId="{E760413C-EDA0-4818-8544-D0B591DE6D50}">
      <dgm:prSet/>
      <dgm:spPr/>
      <dgm:t>
        <a:bodyPr/>
        <a:lstStyle/>
        <a:p>
          <a:endParaRPr lang="zh-TW" altLang="en-US"/>
        </a:p>
      </dgm:t>
    </dgm:pt>
    <dgm:pt modelId="{85B60447-CD5B-4D74-96B0-28B722C793E2}" type="sibTrans" cxnId="{E760413C-EDA0-4818-8544-D0B591DE6D50}">
      <dgm:prSet/>
      <dgm:spPr/>
      <dgm:t>
        <a:bodyPr/>
        <a:lstStyle/>
        <a:p>
          <a:endParaRPr lang="zh-TW" altLang="en-US"/>
        </a:p>
      </dgm:t>
    </dgm:pt>
    <dgm:pt modelId="{75B2CEBD-70CF-49B7-A032-89B2A6FD7944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</dgm:pt>
    <dgm:pt modelId="{DF74103B-14C7-4FBB-82BF-A11229D13AE7}" type="parTrans" cxnId="{532DD60B-4A14-4B2E-904A-F4DCCC0B9285}">
      <dgm:prSet/>
      <dgm:spPr/>
      <dgm:t>
        <a:bodyPr/>
        <a:lstStyle/>
        <a:p>
          <a:endParaRPr lang="zh-TW" altLang="en-US"/>
        </a:p>
      </dgm:t>
    </dgm:pt>
    <dgm:pt modelId="{B4BC7A69-68FF-423C-8448-FF8805E7DEAB}" type="sibTrans" cxnId="{532DD60B-4A14-4B2E-904A-F4DCCC0B9285}">
      <dgm:prSet/>
      <dgm:spPr/>
      <dgm:t>
        <a:bodyPr/>
        <a:lstStyle/>
        <a:p>
          <a:endParaRPr lang="zh-TW" altLang="en-US"/>
        </a:p>
      </dgm:t>
    </dgm:pt>
    <dgm:pt modelId="{EF32EBFF-F477-4BA0-8775-5DF08985DDD4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E4BDC8EE-ADE8-4F4E-BC20-17AE5AAAB794}" type="parTrans" cxnId="{F004C364-0ED5-449D-99F9-4E49D2DB0139}">
      <dgm:prSet/>
      <dgm:spPr/>
      <dgm:t>
        <a:bodyPr/>
        <a:lstStyle/>
        <a:p>
          <a:endParaRPr lang="zh-TW" altLang="en-US"/>
        </a:p>
      </dgm:t>
    </dgm:pt>
    <dgm:pt modelId="{BBF21AC5-69F1-43A8-8939-A3AD197B0D35}" type="sibTrans" cxnId="{F004C364-0ED5-449D-99F9-4E49D2DB0139}">
      <dgm:prSet/>
      <dgm:spPr/>
      <dgm:t>
        <a:bodyPr/>
        <a:lstStyle/>
        <a:p>
          <a:endParaRPr lang="zh-TW" altLang="en-US"/>
        </a:p>
      </dgm:t>
    </dgm:pt>
    <dgm:pt modelId="{128542EA-A449-4A2F-A86D-2C541EEA90B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A92A0409-4BE4-4EA6-B369-F16896D8724E}" type="parTrans" cxnId="{C4BF4435-2507-4F46-96BE-A0D2459F156C}">
      <dgm:prSet/>
      <dgm:spPr/>
      <dgm:t>
        <a:bodyPr/>
        <a:lstStyle/>
        <a:p>
          <a:endParaRPr lang="zh-TW" altLang="en-US"/>
        </a:p>
      </dgm:t>
    </dgm:pt>
    <dgm:pt modelId="{3568155F-AECA-4C93-B357-AA7268D883B6}" type="sibTrans" cxnId="{C4BF4435-2507-4F46-96BE-A0D2459F156C}">
      <dgm:prSet/>
      <dgm:spPr/>
      <dgm:t>
        <a:bodyPr/>
        <a:lstStyle/>
        <a:p>
          <a:endParaRPr lang="zh-TW" altLang="en-US"/>
        </a:p>
      </dgm:t>
    </dgm:pt>
    <dgm:pt modelId="{806B5EA6-6EB3-4863-AE43-3463A6FFBA06}" type="pres">
      <dgm:prSet presAssocID="{6A2B83F8-BE32-4AD4-A712-D741C3FF4E4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B5060FC-EE04-4FCF-8804-85AF22DF6407}" type="pres">
      <dgm:prSet presAssocID="{6A2B83F8-BE32-4AD4-A712-D741C3FF4E48}" presName="cycle" presStyleCnt="0"/>
      <dgm:spPr/>
    </dgm:pt>
    <dgm:pt modelId="{83B4DE66-8441-42C0-9BF2-DF328490E4D9}" type="pres">
      <dgm:prSet presAssocID="{6A2B83F8-BE32-4AD4-A712-D741C3FF4E48}" presName="centerShape" presStyleCnt="0"/>
      <dgm:spPr/>
    </dgm:pt>
    <dgm:pt modelId="{C5DB9B4B-4A7F-4C3B-92B7-1BB208928015}" type="pres">
      <dgm:prSet presAssocID="{6A2B83F8-BE32-4AD4-A712-D741C3FF4E48}" presName="connSite" presStyleLbl="node1" presStyleIdx="0" presStyleCnt="4"/>
      <dgm:spPr/>
    </dgm:pt>
    <dgm:pt modelId="{79C09B94-E8BA-4501-A2C9-5968012D2817}" type="pres">
      <dgm:prSet presAssocID="{6A2B83F8-BE32-4AD4-A712-D741C3FF4E48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DB179D8-31CF-450B-8FB0-23662E645612}" type="pres">
      <dgm:prSet presAssocID="{93D9AE79-9834-4555-AD3C-FCDB26C43845}" presName="Name25" presStyleLbl="parChTrans1D1" presStyleIdx="0" presStyleCnt="3"/>
      <dgm:spPr/>
    </dgm:pt>
    <dgm:pt modelId="{F4C035CA-E8C7-460A-B24D-4C5C899F54C1}" type="pres">
      <dgm:prSet presAssocID="{93F11106-978E-4B64-B917-E92DB8C0B2B6}" presName="node" presStyleCnt="0"/>
      <dgm:spPr/>
    </dgm:pt>
    <dgm:pt modelId="{9F6643A7-18C4-43F0-B054-1A37CD9243D3}" type="pres">
      <dgm:prSet presAssocID="{93F11106-978E-4B64-B917-E92DB8C0B2B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A94D089-2CB1-4B8F-BC96-9E18272876A7}" type="pres">
      <dgm:prSet presAssocID="{93F11106-978E-4B64-B917-E92DB8C0B2B6}" presName="childNode" presStyleLbl="revTx" presStyleIdx="0" presStyleCnt="3">
        <dgm:presLayoutVars>
          <dgm:bulletEnabled val="1"/>
        </dgm:presLayoutVars>
      </dgm:prSet>
      <dgm:spPr/>
    </dgm:pt>
    <dgm:pt modelId="{40F8902C-CEFE-4A07-A168-9D804CAC524E}" type="pres">
      <dgm:prSet presAssocID="{BC425D85-F725-4184-95D5-A672DE992162}" presName="Name25" presStyleLbl="parChTrans1D1" presStyleIdx="1" presStyleCnt="3"/>
      <dgm:spPr/>
    </dgm:pt>
    <dgm:pt modelId="{36B9FFCB-13FA-42CB-A149-E5A25318D65F}" type="pres">
      <dgm:prSet presAssocID="{C8139707-3AF0-41E1-941C-5FD4D100328E}" presName="node" presStyleCnt="0"/>
      <dgm:spPr/>
    </dgm:pt>
    <dgm:pt modelId="{EDCB06E0-A2C4-4836-B62B-A637AC25CBE4}" type="pres">
      <dgm:prSet presAssocID="{C8139707-3AF0-41E1-941C-5FD4D100328E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E430EEC7-605C-49C9-AFFC-CD7CB3B3E195}" type="pres">
      <dgm:prSet presAssocID="{C8139707-3AF0-41E1-941C-5FD4D100328E}" presName="childNode" presStyleLbl="revTx" presStyleIdx="1" presStyleCnt="3">
        <dgm:presLayoutVars>
          <dgm:bulletEnabled val="1"/>
        </dgm:presLayoutVars>
      </dgm:prSet>
      <dgm:spPr/>
    </dgm:pt>
    <dgm:pt modelId="{EAD70521-EA3C-48ED-9214-B1D4A2B62CF4}" type="pres">
      <dgm:prSet presAssocID="{DF74103B-14C7-4FBB-82BF-A11229D13AE7}" presName="Name25" presStyleLbl="parChTrans1D1" presStyleIdx="2" presStyleCnt="3"/>
      <dgm:spPr/>
    </dgm:pt>
    <dgm:pt modelId="{A8562AF2-DF49-4A5E-B158-D941B8B7558F}" type="pres">
      <dgm:prSet presAssocID="{75B2CEBD-70CF-49B7-A032-89B2A6FD7944}" presName="node" presStyleCnt="0"/>
      <dgm:spPr/>
    </dgm:pt>
    <dgm:pt modelId="{F9AE7D53-8B3B-48BD-8CB0-D6C5AF08FBDA}" type="pres">
      <dgm:prSet presAssocID="{75B2CEBD-70CF-49B7-A032-89B2A6FD7944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C60320-185B-4FD6-A62A-B6E423CF80F0}" type="pres">
      <dgm:prSet presAssocID="{75B2CEBD-70CF-49B7-A032-89B2A6FD7944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321C55E-0BBA-43BA-878D-4A9DCFEF2927}" type="presOf" srcId="{93C83B41-A3DD-40B8-BA16-C3CBADAA6D38}" destId="{E430EEC7-605C-49C9-AFFC-CD7CB3B3E195}" srcOrd="0" destOrd="1" presId="urn:microsoft.com/office/officeart/2005/8/layout/radial2"/>
    <dgm:cxn modelId="{C4BF4435-2507-4F46-96BE-A0D2459F156C}" srcId="{75B2CEBD-70CF-49B7-A032-89B2A6FD7944}" destId="{128542EA-A449-4A2F-A86D-2C541EEA90B0}" srcOrd="1" destOrd="0" parTransId="{A92A0409-4BE4-4EA6-B369-F16896D8724E}" sibTransId="{3568155F-AECA-4C93-B357-AA7268D883B6}"/>
    <dgm:cxn modelId="{098C0F37-4C96-414E-A28F-E147C4A742A7}" srcId="{93F11106-978E-4B64-B917-E92DB8C0B2B6}" destId="{B83BBA5A-8BF1-4F9D-89B2-DEE4DE805F44}" srcOrd="1" destOrd="0" parTransId="{444B310D-F223-4BF0-A71E-096D7DA2965A}" sibTransId="{BCE619E3-1E5F-4BE6-B44C-E9E3A10DA1C8}"/>
    <dgm:cxn modelId="{B993FED3-10DD-4110-908F-D274755A08E4}" type="presOf" srcId="{EF32EBFF-F477-4BA0-8775-5DF08985DDD4}" destId="{1FC60320-185B-4FD6-A62A-B6E423CF80F0}" srcOrd="0" destOrd="0" presId="urn:microsoft.com/office/officeart/2005/8/layout/radial2"/>
    <dgm:cxn modelId="{E706FCFE-6884-492C-AFA0-445B804FE8EC}" srcId="{93F11106-978E-4B64-B917-E92DB8C0B2B6}" destId="{12C3C7CD-BB6F-4299-BA2D-0DA7749D9836}" srcOrd="0" destOrd="0" parTransId="{AE05E744-B0FC-4F97-A768-D1D0B07B7E93}" sibTransId="{C134FE3E-D3F3-48A8-922A-C096D5FB1F4E}"/>
    <dgm:cxn modelId="{9ABF020D-603C-4C4F-B267-2178D6AC845C}" srcId="{6A2B83F8-BE32-4AD4-A712-D741C3FF4E48}" destId="{C8139707-3AF0-41E1-941C-5FD4D100328E}" srcOrd="1" destOrd="0" parTransId="{BC425D85-F725-4184-95D5-A672DE992162}" sibTransId="{665ED3A8-5357-438E-903A-1C631D3565C0}"/>
    <dgm:cxn modelId="{6E45D40D-AC11-4F31-8212-788791D9AD73}" type="presOf" srcId="{AAE028EC-B715-41DF-A60E-E9AD136A1808}" destId="{E430EEC7-605C-49C9-AFFC-CD7CB3B3E195}" srcOrd="0" destOrd="0" presId="urn:microsoft.com/office/officeart/2005/8/layout/radial2"/>
    <dgm:cxn modelId="{C9B59798-11F4-446E-9590-0DB9D4A68AAA}" type="presOf" srcId="{93D9AE79-9834-4555-AD3C-FCDB26C43845}" destId="{EDB179D8-31CF-450B-8FB0-23662E645612}" srcOrd="0" destOrd="0" presId="urn:microsoft.com/office/officeart/2005/8/layout/radial2"/>
    <dgm:cxn modelId="{144A12DB-28C9-44E0-A2CB-2FD85DD7A55C}" type="presOf" srcId="{6A2B83F8-BE32-4AD4-A712-D741C3FF4E48}" destId="{806B5EA6-6EB3-4863-AE43-3463A6FFBA06}" srcOrd="0" destOrd="0" presId="urn:microsoft.com/office/officeart/2005/8/layout/radial2"/>
    <dgm:cxn modelId="{532DD60B-4A14-4B2E-904A-F4DCCC0B9285}" srcId="{6A2B83F8-BE32-4AD4-A712-D741C3FF4E48}" destId="{75B2CEBD-70CF-49B7-A032-89B2A6FD7944}" srcOrd="2" destOrd="0" parTransId="{DF74103B-14C7-4FBB-82BF-A11229D13AE7}" sibTransId="{B4BC7A69-68FF-423C-8448-FF8805E7DEAB}"/>
    <dgm:cxn modelId="{C65E251C-D55D-416C-BE8C-106B300006B2}" type="presOf" srcId="{C8139707-3AF0-41E1-941C-5FD4D100328E}" destId="{EDCB06E0-A2C4-4836-B62B-A637AC25CBE4}" srcOrd="0" destOrd="0" presId="urn:microsoft.com/office/officeart/2005/8/layout/radial2"/>
    <dgm:cxn modelId="{E341EB94-511E-4DD3-A9BF-218D0AC96F0A}" type="presOf" srcId="{75B2CEBD-70CF-49B7-A032-89B2A6FD7944}" destId="{F9AE7D53-8B3B-48BD-8CB0-D6C5AF08FBDA}" srcOrd="0" destOrd="0" presId="urn:microsoft.com/office/officeart/2005/8/layout/radial2"/>
    <dgm:cxn modelId="{56506302-EED7-4EBF-B8C7-D9CBD0820DA0}" type="presOf" srcId="{93F11106-978E-4B64-B917-E92DB8C0B2B6}" destId="{9F6643A7-18C4-43F0-B054-1A37CD9243D3}" srcOrd="0" destOrd="0" presId="urn:microsoft.com/office/officeart/2005/8/layout/radial2"/>
    <dgm:cxn modelId="{DF6415B9-7F59-4828-AB25-521F0C9DD8B5}" type="presOf" srcId="{BC425D85-F725-4184-95D5-A672DE992162}" destId="{40F8902C-CEFE-4A07-A168-9D804CAC524E}" srcOrd="0" destOrd="0" presId="urn:microsoft.com/office/officeart/2005/8/layout/radial2"/>
    <dgm:cxn modelId="{F004C364-0ED5-449D-99F9-4E49D2DB0139}" srcId="{75B2CEBD-70CF-49B7-A032-89B2A6FD7944}" destId="{EF32EBFF-F477-4BA0-8775-5DF08985DDD4}" srcOrd="0" destOrd="0" parTransId="{E4BDC8EE-ADE8-4F4E-BC20-17AE5AAAB794}" sibTransId="{BBF21AC5-69F1-43A8-8939-A3AD197B0D35}"/>
    <dgm:cxn modelId="{C8F67319-14B9-4310-9736-EB028CF5186F}" type="presOf" srcId="{128542EA-A449-4A2F-A86D-2C541EEA90B0}" destId="{1FC60320-185B-4FD6-A62A-B6E423CF80F0}" srcOrd="0" destOrd="1" presId="urn:microsoft.com/office/officeart/2005/8/layout/radial2"/>
    <dgm:cxn modelId="{72DCEA2F-92B6-42F5-8060-977D534C3032}" type="presOf" srcId="{12C3C7CD-BB6F-4299-BA2D-0DA7749D9836}" destId="{FA94D089-2CB1-4B8F-BC96-9E18272876A7}" srcOrd="0" destOrd="0" presId="urn:microsoft.com/office/officeart/2005/8/layout/radial2"/>
    <dgm:cxn modelId="{C397DBFB-0C36-47CF-B311-88D59600A41C}" type="presOf" srcId="{B83BBA5A-8BF1-4F9D-89B2-DEE4DE805F44}" destId="{FA94D089-2CB1-4B8F-BC96-9E18272876A7}" srcOrd="0" destOrd="1" presId="urn:microsoft.com/office/officeart/2005/8/layout/radial2"/>
    <dgm:cxn modelId="{A3478F97-0378-4323-B916-58AA5E70620E}" srcId="{6A2B83F8-BE32-4AD4-A712-D741C3FF4E48}" destId="{93F11106-978E-4B64-B917-E92DB8C0B2B6}" srcOrd="0" destOrd="0" parTransId="{93D9AE79-9834-4555-AD3C-FCDB26C43845}" sibTransId="{49F07D2E-1F7A-47A1-A58A-A7F38EE66BCC}"/>
    <dgm:cxn modelId="{11C78F92-9B03-44DD-A14B-728679C1F91E}" srcId="{C8139707-3AF0-41E1-941C-5FD4D100328E}" destId="{AAE028EC-B715-41DF-A60E-E9AD136A1808}" srcOrd="0" destOrd="0" parTransId="{B1C5EB4A-42B2-41DD-A3D9-662E1ABF7AF7}" sibTransId="{F890A184-3971-4F5E-AF72-AC38A2637E56}"/>
    <dgm:cxn modelId="{5CE8B20E-F71E-4937-AB17-39BE972CB708}" type="presOf" srcId="{DF74103B-14C7-4FBB-82BF-A11229D13AE7}" destId="{EAD70521-EA3C-48ED-9214-B1D4A2B62CF4}" srcOrd="0" destOrd="0" presId="urn:microsoft.com/office/officeart/2005/8/layout/radial2"/>
    <dgm:cxn modelId="{E760413C-EDA0-4818-8544-D0B591DE6D50}" srcId="{C8139707-3AF0-41E1-941C-5FD4D100328E}" destId="{93C83B41-A3DD-40B8-BA16-C3CBADAA6D38}" srcOrd="1" destOrd="0" parTransId="{B09C2EA3-953B-4424-AFB0-F081AD125303}" sibTransId="{85B60447-CD5B-4D74-96B0-28B722C793E2}"/>
    <dgm:cxn modelId="{C0ACFA3A-6BE7-4FB8-A63E-08F8022B8828}" type="presParOf" srcId="{806B5EA6-6EB3-4863-AE43-3463A6FFBA06}" destId="{9B5060FC-EE04-4FCF-8804-85AF22DF6407}" srcOrd="0" destOrd="0" presId="urn:microsoft.com/office/officeart/2005/8/layout/radial2"/>
    <dgm:cxn modelId="{346DF2EA-119C-4418-BDD5-45843A364C0D}" type="presParOf" srcId="{9B5060FC-EE04-4FCF-8804-85AF22DF6407}" destId="{83B4DE66-8441-42C0-9BF2-DF328490E4D9}" srcOrd="0" destOrd="0" presId="urn:microsoft.com/office/officeart/2005/8/layout/radial2"/>
    <dgm:cxn modelId="{5E77F387-9224-477B-B9BE-9D0D61D3EA07}" type="presParOf" srcId="{83B4DE66-8441-42C0-9BF2-DF328490E4D9}" destId="{C5DB9B4B-4A7F-4C3B-92B7-1BB208928015}" srcOrd="0" destOrd="0" presId="urn:microsoft.com/office/officeart/2005/8/layout/radial2"/>
    <dgm:cxn modelId="{88840CB5-6F67-4E89-B4F5-86F9F84D4F9D}" type="presParOf" srcId="{83B4DE66-8441-42C0-9BF2-DF328490E4D9}" destId="{79C09B94-E8BA-4501-A2C9-5968012D2817}" srcOrd="1" destOrd="0" presId="urn:microsoft.com/office/officeart/2005/8/layout/radial2"/>
    <dgm:cxn modelId="{12BB1A04-31E3-4D3A-9F12-CDD0CB85005B}" type="presParOf" srcId="{9B5060FC-EE04-4FCF-8804-85AF22DF6407}" destId="{EDB179D8-31CF-450B-8FB0-23662E645612}" srcOrd="1" destOrd="0" presId="urn:microsoft.com/office/officeart/2005/8/layout/radial2"/>
    <dgm:cxn modelId="{67D7E22D-CEC2-44AF-8423-8D1CD928E0AD}" type="presParOf" srcId="{9B5060FC-EE04-4FCF-8804-85AF22DF6407}" destId="{F4C035CA-E8C7-460A-B24D-4C5C899F54C1}" srcOrd="2" destOrd="0" presId="urn:microsoft.com/office/officeart/2005/8/layout/radial2"/>
    <dgm:cxn modelId="{6FF110B0-9502-4E3E-B356-9452965FD531}" type="presParOf" srcId="{F4C035CA-E8C7-460A-B24D-4C5C899F54C1}" destId="{9F6643A7-18C4-43F0-B054-1A37CD9243D3}" srcOrd="0" destOrd="0" presId="urn:microsoft.com/office/officeart/2005/8/layout/radial2"/>
    <dgm:cxn modelId="{1E30FD05-F4CD-4DC8-BBF8-2439972FF09D}" type="presParOf" srcId="{F4C035CA-E8C7-460A-B24D-4C5C899F54C1}" destId="{FA94D089-2CB1-4B8F-BC96-9E18272876A7}" srcOrd="1" destOrd="0" presId="urn:microsoft.com/office/officeart/2005/8/layout/radial2"/>
    <dgm:cxn modelId="{5CE7E94B-9196-4A57-9C3D-36A830F07E95}" type="presParOf" srcId="{9B5060FC-EE04-4FCF-8804-85AF22DF6407}" destId="{40F8902C-CEFE-4A07-A168-9D804CAC524E}" srcOrd="3" destOrd="0" presId="urn:microsoft.com/office/officeart/2005/8/layout/radial2"/>
    <dgm:cxn modelId="{F994542A-6500-4A29-8C35-65D662F7C4B7}" type="presParOf" srcId="{9B5060FC-EE04-4FCF-8804-85AF22DF6407}" destId="{36B9FFCB-13FA-42CB-A149-E5A25318D65F}" srcOrd="4" destOrd="0" presId="urn:microsoft.com/office/officeart/2005/8/layout/radial2"/>
    <dgm:cxn modelId="{8587240C-B76C-46FF-B9B1-3D35532233C8}" type="presParOf" srcId="{36B9FFCB-13FA-42CB-A149-E5A25318D65F}" destId="{EDCB06E0-A2C4-4836-B62B-A637AC25CBE4}" srcOrd="0" destOrd="0" presId="urn:microsoft.com/office/officeart/2005/8/layout/radial2"/>
    <dgm:cxn modelId="{385F29C6-367E-43FC-B9AD-C6ACD8994063}" type="presParOf" srcId="{36B9FFCB-13FA-42CB-A149-E5A25318D65F}" destId="{E430EEC7-605C-49C9-AFFC-CD7CB3B3E195}" srcOrd="1" destOrd="0" presId="urn:microsoft.com/office/officeart/2005/8/layout/radial2"/>
    <dgm:cxn modelId="{63C54310-8D8E-4781-89C1-BCB559FDBF5A}" type="presParOf" srcId="{9B5060FC-EE04-4FCF-8804-85AF22DF6407}" destId="{EAD70521-EA3C-48ED-9214-B1D4A2B62CF4}" srcOrd="5" destOrd="0" presId="urn:microsoft.com/office/officeart/2005/8/layout/radial2"/>
    <dgm:cxn modelId="{8B92AD8C-A510-4EB5-9E5B-C2398C5721AD}" type="presParOf" srcId="{9B5060FC-EE04-4FCF-8804-85AF22DF6407}" destId="{A8562AF2-DF49-4A5E-B158-D941B8B7558F}" srcOrd="6" destOrd="0" presId="urn:microsoft.com/office/officeart/2005/8/layout/radial2"/>
    <dgm:cxn modelId="{DD1C2D59-245F-40F2-B07A-FE3A9B4F2F97}" type="presParOf" srcId="{A8562AF2-DF49-4A5E-B158-D941B8B7558F}" destId="{F9AE7D53-8B3B-48BD-8CB0-D6C5AF08FBDA}" srcOrd="0" destOrd="0" presId="urn:microsoft.com/office/officeart/2005/8/layout/radial2"/>
    <dgm:cxn modelId="{2EF5BC3E-9FE4-4491-82E4-EA1555EF7D69}" type="presParOf" srcId="{A8562AF2-DF49-4A5E-B158-D941B8B7558F}" destId="{1FC60320-185B-4FD6-A62A-B6E423CF80F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6F8FA-2E32-42E8-B749-6AB02579AEC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ADD3AB8-C118-4ED5-98CB-02C7D4805D1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8E1DEE-B296-41A5-B9C4-C6D83F62908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DEC5B8CC-FE68-4F85-BE69-41CDC5DC2A9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2687CE-F737-4561-9421-49C4DC8654D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DB43148-FEA7-470D-839B-6A2D2E821D3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D3BFE7-AD67-456D-A2A2-0FD9F04E0CA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FBCE1F1-4A21-4D20-B281-C244B327067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394D21-A7D1-4535-B459-7E9E3606DDC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CD9A13-D4AB-4BDF-9387-6EDD27522E42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83C4C7-5F9C-41BC-AE62-CCF97A8BD38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2930C1D5-F8A4-4BA1-9D4F-F9394B71277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81E89F4-934D-4849-A3EF-C9E1F57069C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4FA489-BD63-461C-9C84-914EFFA713C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BEF162FC-C289-48B2-B290-D661320F35D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70521-EA3C-48ED-9214-B1D4A2B62CF4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F8902C-CEFE-4A07-A168-9D804CAC524E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B179D8-31CF-450B-8FB0-23662E64561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09B94-E8BA-4501-A2C9-5968012D2817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643A7-18C4-43F0-B054-1A37CD9243D3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FA94D089-2CB1-4B8F-BC96-9E18272876A7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EDCB06E0-A2C4-4836-B62B-A637AC25CBE4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E430EEC7-605C-49C9-AFFC-CD7CB3B3E195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F9AE7D53-8B3B-48BD-8CB0-D6C5AF08FBDA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1FC60320-185B-4FD6-A62A-B6E423CF80F0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4">
                <a:lumMod val="40000"/>
                <a:lumOff val="60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414" y="2636912"/>
            <a:ext cx="4455171" cy="327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8618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3990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8926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2021-12-13T03:57:08Z</dcterms:modified>
</cp:coreProperties>
</file>