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a5JzhVwmCKA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a5JzhVwmCK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9217B9-3D14-42FF-9CE5-D964FA6B2D64}" type="doc">
      <dgm:prSet loTypeId="urn:microsoft.com/office/officeart/2005/8/layout/hList7" loCatId="list" qsTypeId="urn:microsoft.com/office/officeart/2005/8/quickstyle/simple1" qsCatId="simple" csTypeId="urn:microsoft.com/office/officeart/2005/8/colors/accent5_3" csCatId="accent5"/>
      <dgm:spPr/>
      <dgm:t>
        <a:bodyPr/>
        <a:lstStyle/>
        <a:p>
          <a:endParaRPr lang="zh-TW" altLang="en-US"/>
        </a:p>
      </dgm:t>
    </dgm:pt>
    <dgm:pt modelId="{150D9BCB-1D6E-4375-844E-D48133744062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0D92A22-9030-4359-94A3-D6C276449A1B}" type="parTrans" cxnId="{99B291B2-B33D-440E-BFDD-0E33BFC9141F}">
      <dgm:prSet/>
      <dgm:spPr/>
      <dgm:t>
        <a:bodyPr/>
        <a:lstStyle/>
        <a:p>
          <a:endParaRPr lang="zh-TW" altLang="en-US"/>
        </a:p>
      </dgm:t>
    </dgm:pt>
    <dgm:pt modelId="{9E0266A6-D5B3-42B5-870F-5628D3D31EB7}" type="sibTrans" cxnId="{99B291B2-B33D-440E-BFDD-0E33BFC9141F}">
      <dgm:prSet/>
      <dgm:spPr/>
      <dgm:t>
        <a:bodyPr/>
        <a:lstStyle/>
        <a:p>
          <a:endParaRPr lang="zh-TW" altLang="en-US"/>
        </a:p>
      </dgm:t>
    </dgm:pt>
    <dgm:pt modelId="{90771508-4C21-450B-B4EF-A4E9FB58A6C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E5D4F905-501F-48C7-B0AD-3E5653777895}" type="parTrans" cxnId="{1784A47D-14CD-4A55-BF8C-E4C4D3FE8BC6}">
      <dgm:prSet/>
      <dgm:spPr/>
      <dgm:t>
        <a:bodyPr/>
        <a:lstStyle/>
        <a:p>
          <a:endParaRPr lang="zh-TW" altLang="en-US"/>
        </a:p>
      </dgm:t>
    </dgm:pt>
    <dgm:pt modelId="{6AA67E04-98B8-4CA1-8381-33C2E56D4266}" type="sibTrans" cxnId="{1784A47D-14CD-4A55-BF8C-E4C4D3FE8BC6}">
      <dgm:prSet/>
      <dgm:spPr/>
      <dgm:t>
        <a:bodyPr/>
        <a:lstStyle/>
        <a:p>
          <a:endParaRPr lang="zh-TW" altLang="en-US"/>
        </a:p>
      </dgm:t>
    </dgm:pt>
    <dgm:pt modelId="{48660878-DE77-455F-8E65-D78E963EB0CE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0B32EFF-7FFC-4DA0-BD8C-D96216C3D4DA}" type="parTrans" cxnId="{AC7FFE16-427D-4FDE-BAA0-957ED5799401}">
      <dgm:prSet/>
      <dgm:spPr/>
      <dgm:t>
        <a:bodyPr/>
        <a:lstStyle/>
        <a:p>
          <a:endParaRPr lang="zh-TW" altLang="en-US"/>
        </a:p>
      </dgm:t>
    </dgm:pt>
    <dgm:pt modelId="{BC66F91C-973D-4492-877B-1653DC4A8896}" type="sibTrans" cxnId="{AC7FFE16-427D-4FDE-BAA0-957ED5799401}">
      <dgm:prSet/>
      <dgm:spPr/>
      <dgm:t>
        <a:bodyPr/>
        <a:lstStyle/>
        <a:p>
          <a:endParaRPr lang="zh-TW" altLang="en-US"/>
        </a:p>
      </dgm:t>
    </dgm:pt>
    <dgm:pt modelId="{798848DA-7CD2-4A4A-AA55-6B3DAECF275A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E31101D2-968E-41B1-8153-67EF7A2ABD1F}" type="parTrans" cxnId="{22CB3E47-C305-4D57-BF64-56D930DFE48F}">
      <dgm:prSet/>
      <dgm:spPr/>
      <dgm:t>
        <a:bodyPr/>
        <a:lstStyle/>
        <a:p>
          <a:endParaRPr lang="zh-TW" altLang="en-US"/>
        </a:p>
      </dgm:t>
    </dgm:pt>
    <dgm:pt modelId="{45CAD5B0-E84E-4AC9-8039-E646BB565135}" type="sibTrans" cxnId="{22CB3E47-C305-4D57-BF64-56D930DFE48F}">
      <dgm:prSet/>
      <dgm:spPr/>
      <dgm:t>
        <a:bodyPr/>
        <a:lstStyle/>
        <a:p>
          <a:endParaRPr lang="zh-TW" altLang="en-US"/>
        </a:p>
      </dgm:t>
    </dgm:pt>
    <dgm:pt modelId="{CAF5C148-B7EB-42DA-A278-CAE9C29B23A2}" type="pres">
      <dgm:prSet presAssocID="{339217B9-3D14-42FF-9CE5-D964FA6B2D6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915EA9C-622F-4C42-825F-B012BADF3174}" type="pres">
      <dgm:prSet presAssocID="{339217B9-3D14-42FF-9CE5-D964FA6B2D64}" presName="fgShape" presStyleLbl="fgShp" presStyleIdx="0" presStyleCnt="1"/>
      <dgm:spPr/>
    </dgm:pt>
    <dgm:pt modelId="{DD42F0BF-3D21-45E4-AB39-671296C54830}" type="pres">
      <dgm:prSet presAssocID="{339217B9-3D14-42FF-9CE5-D964FA6B2D64}" presName="linComp" presStyleCnt="0"/>
      <dgm:spPr/>
    </dgm:pt>
    <dgm:pt modelId="{87595F1C-9320-4C17-BB19-90F1DCE0D16E}" type="pres">
      <dgm:prSet presAssocID="{150D9BCB-1D6E-4375-844E-D48133744062}" presName="compNode" presStyleCnt="0"/>
      <dgm:spPr/>
    </dgm:pt>
    <dgm:pt modelId="{259CC765-50A5-427A-B20F-18A60A38CB10}" type="pres">
      <dgm:prSet presAssocID="{150D9BCB-1D6E-4375-844E-D4813374406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26B3D700-75BE-4BCF-AD4B-97D57B123CBA}" type="pres">
      <dgm:prSet presAssocID="{150D9BCB-1D6E-4375-844E-D4813374406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086AA4-C9B5-41E8-B054-308331CFFB54}" type="pres">
      <dgm:prSet presAssocID="{150D9BCB-1D6E-4375-844E-D48133744062}" presName="invisiNode" presStyleLbl="node1" presStyleIdx="0" presStyleCnt="4"/>
      <dgm:spPr/>
    </dgm:pt>
    <dgm:pt modelId="{48CBA9A8-3421-45D9-BB43-DE1BF4F5DDE7}" type="pres">
      <dgm:prSet presAssocID="{150D9BCB-1D6E-4375-844E-D48133744062}" presName="imagNode" presStyleLbl="fgImgPlace1" presStyleIdx="0" presStyleCnt="4"/>
      <dgm:spPr/>
    </dgm:pt>
    <dgm:pt modelId="{44F4DE4C-58DB-4CA0-86B0-896922E4CC3B}" type="pres">
      <dgm:prSet presAssocID="{9E0266A6-D5B3-42B5-870F-5628D3D31EB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9E60ECC-C42D-41A4-8BB8-2ABD48933212}" type="pres">
      <dgm:prSet presAssocID="{90771508-4C21-450B-B4EF-A4E9FB58A6C8}" presName="compNode" presStyleCnt="0"/>
      <dgm:spPr/>
    </dgm:pt>
    <dgm:pt modelId="{DE27CF3B-955B-4109-AA2A-BE6FA8764702}" type="pres">
      <dgm:prSet presAssocID="{90771508-4C21-450B-B4EF-A4E9FB58A6C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73BD4F95-FA7C-422B-BFE6-3A2C18500074}" type="pres">
      <dgm:prSet presAssocID="{90771508-4C21-450B-B4EF-A4E9FB58A6C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517759-41C2-43CE-A9CB-59390E30315F}" type="pres">
      <dgm:prSet presAssocID="{90771508-4C21-450B-B4EF-A4E9FB58A6C8}" presName="invisiNode" presStyleLbl="node1" presStyleIdx="1" presStyleCnt="4"/>
      <dgm:spPr/>
    </dgm:pt>
    <dgm:pt modelId="{2D481F35-A863-4EFB-9115-716A33737D42}" type="pres">
      <dgm:prSet presAssocID="{90771508-4C21-450B-B4EF-A4E9FB58A6C8}" presName="imagNode" presStyleLbl="fgImgPlace1" presStyleIdx="1" presStyleCnt="4"/>
      <dgm:spPr/>
    </dgm:pt>
    <dgm:pt modelId="{B1AF09AE-539E-49CA-80D0-0568016E6BDD}" type="pres">
      <dgm:prSet presAssocID="{6AA67E04-98B8-4CA1-8381-33C2E56D426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DA2600A-7B59-4A85-9847-345B51813317}" type="pres">
      <dgm:prSet presAssocID="{48660878-DE77-455F-8E65-D78E963EB0CE}" presName="compNode" presStyleCnt="0"/>
      <dgm:spPr/>
    </dgm:pt>
    <dgm:pt modelId="{AF318AE2-D574-4DDE-BC59-5231C896FA2B}" type="pres">
      <dgm:prSet presAssocID="{48660878-DE77-455F-8E65-D78E963EB0CE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7B2D3EA-B71E-4085-B94C-BF622A4835AA}" type="pres">
      <dgm:prSet presAssocID="{48660878-DE77-455F-8E65-D78E963EB0C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3743A6-8D9B-4C09-B409-07F9A0D8E6A0}" type="pres">
      <dgm:prSet presAssocID="{48660878-DE77-455F-8E65-D78E963EB0CE}" presName="invisiNode" presStyleLbl="node1" presStyleIdx="2" presStyleCnt="4"/>
      <dgm:spPr/>
    </dgm:pt>
    <dgm:pt modelId="{9999D76F-8021-4583-A2B7-E3DD1AE2F77E}" type="pres">
      <dgm:prSet presAssocID="{48660878-DE77-455F-8E65-D78E963EB0CE}" presName="imagNode" presStyleLbl="fgImgPlace1" presStyleIdx="2" presStyleCnt="4"/>
      <dgm:spPr/>
    </dgm:pt>
    <dgm:pt modelId="{E357C362-D6F2-4DD9-B921-CCD9B6D0E321}" type="pres">
      <dgm:prSet presAssocID="{BC66F91C-973D-4492-877B-1653DC4A889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308A922-E582-4B72-8D49-49AF766FB3FE}" type="pres">
      <dgm:prSet presAssocID="{798848DA-7CD2-4A4A-AA55-6B3DAECF275A}" presName="compNode" presStyleCnt="0"/>
      <dgm:spPr/>
    </dgm:pt>
    <dgm:pt modelId="{3694771E-5E35-4117-8C05-A724CE7FD640}" type="pres">
      <dgm:prSet presAssocID="{798848DA-7CD2-4A4A-AA55-6B3DAECF275A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13504A1-C8E0-44A9-8D30-88894BCC00B3}" type="pres">
      <dgm:prSet presAssocID="{798848DA-7CD2-4A4A-AA55-6B3DAECF275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EF1501-0D2E-4629-8EC6-7EFA05A68E5F}" type="pres">
      <dgm:prSet presAssocID="{798848DA-7CD2-4A4A-AA55-6B3DAECF275A}" presName="invisiNode" presStyleLbl="node1" presStyleIdx="3" presStyleCnt="4"/>
      <dgm:spPr/>
    </dgm:pt>
    <dgm:pt modelId="{6F8829B3-55C2-4569-B17E-5C7E82B3510B}" type="pres">
      <dgm:prSet presAssocID="{798848DA-7CD2-4A4A-AA55-6B3DAECF275A}" presName="imagNode" presStyleLbl="fgImgPlace1" presStyleIdx="3" presStyleCnt="4"/>
      <dgm:spPr/>
    </dgm:pt>
  </dgm:ptLst>
  <dgm:cxnLst>
    <dgm:cxn modelId="{6A88D021-5AA9-4634-B88B-1F01FDD3B593}" type="presOf" srcId="{BC66F91C-973D-4492-877B-1653DC4A8896}" destId="{E357C362-D6F2-4DD9-B921-CCD9B6D0E321}" srcOrd="0" destOrd="0" presId="urn:microsoft.com/office/officeart/2005/8/layout/hList7"/>
    <dgm:cxn modelId="{B0C1B662-7ED1-4EDF-84A9-C500163BCBD1}" type="presOf" srcId="{48660878-DE77-455F-8E65-D78E963EB0CE}" destId="{AF318AE2-D574-4DDE-BC59-5231C896FA2B}" srcOrd="0" destOrd="0" presId="urn:microsoft.com/office/officeart/2005/8/layout/hList7"/>
    <dgm:cxn modelId="{7583E1DE-70B5-4F2D-9577-AB264ED2D864}" type="presOf" srcId="{150D9BCB-1D6E-4375-844E-D48133744062}" destId="{259CC765-50A5-427A-B20F-18A60A38CB10}" srcOrd="0" destOrd="0" presId="urn:microsoft.com/office/officeart/2005/8/layout/hList7"/>
    <dgm:cxn modelId="{C9125B05-089C-42F8-B270-5466D0841C73}" type="presOf" srcId="{339217B9-3D14-42FF-9CE5-D964FA6B2D64}" destId="{CAF5C148-B7EB-42DA-A278-CAE9C29B23A2}" srcOrd="0" destOrd="0" presId="urn:microsoft.com/office/officeart/2005/8/layout/hList7"/>
    <dgm:cxn modelId="{6D813D8F-7EF9-409C-B9B7-C29267A04E76}" type="presOf" srcId="{150D9BCB-1D6E-4375-844E-D48133744062}" destId="{26B3D700-75BE-4BCF-AD4B-97D57B123CBA}" srcOrd="1" destOrd="0" presId="urn:microsoft.com/office/officeart/2005/8/layout/hList7"/>
    <dgm:cxn modelId="{1784A47D-14CD-4A55-BF8C-E4C4D3FE8BC6}" srcId="{339217B9-3D14-42FF-9CE5-D964FA6B2D64}" destId="{90771508-4C21-450B-B4EF-A4E9FB58A6C8}" srcOrd="1" destOrd="0" parTransId="{E5D4F905-501F-48C7-B0AD-3E5653777895}" sibTransId="{6AA67E04-98B8-4CA1-8381-33C2E56D4266}"/>
    <dgm:cxn modelId="{22CB3E47-C305-4D57-BF64-56D930DFE48F}" srcId="{339217B9-3D14-42FF-9CE5-D964FA6B2D64}" destId="{798848DA-7CD2-4A4A-AA55-6B3DAECF275A}" srcOrd="3" destOrd="0" parTransId="{E31101D2-968E-41B1-8153-67EF7A2ABD1F}" sibTransId="{45CAD5B0-E84E-4AC9-8039-E646BB565135}"/>
    <dgm:cxn modelId="{0FFD7151-5EBB-4915-A050-F7A80D4F7862}" type="presOf" srcId="{9E0266A6-D5B3-42B5-870F-5628D3D31EB7}" destId="{44F4DE4C-58DB-4CA0-86B0-896922E4CC3B}" srcOrd="0" destOrd="0" presId="urn:microsoft.com/office/officeart/2005/8/layout/hList7"/>
    <dgm:cxn modelId="{BD8C45CC-D8C7-4344-ACB4-8243650E7389}" type="presOf" srcId="{6AA67E04-98B8-4CA1-8381-33C2E56D4266}" destId="{B1AF09AE-539E-49CA-80D0-0568016E6BDD}" srcOrd="0" destOrd="0" presId="urn:microsoft.com/office/officeart/2005/8/layout/hList7"/>
    <dgm:cxn modelId="{13EE60B8-5180-4596-8A96-3878CEF53EA5}" type="presOf" srcId="{798848DA-7CD2-4A4A-AA55-6B3DAECF275A}" destId="{F13504A1-C8E0-44A9-8D30-88894BCC00B3}" srcOrd="1" destOrd="0" presId="urn:microsoft.com/office/officeart/2005/8/layout/hList7"/>
    <dgm:cxn modelId="{56BA107C-647C-4484-A9AB-DD4B3E941C70}" type="presOf" srcId="{798848DA-7CD2-4A4A-AA55-6B3DAECF275A}" destId="{3694771E-5E35-4117-8C05-A724CE7FD640}" srcOrd="0" destOrd="0" presId="urn:microsoft.com/office/officeart/2005/8/layout/hList7"/>
    <dgm:cxn modelId="{548B904F-2B0A-4A69-836B-6822D7380F7D}" type="presOf" srcId="{90771508-4C21-450B-B4EF-A4E9FB58A6C8}" destId="{DE27CF3B-955B-4109-AA2A-BE6FA8764702}" srcOrd="0" destOrd="0" presId="urn:microsoft.com/office/officeart/2005/8/layout/hList7"/>
    <dgm:cxn modelId="{99B291B2-B33D-440E-BFDD-0E33BFC9141F}" srcId="{339217B9-3D14-42FF-9CE5-D964FA6B2D64}" destId="{150D9BCB-1D6E-4375-844E-D48133744062}" srcOrd="0" destOrd="0" parTransId="{70D92A22-9030-4359-94A3-D6C276449A1B}" sibTransId="{9E0266A6-D5B3-42B5-870F-5628D3D31EB7}"/>
    <dgm:cxn modelId="{AC7FFE16-427D-4FDE-BAA0-957ED5799401}" srcId="{339217B9-3D14-42FF-9CE5-D964FA6B2D64}" destId="{48660878-DE77-455F-8E65-D78E963EB0CE}" srcOrd="2" destOrd="0" parTransId="{80B32EFF-7FFC-4DA0-BD8C-D96216C3D4DA}" sibTransId="{BC66F91C-973D-4492-877B-1653DC4A8896}"/>
    <dgm:cxn modelId="{36244E24-DD47-4A21-BE5D-CA272493CDF5}" type="presOf" srcId="{90771508-4C21-450B-B4EF-A4E9FB58A6C8}" destId="{73BD4F95-FA7C-422B-BFE6-3A2C18500074}" srcOrd="1" destOrd="0" presId="urn:microsoft.com/office/officeart/2005/8/layout/hList7"/>
    <dgm:cxn modelId="{AEB80A65-25A6-465E-AD3C-F3785E237CC8}" type="presOf" srcId="{48660878-DE77-455F-8E65-D78E963EB0CE}" destId="{17B2D3EA-B71E-4085-B94C-BF622A4835AA}" srcOrd="1" destOrd="0" presId="urn:microsoft.com/office/officeart/2005/8/layout/hList7"/>
    <dgm:cxn modelId="{797E3F63-46B4-413B-B5A3-1A1E42614807}" type="presParOf" srcId="{CAF5C148-B7EB-42DA-A278-CAE9C29B23A2}" destId="{5915EA9C-622F-4C42-825F-B012BADF3174}" srcOrd="0" destOrd="0" presId="urn:microsoft.com/office/officeart/2005/8/layout/hList7"/>
    <dgm:cxn modelId="{847CA86B-FF09-4B3E-8405-6DEE77E93D59}" type="presParOf" srcId="{CAF5C148-B7EB-42DA-A278-CAE9C29B23A2}" destId="{DD42F0BF-3D21-45E4-AB39-671296C54830}" srcOrd="1" destOrd="0" presId="urn:microsoft.com/office/officeart/2005/8/layout/hList7"/>
    <dgm:cxn modelId="{A716683C-A94C-4DC1-BFD0-AC7705F13B2B}" type="presParOf" srcId="{DD42F0BF-3D21-45E4-AB39-671296C54830}" destId="{87595F1C-9320-4C17-BB19-90F1DCE0D16E}" srcOrd="0" destOrd="0" presId="urn:microsoft.com/office/officeart/2005/8/layout/hList7"/>
    <dgm:cxn modelId="{3B561DB1-0EE8-4387-8C15-86B579749BB4}" type="presParOf" srcId="{87595F1C-9320-4C17-BB19-90F1DCE0D16E}" destId="{259CC765-50A5-427A-B20F-18A60A38CB10}" srcOrd="0" destOrd="0" presId="urn:microsoft.com/office/officeart/2005/8/layout/hList7"/>
    <dgm:cxn modelId="{D1F0570C-7F8B-4DAE-AD9A-8224149176FE}" type="presParOf" srcId="{87595F1C-9320-4C17-BB19-90F1DCE0D16E}" destId="{26B3D700-75BE-4BCF-AD4B-97D57B123CBA}" srcOrd="1" destOrd="0" presId="urn:microsoft.com/office/officeart/2005/8/layout/hList7"/>
    <dgm:cxn modelId="{11163DB3-A0EC-45D8-94FF-14F55F3C57DE}" type="presParOf" srcId="{87595F1C-9320-4C17-BB19-90F1DCE0D16E}" destId="{B2086AA4-C9B5-41E8-B054-308331CFFB54}" srcOrd="2" destOrd="0" presId="urn:microsoft.com/office/officeart/2005/8/layout/hList7"/>
    <dgm:cxn modelId="{B3108B14-EE19-4D4C-AAE1-90B8B8AB640E}" type="presParOf" srcId="{87595F1C-9320-4C17-BB19-90F1DCE0D16E}" destId="{48CBA9A8-3421-45D9-BB43-DE1BF4F5DDE7}" srcOrd="3" destOrd="0" presId="urn:microsoft.com/office/officeart/2005/8/layout/hList7"/>
    <dgm:cxn modelId="{C0A309FA-E2C6-4B40-AAFA-1FE0A8036135}" type="presParOf" srcId="{DD42F0BF-3D21-45E4-AB39-671296C54830}" destId="{44F4DE4C-58DB-4CA0-86B0-896922E4CC3B}" srcOrd="1" destOrd="0" presId="urn:microsoft.com/office/officeart/2005/8/layout/hList7"/>
    <dgm:cxn modelId="{0200284F-88F9-45E6-9BC0-8F12E7DEA8AF}" type="presParOf" srcId="{DD42F0BF-3D21-45E4-AB39-671296C54830}" destId="{19E60ECC-C42D-41A4-8BB8-2ABD48933212}" srcOrd="2" destOrd="0" presId="urn:microsoft.com/office/officeart/2005/8/layout/hList7"/>
    <dgm:cxn modelId="{2CF3E2C3-4268-4A9D-9BB6-AB40AC9DFC2A}" type="presParOf" srcId="{19E60ECC-C42D-41A4-8BB8-2ABD48933212}" destId="{DE27CF3B-955B-4109-AA2A-BE6FA8764702}" srcOrd="0" destOrd="0" presId="urn:microsoft.com/office/officeart/2005/8/layout/hList7"/>
    <dgm:cxn modelId="{2CE1C4DE-3C52-4040-8702-91B8056898CB}" type="presParOf" srcId="{19E60ECC-C42D-41A4-8BB8-2ABD48933212}" destId="{73BD4F95-FA7C-422B-BFE6-3A2C18500074}" srcOrd="1" destOrd="0" presId="urn:microsoft.com/office/officeart/2005/8/layout/hList7"/>
    <dgm:cxn modelId="{55D46243-3B8A-47D7-9999-DEA9D6E67459}" type="presParOf" srcId="{19E60ECC-C42D-41A4-8BB8-2ABD48933212}" destId="{38517759-41C2-43CE-A9CB-59390E30315F}" srcOrd="2" destOrd="0" presId="urn:microsoft.com/office/officeart/2005/8/layout/hList7"/>
    <dgm:cxn modelId="{427F64D1-0006-4720-9A9E-1B9668605E66}" type="presParOf" srcId="{19E60ECC-C42D-41A4-8BB8-2ABD48933212}" destId="{2D481F35-A863-4EFB-9115-716A33737D42}" srcOrd="3" destOrd="0" presId="urn:microsoft.com/office/officeart/2005/8/layout/hList7"/>
    <dgm:cxn modelId="{E34DE366-1949-45D4-B5AD-19AEE3AF0C9C}" type="presParOf" srcId="{DD42F0BF-3D21-45E4-AB39-671296C54830}" destId="{B1AF09AE-539E-49CA-80D0-0568016E6BDD}" srcOrd="3" destOrd="0" presId="urn:microsoft.com/office/officeart/2005/8/layout/hList7"/>
    <dgm:cxn modelId="{071FD6C3-26AF-4AEC-B492-59157CCFAB5E}" type="presParOf" srcId="{DD42F0BF-3D21-45E4-AB39-671296C54830}" destId="{3DA2600A-7B59-4A85-9847-345B51813317}" srcOrd="4" destOrd="0" presId="urn:microsoft.com/office/officeart/2005/8/layout/hList7"/>
    <dgm:cxn modelId="{3E7876C9-29EA-4101-813F-2390CF3D5192}" type="presParOf" srcId="{3DA2600A-7B59-4A85-9847-345B51813317}" destId="{AF318AE2-D574-4DDE-BC59-5231C896FA2B}" srcOrd="0" destOrd="0" presId="urn:microsoft.com/office/officeart/2005/8/layout/hList7"/>
    <dgm:cxn modelId="{AF0D7B2D-4476-44CB-ABC1-3FCCDE760E14}" type="presParOf" srcId="{3DA2600A-7B59-4A85-9847-345B51813317}" destId="{17B2D3EA-B71E-4085-B94C-BF622A4835AA}" srcOrd="1" destOrd="0" presId="urn:microsoft.com/office/officeart/2005/8/layout/hList7"/>
    <dgm:cxn modelId="{3FDC30FC-6254-4F1C-81C0-47BCE971AA7F}" type="presParOf" srcId="{3DA2600A-7B59-4A85-9847-345B51813317}" destId="{653743A6-8D9B-4C09-B409-07F9A0D8E6A0}" srcOrd="2" destOrd="0" presId="urn:microsoft.com/office/officeart/2005/8/layout/hList7"/>
    <dgm:cxn modelId="{AE8C84E9-2FB9-4945-A15C-5BCE87634FFF}" type="presParOf" srcId="{3DA2600A-7B59-4A85-9847-345B51813317}" destId="{9999D76F-8021-4583-A2B7-E3DD1AE2F77E}" srcOrd="3" destOrd="0" presId="urn:microsoft.com/office/officeart/2005/8/layout/hList7"/>
    <dgm:cxn modelId="{D1120AD4-0368-419B-AACB-BFC16853C6F8}" type="presParOf" srcId="{DD42F0BF-3D21-45E4-AB39-671296C54830}" destId="{E357C362-D6F2-4DD9-B921-CCD9B6D0E321}" srcOrd="5" destOrd="0" presId="urn:microsoft.com/office/officeart/2005/8/layout/hList7"/>
    <dgm:cxn modelId="{9AECD7D9-7969-4E88-A8BA-489DF7CA9607}" type="presParOf" srcId="{DD42F0BF-3D21-45E4-AB39-671296C54830}" destId="{8308A922-E582-4B72-8D49-49AF766FB3FE}" srcOrd="6" destOrd="0" presId="urn:microsoft.com/office/officeart/2005/8/layout/hList7"/>
    <dgm:cxn modelId="{C2B9E050-4A5B-4F3E-8B51-C85CF5164CB6}" type="presParOf" srcId="{8308A922-E582-4B72-8D49-49AF766FB3FE}" destId="{3694771E-5E35-4117-8C05-A724CE7FD640}" srcOrd="0" destOrd="0" presId="urn:microsoft.com/office/officeart/2005/8/layout/hList7"/>
    <dgm:cxn modelId="{EACD1C26-45FB-4CAE-A01B-2B4EE8DFE586}" type="presParOf" srcId="{8308A922-E582-4B72-8D49-49AF766FB3FE}" destId="{F13504A1-C8E0-44A9-8D30-88894BCC00B3}" srcOrd="1" destOrd="0" presId="urn:microsoft.com/office/officeart/2005/8/layout/hList7"/>
    <dgm:cxn modelId="{6904D022-9C72-42B6-A7B4-ADEA94BF0766}" type="presParOf" srcId="{8308A922-E582-4B72-8D49-49AF766FB3FE}" destId="{C0EF1501-0D2E-4629-8EC6-7EFA05A68E5F}" srcOrd="2" destOrd="0" presId="urn:microsoft.com/office/officeart/2005/8/layout/hList7"/>
    <dgm:cxn modelId="{0ADD50FD-19B3-4B53-AC0B-0B871FF52EF7}" type="presParOf" srcId="{8308A922-E582-4B72-8D49-49AF766FB3FE}" destId="{6F8829B3-55C2-4569-B17E-5C7E82B3510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84B020-D359-492B-91C3-A7B1B91EF175}" type="doc">
      <dgm:prSet loTypeId="urn:microsoft.com/office/officeart/2005/8/layout/vList5" loCatId="list" qsTypeId="urn:microsoft.com/office/officeart/2005/8/quickstyle/simple1" qsCatId="simple" csTypeId="urn:microsoft.com/office/officeart/2005/8/colors/accent5_5" csCatId="accent5"/>
      <dgm:spPr/>
      <dgm:t>
        <a:bodyPr/>
        <a:lstStyle/>
        <a:p>
          <a:endParaRPr lang="zh-TW" altLang="en-US"/>
        </a:p>
      </dgm:t>
    </dgm:pt>
    <dgm:pt modelId="{60934FD1-5919-4D4C-B028-249B4094EC77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429022C3-3F57-45EA-B4A4-EF89ED8D843A}" type="parTrans" cxnId="{3DAEBDE0-5D78-4B15-9B4F-79637D75D767}">
      <dgm:prSet/>
      <dgm:spPr/>
      <dgm:t>
        <a:bodyPr/>
        <a:lstStyle/>
        <a:p>
          <a:endParaRPr lang="zh-TW" altLang="en-US"/>
        </a:p>
      </dgm:t>
    </dgm:pt>
    <dgm:pt modelId="{86C34C00-1FA0-4402-9DA7-E66E7BE8F2C2}" type="sibTrans" cxnId="{3DAEBDE0-5D78-4B15-9B4F-79637D75D767}">
      <dgm:prSet/>
      <dgm:spPr/>
      <dgm:t>
        <a:bodyPr/>
        <a:lstStyle/>
        <a:p>
          <a:endParaRPr lang="zh-TW" altLang="en-US"/>
        </a:p>
      </dgm:t>
    </dgm:pt>
    <dgm:pt modelId="{C9AF2761-FDC4-4FC9-BA04-361313BECBE2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7EDC4AD1-75DD-409E-9E50-1BF5BCAB0B7B}" type="parTrans" cxnId="{D0968005-D9F7-48CA-987D-61117D5FE2E5}">
      <dgm:prSet/>
      <dgm:spPr/>
      <dgm:t>
        <a:bodyPr/>
        <a:lstStyle/>
        <a:p>
          <a:endParaRPr lang="zh-TW" altLang="en-US"/>
        </a:p>
      </dgm:t>
    </dgm:pt>
    <dgm:pt modelId="{1A050463-158F-4882-A2F7-709D1527B5AA}" type="sibTrans" cxnId="{D0968005-D9F7-48CA-987D-61117D5FE2E5}">
      <dgm:prSet/>
      <dgm:spPr/>
      <dgm:t>
        <a:bodyPr/>
        <a:lstStyle/>
        <a:p>
          <a:endParaRPr lang="zh-TW" altLang="en-US"/>
        </a:p>
      </dgm:t>
    </dgm:pt>
    <dgm:pt modelId="{B22B2414-F79D-4CA8-A839-A4E232192B22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39EE17F8-4263-47B3-8816-D5A50E9D3F2C}" type="parTrans" cxnId="{3B5B4863-6325-44EF-9143-0166BA06E546}">
      <dgm:prSet/>
      <dgm:spPr/>
      <dgm:t>
        <a:bodyPr/>
        <a:lstStyle/>
        <a:p>
          <a:endParaRPr lang="zh-TW" altLang="en-US"/>
        </a:p>
      </dgm:t>
    </dgm:pt>
    <dgm:pt modelId="{B094A93E-51DD-4C4C-A175-A5465E6D50A4}" type="sibTrans" cxnId="{3B5B4863-6325-44EF-9143-0166BA06E546}">
      <dgm:prSet/>
      <dgm:spPr/>
      <dgm:t>
        <a:bodyPr/>
        <a:lstStyle/>
        <a:p>
          <a:endParaRPr lang="zh-TW" altLang="en-US"/>
        </a:p>
      </dgm:t>
    </dgm:pt>
    <dgm:pt modelId="{ED324E4D-CC8B-43F4-A3C2-2D87BF26B979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DD949249-977A-487B-9FE7-1E37768DE33C}" type="parTrans" cxnId="{EBF290F0-A9CA-414B-AB42-A398DC629947}">
      <dgm:prSet/>
      <dgm:spPr/>
      <dgm:t>
        <a:bodyPr/>
        <a:lstStyle/>
        <a:p>
          <a:endParaRPr lang="zh-TW" altLang="en-US"/>
        </a:p>
      </dgm:t>
    </dgm:pt>
    <dgm:pt modelId="{A1EAB322-34F0-4B17-B436-599BA35D9BDE}" type="sibTrans" cxnId="{EBF290F0-A9CA-414B-AB42-A398DC629947}">
      <dgm:prSet/>
      <dgm:spPr/>
      <dgm:t>
        <a:bodyPr/>
        <a:lstStyle/>
        <a:p>
          <a:endParaRPr lang="zh-TW" altLang="en-US"/>
        </a:p>
      </dgm:t>
    </dgm:pt>
    <dgm:pt modelId="{12E5BBE9-5185-45A0-BCFA-2DC8ABE08A66}" type="pres">
      <dgm:prSet presAssocID="{3884B020-D359-492B-91C3-A7B1B91EF1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0D9DE7C-EA7F-4C04-986D-ACC2B431CB31}" type="pres">
      <dgm:prSet presAssocID="{60934FD1-5919-4D4C-B028-249B4094EC77}" presName="linNode" presStyleCnt="0"/>
      <dgm:spPr/>
      <dgm:t>
        <a:bodyPr/>
        <a:lstStyle/>
        <a:p>
          <a:endParaRPr lang="zh-TW" altLang="en-US"/>
        </a:p>
      </dgm:t>
    </dgm:pt>
    <dgm:pt modelId="{F566B3EB-08A1-48FE-9FE9-3FCBEEE6E2EA}" type="pres">
      <dgm:prSet presAssocID="{60934FD1-5919-4D4C-B028-249B4094EC77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A61495-9393-482C-A660-C35807582398}" type="pres">
      <dgm:prSet presAssocID="{86C34C00-1FA0-4402-9DA7-E66E7BE8F2C2}" presName="sp" presStyleCnt="0"/>
      <dgm:spPr/>
      <dgm:t>
        <a:bodyPr/>
        <a:lstStyle/>
        <a:p>
          <a:endParaRPr lang="zh-TW" altLang="en-US"/>
        </a:p>
      </dgm:t>
    </dgm:pt>
    <dgm:pt modelId="{7EA7D27B-79D5-4132-B0F8-615C8399FF76}" type="pres">
      <dgm:prSet presAssocID="{C9AF2761-FDC4-4FC9-BA04-361313BECBE2}" presName="linNode" presStyleCnt="0"/>
      <dgm:spPr/>
      <dgm:t>
        <a:bodyPr/>
        <a:lstStyle/>
        <a:p>
          <a:endParaRPr lang="zh-TW" altLang="en-US"/>
        </a:p>
      </dgm:t>
    </dgm:pt>
    <dgm:pt modelId="{775C0FE6-3232-4BF6-B368-74323AC0FAA2}" type="pres">
      <dgm:prSet presAssocID="{C9AF2761-FDC4-4FC9-BA04-361313BECBE2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6D1C89-8D61-4EFB-A689-2D8FF169EBE4}" type="pres">
      <dgm:prSet presAssocID="{1A050463-158F-4882-A2F7-709D1527B5AA}" presName="sp" presStyleCnt="0"/>
      <dgm:spPr/>
      <dgm:t>
        <a:bodyPr/>
        <a:lstStyle/>
        <a:p>
          <a:endParaRPr lang="zh-TW" altLang="en-US"/>
        </a:p>
      </dgm:t>
    </dgm:pt>
    <dgm:pt modelId="{2E0C46C9-4673-4058-859D-0EFFB335F8D5}" type="pres">
      <dgm:prSet presAssocID="{B22B2414-F79D-4CA8-A839-A4E232192B22}" presName="linNode" presStyleCnt="0"/>
      <dgm:spPr/>
      <dgm:t>
        <a:bodyPr/>
        <a:lstStyle/>
        <a:p>
          <a:endParaRPr lang="zh-TW" altLang="en-US"/>
        </a:p>
      </dgm:t>
    </dgm:pt>
    <dgm:pt modelId="{97261132-8429-4D46-9E9A-81BEE07BC514}" type="pres">
      <dgm:prSet presAssocID="{B22B2414-F79D-4CA8-A839-A4E232192B22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479DEC-991D-49D8-BACE-535DC4E249FC}" type="pres">
      <dgm:prSet presAssocID="{B094A93E-51DD-4C4C-A175-A5465E6D50A4}" presName="sp" presStyleCnt="0"/>
      <dgm:spPr/>
      <dgm:t>
        <a:bodyPr/>
        <a:lstStyle/>
        <a:p>
          <a:endParaRPr lang="zh-TW" altLang="en-US"/>
        </a:p>
      </dgm:t>
    </dgm:pt>
    <dgm:pt modelId="{6A52E10D-4947-47CC-8651-80D9C8C0254D}" type="pres">
      <dgm:prSet presAssocID="{ED324E4D-CC8B-43F4-A3C2-2D87BF26B979}" presName="linNode" presStyleCnt="0"/>
      <dgm:spPr/>
      <dgm:t>
        <a:bodyPr/>
        <a:lstStyle/>
        <a:p>
          <a:endParaRPr lang="zh-TW" altLang="en-US"/>
        </a:p>
      </dgm:t>
    </dgm:pt>
    <dgm:pt modelId="{F5664110-0DE0-472A-A726-7EA55AB59806}" type="pres">
      <dgm:prSet presAssocID="{ED324E4D-CC8B-43F4-A3C2-2D87BF26B979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BF290F0-A9CA-414B-AB42-A398DC629947}" srcId="{3884B020-D359-492B-91C3-A7B1B91EF175}" destId="{ED324E4D-CC8B-43F4-A3C2-2D87BF26B979}" srcOrd="3" destOrd="0" parTransId="{DD949249-977A-487B-9FE7-1E37768DE33C}" sibTransId="{A1EAB322-34F0-4B17-B436-599BA35D9BDE}"/>
    <dgm:cxn modelId="{3B5B4863-6325-44EF-9143-0166BA06E546}" srcId="{3884B020-D359-492B-91C3-A7B1B91EF175}" destId="{B22B2414-F79D-4CA8-A839-A4E232192B22}" srcOrd="2" destOrd="0" parTransId="{39EE17F8-4263-47B3-8816-D5A50E9D3F2C}" sibTransId="{B094A93E-51DD-4C4C-A175-A5465E6D50A4}"/>
    <dgm:cxn modelId="{3DAEBDE0-5D78-4B15-9B4F-79637D75D767}" srcId="{3884B020-D359-492B-91C3-A7B1B91EF175}" destId="{60934FD1-5919-4D4C-B028-249B4094EC77}" srcOrd="0" destOrd="0" parTransId="{429022C3-3F57-45EA-B4A4-EF89ED8D843A}" sibTransId="{86C34C00-1FA0-4402-9DA7-E66E7BE8F2C2}"/>
    <dgm:cxn modelId="{FD982A93-DFE0-4E58-A1A5-01015256B12A}" type="presOf" srcId="{ED324E4D-CC8B-43F4-A3C2-2D87BF26B979}" destId="{F5664110-0DE0-472A-A726-7EA55AB59806}" srcOrd="0" destOrd="0" presId="urn:microsoft.com/office/officeart/2005/8/layout/vList5"/>
    <dgm:cxn modelId="{AC2C1278-4662-4CE1-AD59-991C721797EB}" type="presOf" srcId="{3884B020-D359-492B-91C3-A7B1B91EF175}" destId="{12E5BBE9-5185-45A0-BCFA-2DC8ABE08A66}" srcOrd="0" destOrd="0" presId="urn:microsoft.com/office/officeart/2005/8/layout/vList5"/>
    <dgm:cxn modelId="{D73B92FB-4A4A-4B30-BDD6-59028FF65921}" type="presOf" srcId="{C9AF2761-FDC4-4FC9-BA04-361313BECBE2}" destId="{775C0FE6-3232-4BF6-B368-74323AC0FAA2}" srcOrd="0" destOrd="0" presId="urn:microsoft.com/office/officeart/2005/8/layout/vList5"/>
    <dgm:cxn modelId="{86A1B8B3-A613-4884-AD09-A74C284CF850}" type="presOf" srcId="{B22B2414-F79D-4CA8-A839-A4E232192B22}" destId="{97261132-8429-4D46-9E9A-81BEE07BC514}" srcOrd="0" destOrd="0" presId="urn:microsoft.com/office/officeart/2005/8/layout/vList5"/>
    <dgm:cxn modelId="{A32C8E18-2EB7-4DDB-946D-8DCD0106A6F8}" type="presOf" srcId="{60934FD1-5919-4D4C-B028-249B4094EC77}" destId="{F566B3EB-08A1-48FE-9FE9-3FCBEEE6E2EA}" srcOrd="0" destOrd="0" presId="urn:microsoft.com/office/officeart/2005/8/layout/vList5"/>
    <dgm:cxn modelId="{D0968005-D9F7-48CA-987D-61117D5FE2E5}" srcId="{3884B020-D359-492B-91C3-A7B1B91EF175}" destId="{C9AF2761-FDC4-4FC9-BA04-361313BECBE2}" srcOrd="1" destOrd="0" parTransId="{7EDC4AD1-75DD-409E-9E50-1BF5BCAB0B7B}" sibTransId="{1A050463-158F-4882-A2F7-709D1527B5AA}"/>
    <dgm:cxn modelId="{E17F7FDA-B6DD-4995-B002-672416F3255E}" type="presParOf" srcId="{12E5BBE9-5185-45A0-BCFA-2DC8ABE08A66}" destId="{80D9DE7C-EA7F-4C04-986D-ACC2B431CB31}" srcOrd="0" destOrd="0" presId="urn:microsoft.com/office/officeart/2005/8/layout/vList5"/>
    <dgm:cxn modelId="{42FC341F-3006-4348-96C5-4B9832092AE3}" type="presParOf" srcId="{80D9DE7C-EA7F-4C04-986D-ACC2B431CB31}" destId="{F566B3EB-08A1-48FE-9FE9-3FCBEEE6E2EA}" srcOrd="0" destOrd="0" presId="urn:microsoft.com/office/officeart/2005/8/layout/vList5"/>
    <dgm:cxn modelId="{9C8D3139-506D-4E59-9D27-E51B1D41B34F}" type="presParOf" srcId="{12E5BBE9-5185-45A0-BCFA-2DC8ABE08A66}" destId="{08A61495-9393-482C-A660-C35807582398}" srcOrd="1" destOrd="0" presId="urn:microsoft.com/office/officeart/2005/8/layout/vList5"/>
    <dgm:cxn modelId="{D5F457C7-03FD-4D9A-9A53-4A1FA969E6B2}" type="presParOf" srcId="{12E5BBE9-5185-45A0-BCFA-2DC8ABE08A66}" destId="{7EA7D27B-79D5-4132-B0F8-615C8399FF76}" srcOrd="2" destOrd="0" presId="urn:microsoft.com/office/officeart/2005/8/layout/vList5"/>
    <dgm:cxn modelId="{03B98CF4-24AF-4421-8B30-77173EA6E524}" type="presParOf" srcId="{7EA7D27B-79D5-4132-B0F8-615C8399FF76}" destId="{775C0FE6-3232-4BF6-B368-74323AC0FAA2}" srcOrd="0" destOrd="0" presId="urn:microsoft.com/office/officeart/2005/8/layout/vList5"/>
    <dgm:cxn modelId="{A6D78AB4-202B-4DCF-BEEE-DD4BA2A8532B}" type="presParOf" srcId="{12E5BBE9-5185-45A0-BCFA-2DC8ABE08A66}" destId="{F86D1C89-8D61-4EFB-A689-2D8FF169EBE4}" srcOrd="3" destOrd="0" presId="urn:microsoft.com/office/officeart/2005/8/layout/vList5"/>
    <dgm:cxn modelId="{F78142A7-AC99-4260-9345-1A525F588789}" type="presParOf" srcId="{12E5BBE9-5185-45A0-BCFA-2DC8ABE08A66}" destId="{2E0C46C9-4673-4058-859D-0EFFB335F8D5}" srcOrd="4" destOrd="0" presId="urn:microsoft.com/office/officeart/2005/8/layout/vList5"/>
    <dgm:cxn modelId="{2ED9120B-0D6A-4BC2-8CC0-C1BE7139D3E8}" type="presParOf" srcId="{2E0C46C9-4673-4058-859D-0EFFB335F8D5}" destId="{97261132-8429-4D46-9E9A-81BEE07BC514}" srcOrd="0" destOrd="0" presId="urn:microsoft.com/office/officeart/2005/8/layout/vList5"/>
    <dgm:cxn modelId="{0068B2C6-36BB-4B60-AE78-267DFE1148A8}" type="presParOf" srcId="{12E5BBE9-5185-45A0-BCFA-2DC8ABE08A66}" destId="{6A479DEC-991D-49D8-BACE-535DC4E249FC}" srcOrd="5" destOrd="0" presId="urn:microsoft.com/office/officeart/2005/8/layout/vList5"/>
    <dgm:cxn modelId="{DEAC6C28-C3A6-44B3-AFE9-4B78BF4D781D}" type="presParOf" srcId="{12E5BBE9-5185-45A0-BCFA-2DC8ABE08A66}" destId="{6A52E10D-4947-47CC-8651-80D9C8C0254D}" srcOrd="6" destOrd="0" presId="urn:microsoft.com/office/officeart/2005/8/layout/vList5"/>
    <dgm:cxn modelId="{6C8DBCB3-26EB-428B-BA96-1E70F9373FB1}" type="presParOf" srcId="{6A52E10D-4947-47CC-8651-80D9C8C0254D}" destId="{F5664110-0DE0-472A-A726-7EA55AB5980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1CFFD6-3E1B-46D7-B72F-D4AD7D01F338}" type="doc">
      <dgm:prSet loTypeId="urn:microsoft.com/office/officeart/2005/8/layout/radial2" loCatId="relationship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zh-TW" altLang="en-US"/>
        </a:p>
      </dgm:t>
    </dgm:pt>
    <dgm:pt modelId="{3E3B804B-19C7-4CF1-96EF-15ACD514EDA5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0BF5334B-E2EA-4F37-9BE2-6A0A3FABDB33}" type="parTrans" cxnId="{F4D333DB-16CA-4659-9B0A-BB9B66280900}">
      <dgm:prSet/>
      <dgm:spPr/>
      <dgm:t>
        <a:bodyPr/>
        <a:lstStyle/>
        <a:p>
          <a:endParaRPr lang="zh-TW" altLang="en-US"/>
        </a:p>
      </dgm:t>
    </dgm:pt>
    <dgm:pt modelId="{5930F096-3FB4-49E5-8A60-99727C2BD07E}" type="sibTrans" cxnId="{F4D333DB-16CA-4659-9B0A-BB9B66280900}">
      <dgm:prSet/>
      <dgm:spPr/>
      <dgm:t>
        <a:bodyPr/>
        <a:lstStyle/>
        <a:p>
          <a:endParaRPr lang="zh-TW" altLang="en-US"/>
        </a:p>
      </dgm:t>
    </dgm:pt>
    <dgm:pt modelId="{4AC7178A-C2C6-4E3B-AE1F-FCE0615DF397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A6DF0C43-E769-4A4F-92F9-F7BD9C837EBA}" type="parTrans" cxnId="{A21B8DAB-A081-4E50-8F81-083FC1225011}">
      <dgm:prSet/>
      <dgm:spPr/>
      <dgm:t>
        <a:bodyPr/>
        <a:lstStyle/>
        <a:p>
          <a:endParaRPr lang="zh-TW" altLang="en-US"/>
        </a:p>
      </dgm:t>
    </dgm:pt>
    <dgm:pt modelId="{0285A96F-1EE2-4AFE-8CF2-716015F9A3E2}" type="sibTrans" cxnId="{A21B8DAB-A081-4E50-8F81-083FC1225011}">
      <dgm:prSet/>
      <dgm:spPr/>
      <dgm:t>
        <a:bodyPr/>
        <a:lstStyle/>
        <a:p>
          <a:endParaRPr lang="zh-TW" altLang="en-US"/>
        </a:p>
      </dgm:t>
    </dgm:pt>
    <dgm:pt modelId="{7ECD42E9-0D85-42EA-80A5-2A68286DA4C3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128E01AF-8E95-48DB-909A-2F5191BB3A21}" type="parTrans" cxnId="{B9E02849-3ED3-4C4D-8BA5-BDBEF32E5409}">
      <dgm:prSet/>
      <dgm:spPr/>
      <dgm:t>
        <a:bodyPr/>
        <a:lstStyle/>
        <a:p>
          <a:endParaRPr lang="zh-TW" altLang="en-US"/>
        </a:p>
      </dgm:t>
    </dgm:pt>
    <dgm:pt modelId="{C3526069-7065-410C-8EAA-352006272587}" type="sibTrans" cxnId="{B9E02849-3ED3-4C4D-8BA5-BDBEF32E5409}">
      <dgm:prSet/>
      <dgm:spPr/>
      <dgm:t>
        <a:bodyPr/>
        <a:lstStyle/>
        <a:p>
          <a:endParaRPr lang="zh-TW" altLang="en-US"/>
        </a:p>
      </dgm:t>
    </dgm:pt>
    <dgm:pt modelId="{C8027D5E-B525-4091-911A-FD9C519138CF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2175B4A7-36D1-4165-93BF-7E0850A59E85}" type="parTrans" cxnId="{0C87480E-2469-46B3-A8AD-254BE3D74F60}">
      <dgm:prSet/>
      <dgm:spPr/>
      <dgm:t>
        <a:bodyPr/>
        <a:lstStyle/>
        <a:p>
          <a:endParaRPr lang="zh-TW" altLang="en-US"/>
        </a:p>
      </dgm:t>
    </dgm:pt>
    <dgm:pt modelId="{E8B20108-0CE0-463A-8479-D05BE2CC6F8A}" type="sibTrans" cxnId="{0C87480E-2469-46B3-A8AD-254BE3D74F60}">
      <dgm:prSet/>
      <dgm:spPr/>
      <dgm:t>
        <a:bodyPr/>
        <a:lstStyle/>
        <a:p>
          <a:endParaRPr lang="zh-TW" altLang="en-US"/>
        </a:p>
      </dgm:t>
    </dgm:pt>
    <dgm:pt modelId="{41399857-8582-4316-9EF8-185F2AC69307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04589E9-9C96-4D46-93F5-EC8B31BC92CA}" type="parTrans" cxnId="{C2CB2D26-FE5B-4457-9D8F-444F20E8F022}">
      <dgm:prSet/>
      <dgm:spPr/>
      <dgm:t>
        <a:bodyPr/>
        <a:lstStyle/>
        <a:p>
          <a:endParaRPr lang="zh-TW" altLang="en-US"/>
        </a:p>
      </dgm:t>
    </dgm:pt>
    <dgm:pt modelId="{D5C88661-C28C-4586-8C26-A7FC51596B23}" type="sibTrans" cxnId="{C2CB2D26-FE5B-4457-9D8F-444F20E8F022}">
      <dgm:prSet/>
      <dgm:spPr/>
      <dgm:t>
        <a:bodyPr/>
        <a:lstStyle/>
        <a:p>
          <a:endParaRPr lang="zh-TW" altLang="en-US"/>
        </a:p>
      </dgm:t>
    </dgm:pt>
    <dgm:pt modelId="{BAD59D2E-9A06-4AD6-9F35-F74B036BE10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33D1AE26-A3FD-4FDA-83E3-77BCD4624470}" type="parTrans" cxnId="{DF3DB157-57CF-4628-9BEB-0AD311A467B1}">
      <dgm:prSet/>
      <dgm:spPr/>
      <dgm:t>
        <a:bodyPr/>
        <a:lstStyle/>
        <a:p>
          <a:endParaRPr lang="zh-TW" altLang="en-US"/>
        </a:p>
      </dgm:t>
    </dgm:pt>
    <dgm:pt modelId="{77A805FF-15C1-44C1-BB73-BF28A7BD6BE7}" type="sibTrans" cxnId="{DF3DB157-57CF-4628-9BEB-0AD311A467B1}">
      <dgm:prSet/>
      <dgm:spPr/>
      <dgm:t>
        <a:bodyPr/>
        <a:lstStyle/>
        <a:p>
          <a:endParaRPr lang="zh-TW" altLang="en-US"/>
        </a:p>
      </dgm:t>
    </dgm:pt>
    <dgm:pt modelId="{40EFD7F7-86C2-4C93-A62B-719FB2003747}">
      <dgm:prSet/>
      <dgm:spPr/>
      <dgm:t>
        <a:bodyPr/>
        <a:lstStyle/>
        <a:p>
          <a:r>
            <a:rPr lang="zh-TW" altLang="en-US" dirty="0" smtClean="0"/>
            <a:t>防疫影片</a:t>
          </a:r>
          <a:r>
            <a:rPr lang="en-US" altLang="zh-TW" dirty="0" smtClean="0">
              <a:hlinkClick xmlns:r="http://schemas.openxmlformats.org/officeDocument/2006/relationships" r:id="rId1"/>
            </a:rPr>
            <a:t>https://www.youtube.com/watch?v=a5JzhVwmCKA</a:t>
          </a:r>
          <a:endParaRPr lang="zh-TW" altLang="en-US" dirty="0"/>
        </a:p>
      </dgm:t>
    </dgm:pt>
    <dgm:pt modelId="{BDD62276-3851-4617-A5D9-FD110E13D658}" type="parTrans" cxnId="{71996932-81B8-441F-ADE4-D5487F3951E0}">
      <dgm:prSet/>
      <dgm:spPr/>
      <dgm:t>
        <a:bodyPr/>
        <a:lstStyle/>
        <a:p>
          <a:endParaRPr lang="zh-TW" altLang="en-US"/>
        </a:p>
      </dgm:t>
    </dgm:pt>
    <dgm:pt modelId="{C261BE1B-BBA6-4345-95AC-E92C801E0BA0}" type="sibTrans" cxnId="{71996932-81B8-441F-ADE4-D5487F3951E0}">
      <dgm:prSet/>
      <dgm:spPr/>
      <dgm:t>
        <a:bodyPr/>
        <a:lstStyle/>
        <a:p>
          <a:endParaRPr lang="zh-TW" altLang="en-US"/>
        </a:p>
      </dgm:t>
    </dgm:pt>
    <dgm:pt modelId="{85040876-EDF7-4CCB-A471-96081B1D77D8}">
      <dgm:prSet/>
      <dgm:spPr/>
      <dgm:t>
        <a:bodyPr/>
        <a:lstStyle/>
        <a:p>
          <a:endParaRPr lang="zh-TW" altLang="en-US" dirty="0"/>
        </a:p>
      </dgm:t>
    </dgm:pt>
    <dgm:pt modelId="{46F9FC09-9C11-43B5-BCF0-E7BE01700190}" type="parTrans" cxnId="{B9AC1BC0-ED9D-48BB-A000-CC523B39E532}">
      <dgm:prSet/>
      <dgm:spPr/>
      <dgm:t>
        <a:bodyPr/>
        <a:lstStyle/>
        <a:p>
          <a:endParaRPr lang="zh-TW" altLang="en-US"/>
        </a:p>
      </dgm:t>
    </dgm:pt>
    <dgm:pt modelId="{24480C68-B5C4-4001-BB11-087C1283916E}" type="sibTrans" cxnId="{B9AC1BC0-ED9D-48BB-A000-CC523B39E532}">
      <dgm:prSet/>
      <dgm:spPr/>
      <dgm:t>
        <a:bodyPr/>
        <a:lstStyle/>
        <a:p>
          <a:endParaRPr lang="zh-TW" altLang="en-US"/>
        </a:p>
      </dgm:t>
    </dgm:pt>
    <dgm:pt modelId="{95F1F33D-6BF2-4B02-B98B-E2FC5E388147}" type="pres">
      <dgm:prSet presAssocID="{3D1CFFD6-3E1B-46D7-B72F-D4AD7D01F33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4B23B0C-D15C-41B4-B2D0-D6235DEAB424}" type="pres">
      <dgm:prSet presAssocID="{3D1CFFD6-3E1B-46D7-B72F-D4AD7D01F338}" presName="cycle" presStyleCnt="0"/>
      <dgm:spPr/>
    </dgm:pt>
    <dgm:pt modelId="{254F6D84-98D3-4CCD-891E-CDE64B21A9D1}" type="pres">
      <dgm:prSet presAssocID="{3D1CFFD6-3E1B-46D7-B72F-D4AD7D01F338}" presName="centerShape" presStyleCnt="0"/>
      <dgm:spPr/>
    </dgm:pt>
    <dgm:pt modelId="{CC34373B-5C6A-4D92-B8B3-E6882A22BB10}" type="pres">
      <dgm:prSet presAssocID="{3D1CFFD6-3E1B-46D7-B72F-D4AD7D01F338}" presName="connSite" presStyleLbl="node1" presStyleIdx="0" presStyleCnt="4"/>
      <dgm:spPr/>
    </dgm:pt>
    <dgm:pt modelId="{47DB4151-7405-4071-9B06-21C2325227C4}" type="pres">
      <dgm:prSet presAssocID="{3D1CFFD6-3E1B-46D7-B72F-D4AD7D01F338}" presName="visible" presStyleLbl="node1" presStyleIdx="0" presStyleCnt="4"/>
      <dgm:spPr/>
    </dgm:pt>
    <dgm:pt modelId="{43A5A00F-C533-430F-9F02-605F6C4C406B}" type="pres">
      <dgm:prSet presAssocID="{0BF5334B-E2EA-4F37-9BE2-6A0A3FABDB33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AC7BEB3D-33FE-4BF8-A3C3-924C6E701DF6}" type="pres">
      <dgm:prSet presAssocID="{3E3B804B-19C7-4CF1-96EF-15ACD514EDA5}" presName="node" presStyleCnt="0"/>
      <dgm:spPr/>
    </dgm:pt>
    <dgm:pt modelId="{FD605F38-E7C5-404A-A0CA-FFFDD67CF88A}" type="pres">
      <dgm:prSet presAssocID="{3E3B804B-19C7-4CF1-96EF-15ACD514EDA5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D809C2-BE5C-4AAB-BA66-E81235368289}" type="pres">
      <dgm:prSet presAssocID="{3E3B804B-19C7-4CF1-96EF-15ACD514EDA5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931EAF-088B-4827-8E33-E618F1712430}" type="pres">
      <dgm:prSet presAssocID="{2175B4A7-36D1-4165-93BF-7E0850A59E85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2303D841-7D52-4014-8966-DF0A4159D818}" type="pres">
      <dgm:prSet presAssocID="{C8027D5E-B525-4091-911A-FD9C519138CF}" presName="node" presStyleCnt="0"/>
      <dgm:spPr/>
    </dgm:pt>
    <dgm:pt modelId="{79A98911-F350-48FA-8456-263803580361}" type="pres">
      <dgm:prSet presAssocID="{C8027D5E-B525-4091-911A-FD9C519138CF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E1014D-B8F2-4E60-A324-EA4586BDD4C2}" type="pres">
      <dgm:prSet presAssocID="{C8027D5E-B525-4091-911A-FD9C519138CF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CEB840-7BB2-4FBE-86F5-041A483CA86E}" type="pres">
      <dgm:prSet presAssocID="{BDD62276-3851-4617-A5D9-FD110E13D658}" presName="Name25" presStyleLbl="parChTrans1D1" presStyleIdx="2" presStyleCnt="3"/>
      <dgm:spPr/>
    </dgm:pt>
    <dgm:pt modelId="{AAAB1A63-12D3-47C1-B5AF-3791082E1C60}" type="pres">
      <dgm:prSet presAssocID="{40EFD7F7-86C2-4C93-A62B-719FB2003747}" presName="node" presStyleCnt="0"/>
      <dgm:spPr/>
    </dgm:pt>
    <dgm:pt modelId="{10E95C57-A4C6-4602-9CE8-D1A675AC9D3E}" type="pres">
      <dgm:prSet presAssocID="{40EFD7F7-86C2-4C93-A62B-719FB2003747}" presName="parentNode" presStyleLbl="node1" presStyleIdx="3" presStyleCnt="4" custLinFactNeighborX="13021" custLinFactNeighborY="927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08F834-F7B5-468C-B304-DFEC852B6B47}" type="pres">
      <dgm:prSet presAssocID="{40EFD7F7-86C2-4C93-A62B-719FB2003747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7F00A65-6F4B-4EC2-89BE-2E2EC5820069}" type="presOf" srcId="{7ECD42E9-0D85-42EA-80A5-2A68286DA4C3}" destId="{57D809C2-BE5C-4AAB-BA66-E81235368289}" srcOrd="0" destOrd="1" presId="urn:microsoft.com/office/officeart/2005/8/layout/radial2"/>
    <dgm:cxn modelId="{B9E02849-3ED3-4C4D-8BA5-BDBEF32E5409}" srcId="{3E3B804B-19C7-4CF1-96EF-15ACD514EDA5}" destId="{7ECD42E9-0D85-42EA-80A5-2A68286DA4C3}" srcOrd="1" destOrd="0" parTransId="{128E01AF-8E95-48DB-909A-2F5191BB3A21}" sibTransId="{C3526069-7065-410C-8EAA-352006272587}"/>
    <dgm:cxn modelId="{79ECEC94-34F8-45E0-B514-DC6D279F44E1}" type="presOf" srcId="{4AC7178A-C2C6-4E3B-AE1F-FCE0615DF397}" destId="{57D809C2-BE5C-4AAB-BA66-E81235368289}" srcOrd="0" destOrd="0" presId="urn:microsoft.com/office/officeart/2005/8/layout/radial2"/>
    <dgm:cxn modelId="{4B682A10-4788-4B4B-8568-52356548748E}" type="presOf" srcId="{3E3B804B-19C7-4CF1-96EF-15ACD514EDA5}" destId="{FD605F38-E7C5-404A-A0CA-FFFDD67CF88A}" srcOrd="0" destOrd="0" presId="urn:microsoft.com/office/officeart/2005/8/layout/radial2"/>
    <dgm:cxn modelId="{598C1C6E-D231-41DC-87DE-F99ECF000508}" type="presOf" srcId="{40EFD7F7-86C2-4C93-A62B-719FB2003747}" destId="{10E95C57-A4C6-4602-9CE8-D1A675AC9D3E}" srcOrd="0" destOrd="0" presId="urn:microsoft.com/office/officeart/2005/8/layout/radial2"/>
    <dgm:cxn modelId="{4F704CC3-3063-4E08-91EA-7DBFFCCDCF50}" type="presOf" srcId="{41399857-8582-4316-9EF8-185F2AC69307}" destId="{34E1014D-B8F2-4E60-A324-EA4586BDD4C2}" srcOrd="0" destOrd="0" presId="urn:microsoft.com/office/officeart/2005/8/layout/radial2"/>
    <dgm:cxn modelId="{71996932-81B8-441F-ADE4-D5487F3951E0}" srcId="{3D1CFFD6-3E1B-46D7-B72F-D4AD7D01F338}" destId="{40EFD7F7-86C2-4C93-A62B-719FB2003747}" srcOrd="2" destOrd="0" parTransId="{BDD62276-3851-4617-A5D9-FD110E13D658}" sibTransId="{C261BE1B-BBA6-4345-95AC-E92C801E0BA0}"/>
    <dgm:cxn modelId="{5FE55C7B-5DB3-4FCD-9925-9AE72B11390F}" type="presOf" srcId="{BDD62276-3851-4617-A5D9-FD110E13D658}" destId="{FCCEB840-7BB2-4FBE-86F5-041A483CA86E}" srcOrd="0" destOrd="0" presId="urn:microsoft.com/office/officeart/2005/8/layout/radial2"/>
    <dgm:cxn modelId="{8739236E-3BAE-4F28-BE99-56393B461095}" type="presOf" srcId="{BAD59D2E-9A06-4AD6-9F35-F74B036BE103}" destId="{34E1014D-B8F2-4E60-A324-EA4586BDD4C2}" srcOrd="0" destOrd="1" presId="urn:microsoft.com/office/officeart/2005/8/layout/radial2"/>
    <dgm:cxn modelId="{F7443456-1AE2-41D0-87C0-ADB80FF8B580}" type="presOf" srcId="{C8027D5E-B525-4091-911A-FD9C519138CF}" destId="{79A98911-F350-48FA-8456-263803580361}" srcOrd="0" destOrd="0" presId="urn:microsoft.com/office/officeart/2005/8/layout/radial2"/>
    <dgm:cxn modelId="{F4D333DB-16CA-4659-9B0A-BB9B66280900}" srcId="{3D1CFFD6-3E1B-46D7-B72F-D4AD7D01F338}" destId="{3E3B804B-19C7-4CF1-96EF-15ACD514EDA5}" srcOrd="0" destOrd="0" parTransId="{0BF5334B-E2EA-4F37-9BE2-6A0A3FABDB33}" sibTransId="{5930F096-3FB4-49E5-8A60-99727C2BD07E}"/>
    <dgm:cxn modelId="{0C87480E-2469-46B3-A8AD-254BE3D74F60}" srcId="{3D1CFFD6-3E1B-46D7-B72F-D4AD7D01F338}" destId="{C8027D5E-B525-4091-911A-FD9C519138CF}" srcOrd="1" destOrd="0" parTransId="{2175B4A7-36D1-4165-93BF-7E0850A59E85}" sibTransId="{E8B20108-0CE0-463A-8479-D05BE2CC6F8A}"/>
    <dgm:cxn modelId="{65FCAFAE-8139-4FFC-A0FE-E8B9B86BCB02}" type="presOf" srcId="{0BF5334B-E2EA-4F37-9BE2-6A0A3FABDB33}" destId="{43A5A00F-C533-430F-9F02-605F6C4C406B}" srcOrd="0" destOrd="0" presId="urn:microsoft.com/office/officeart/2005/8/layout/radial2"/>
    <dgm:cxn modelId="{DF3DB157-57CF-4628-9BEB-0AD311A467B1}" srcId="{C8027D5E-B525-4091-911A-FD9C519138CF}" destId="{BAD59D2E-9A06-4AD6-9F35-F74B036BE103}" srcOrd="1" destOrd="0" parTransId="{33D1AE26-A3FD-4FDA-83E3-77BCD4624470}" sibTransId="{77A805FF-15C1-44C1-BB73-BF28A7BD6BE7}"/>
    <dgm:cxn modelId="{66A700D4-31CA-4766-8F22-BC0675818648}" type="presOf" srcId="{2175B4A7-36D1-4165-93BF-7E0850A59E85}" destId="{5B931EAF-088B-4827-8E33-E618F1712430}" srcOrd="0" destOrd="0" presId="urn:microsoft.com/office/officeart/2005/8/layout/radial2"/>
    <dgm:cxn modelId="{1487029E-94AA-43C1-9F7F-E6FD120DDCDD}" type="presOf" srcId="{85040876-EDF7-4CCB-A471-96081B1D77D8}" destId="{7208F834-F7B5-468C-B304-DFEC852B6B47}" srcOrd="0" destOrd="0" presId="urn:microsoft.com/office/officeart/2005/8/layout/radial2"/>
    <dgm:cxn modelId="{A21B8DAB-A081-4E50-8F81-083FC1225011}" srcId="{3E3B804B-19C7-4CF1-96EF-15ACD514EDA5}" destId="{4AC7178A-C2C6-4E3B-AE1F-FCE0615DF397}" srcOrd="0" destOrd="0" parTransId="{A6DF0C43-E769-4A4F-92F9-F7BD9C837EBA}" sibTransId="{0285A96F-1EE2-4AFE-8CF2-716015F9A3E2}"/>
    <dgm:cxn modelId="{B9AC1BC0-ED9D-48BB-A000-CC523B39E532}" srcId="{40EFD7F7-86C2-4C93-A62B-719FB2003747}" destId="{85040876-EDF7-4CCB-A471-96081B1D77D8}" srcOrd="0" destOrd="0" parTransId="{46F9FC09-9C11-43B5-BCF0-E7BE01700190}" sibTransId="{24480C68-B5C4-4001-BB11-087C1283916E}"/>
    <dgm:cxn modelId="{C2CB2D26-FE5B-4457-9D8F-444F20E8F022}" srcId="{C8027D5E-B525-4091-911A-FD9C519138CF}" destId="{41399857-8582-4316-9EF8-185F2AC69307}" srcOrd="0" destOrd="0" parTransId="{304589E9-9C96-4D46-93F5-EC8B31BC92CA}" sibTransId="{D5C88661-C28C-4586-8C26-A7FC51596B23}"/>
    <dgm:cxn modelId="{8E9FFF61-1017-4F32-9C4E-638D9852A74E}" type="presOf" srcId="{3D1CFFD6-3E1B-46D7-B72F-D4AD7D01F338}" destId="{95F1F33D-6BF2-4B02-B98B-E2FC5E388147}" srcOrd="0" destOrd="0" presId="urn:microsoft.com/office/officeart/2005/8/layout/radial2"/>
    <dgm:cxn modelId="{DA8B538D-4B2F-45C9-8070-C6C6F382F73D}" type="presParOf" srcId="{95F1F33D-6BF2-4B02-B98B-E2FC5E388147}" destId="{44B23B0C-D15C-41B4-B2D0-D6235DEAB424}" srcOrd="0" destOrd="0" presId="urn:microsoft.com/office/officeart/2005/8/layout/radial2"/>
    <dgm:cxn modelId="{4DDF221A-6270-49B3-9A11-E0A4FC7FA22D}" type="presParOf" srcId="{44B23B0C-D15C-41B4-B2D0-D6235DEAB424}" destId="{254F6D84-98D3-4CCD-891E-CDE64B21A9D1}" srcOrd="0" destOrd="0" presId="urn:microsoft.com/office/officeart/2005/8/layout/radial2"/>
    <dgm:cxn modelId="{86DE7E4D-E9C7-4019-9A95-8C3290B3F204}" type="presParOf" srcId="{254F6D84-98D3-4CCD-891E-CDE64B21A9D1}" destId="{CC34373B-5C6A-4D92-B8B3-E6882A22BB10}" srcOrd="0" destOrd="0" presId="urn:microsoft.com/office/officeart/2005/8/layout/radial2"/>
    <dgm:cxn modelId="{65EA5C9A-B54F-4A07-8AF0-7BA8F8194A0B}" type="presParOf" srcId="{254F6D84-98D3-4CCD-891E-CDE64B21A9D1}" destId="{47DB4151-7405-4071-9B06-21C2325227C4}" srcOrd="1" destOrd="0" presId="urn:microsoft.com/office/officeart/2005/8/layout/radial2"/>
    <dgm:cxn modelId="{C8B64119-6E68-4C28-9745-2A4F16F9D948}" type="presParOf" srcId="{44B23B0C-D15C-41B4-B2D0-D6235DEAB424}" destId="{43A5A00F-C533-430F-9F02-605F6C4C406B}" srcOrd="1" destOrd="0" presId="urn:microsoft.com/office/officeart/2005/8/layout/radial2"/>
    <dgm:cxn modelId="{34E1E1BD-A954-40E9-ADA4-02F7E5780C9A}" type="presParOf" srcId="{44B23B0C-D15C-41B4-B2D0-D6235DEAB424}" destId="{AC7BEB3D-33FE-4BF8-A3C3-924C6E701DF6}" srcOrd="2" destOrd="0" presId="urn:microsoft.com/office/officeart/2005/8/layout/radial2"/>
    <dgm:cxn modelId="{39A53294-C3DC-446E-92EC-0F2D20C83647}" type="presParOf" srcId="{AC7BEB3D-33FE-4BF8-A3C3-924C6E701DF6}" destId="{FD605F38-E7C5-404A-A0CA-FFFDD67CF88A}" srcOrd="0" destOrd="0" presId="urn:microsoft.com/office/officeart/2005/8/layout/radial2"/>
    <dgm:cxn modelId="{F703158A-8C67-4C7E-9D0E-68C371C11557}" type="presParOf" srcId="{AC7BEB3D-33FE-4BF8-A3C3-924C6E701DF6}" destId="{57D809C2-BE5C-4AAB-BA66-E81235368289}" srcOrd="1" destOrd="0" presId="urn:microsoft.com/office/officeart/2005/8/layout/radial2"/>
    <dgm:cxn modelId="{D0DEAB42-AF61-44F8-A3C0-FA555395F97A}" type="presParOf" srcId="{44B23B0C-D15C-41B4-B2D0-D6235DEAB424}" destId="{5B931EAF-088B-4827-8E33-E618F1712430}" srcOrd="3" destOrd="0" presId="urn:microsoft.com/office/officeart/2005/8/layout/radial2"/>
    <dgm:cxn modelId="{BCB39D68-4BBD-417C-B2E5-59D283C80FA0}" type="presParOf" srcId="{44B23B0C-D15C-41B4-B2D0-D6235DEAB424}" destId="{2303D841-7D52-4014-8966-DF0A4159D818}" srcOrd="4" destOrd="0" presId="urn:microsoft.com/office/officeart/2005/8/layout/radial2"/>
    <dgm:cxn modelId="{F4416CC7-F866-43AE-8A0F-D1B2879E1A95}" type="presParOf" srcId="{2303D841-7D52-4014-8966-DF0A4159D818}" destId="{79A98911-F350-48FA-8456-263803580361}" srcOrd="0" destOrd="0" presId="urn:microsoft.com/office/officeart/2005/8/layout/radial2"/>
    <dgm:cxn modelId="{3783F574-8B7B-48B7-A391-C8F083A8E398}" type="presParOf" srcId="{2303D841-7D52-4014-8966-DF0A4159D818}" destId="{34E1014D-B8F2-4E60-A324-EA4586BDD4C2}" srcOrd="1" destOrd="0" presId="urn:microsoft.com/office/officeart/2005/8/layout/radial2"/>
    <dgm:cxn modelId="{35A45B3C-4ED7-4996-80BD-3B1A270EB0D7}" type="presParOf" srcId="{44B23B0C-D15C-41B4-B2D0-D6235DEAB424}" destId="{FCCEB840-7BB2-4FBE-86F5-041A483CA86E}" srcOrd="5" destOrd="0" presId="urn:microsoft.com/office/officeart/2005/8/layout/radial2"/>
    <dgm:cxn modelId="{B6CB3173-6D08-427B-9608-DD8C535A3D30}" type="presParOf" srcId="{44B23B0C-D15C-41B4-B2D0-D6235DEAB424}" destId="{AAAB1A63-12D3-47C1-B5AF-3791082E1C60}" srcOrd="6" destOrd="0" presId="urn:microsoft.com/office/officeart/2005/8/layout/radial2"/>
    <dgm:cxn modelId="{F8039E51-A091-4F0D-82E2-8F7C6CC5B0E6}" type="presParOf" srcId="{AAAB1A63-12D3-47C1-B5AF-3791082E1C60}" destId="{10E95C57-A4C6-4602-9CE8-D1A675AC9D3E}" srcOrd="0" destOrd="0" presId="urn:microsoft.com/office/officeart/2005/8/layout/radial2"/>
    <dgm:cxn modelId="{6076435D-0D44-490E-89D8-2A51DCB3AAB4}" type="presParOf" srcId="{AAAB1A63-12D3-47C1-B5AF-3791082E1C60}" destId="{7208F834-F7B5-468C-B304-DFEC852B6B4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9CC765-50A5-427A-B20F-18A60A38CB1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8CBA9A8-3421-45D9-BB43-DE1BF4F5DDE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27CF3B-955B-4109-AA2A-BE6FA876470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68407"/>
            <a:satOff val="-746"/>
            <a:lumOff val="85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2D481F35-A863-4EFB-9115-716A33737D4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5">
            <a:tint val="50000"/>
            <a:hueOff val="18630"/>
            <a:satOff val="-949"/>
            <a:lumOff val="36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318AE2-D574-4DDE-BC59-5231C896FA2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136814"/>
            <a:satOff val="-1492"/>
            <a:lumOff val="170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9999D76F-8021-4583-A2B7-E3DD1AE2F77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5">
            <a:tint val="50000"/>
            <a:hueOff val="37260"/>
            <a:satOff val="-1898"/>
            <a:lumOff val="72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4771E-5E35-4117-8C05-A724CE7FD64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205221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有發燒、呼吸道症狀速就醫</a:t>
          </a:r>
          <a:endParaRPr lang="zh-TW" altLang="en-US" sz="2800" kern="1200" dirty="0"/>
        </a:p>
      </dsp:txBody>
      <dsp:txXfrm>
        <a:off x="6216492" y="1810385"/>
        <a:ext cx="2011188" cy="1810385"/>
      </dsp:txXfrm>
    </dsp:sp>
    <dsp:sp modelId="{6F8829B3-55C2-4569-B17E-5C7E82B3510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55889"/>
            <a:satOff val="-2847"/>
            <a:lumOff val="1092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15EA9C-622F-4C42-825F-B012BADF317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66B3EB-08A1-48FE-9FE9-3FCBEEE6E2EA}">
      <dsp:nvSpPr>
        <dsp:cNvPr id="0" name=""/>
        <dsp:cNvSpPr/>
      </dsp:nvSpPr>
      <dsp:spPr>
        <a:xfrm>
          <a:off x="2633471" y="2265"/>
          <a:ext cx="2962656" cy="1089501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室外至少</a:t>
          </a:r>
          <a:r>
            <a:rPr lang="en-US" sz="2800" kern="1200" dirty="0" smtClean="0"/>
            <a:t>1</a:t>
          </a:r>
          <a:r>
            <a:rPr lang="zh-TW" sz="2800" kern="1200" dirty="0" smtClean="0"/>
            <a:t>公尺</a:t>
          </a:r>
          <a:endParaRPr lang="zh-TW" sz="2800" kern="1200" dirty="0"/>
        </a:p>
      </dsp:txBody>
      <dsp:txXfrm>
        <a:off x="2686656" y="55450"/>
        <a:ext cx="2856286" cy="983131"/>
      </dsp:txXfrm>
    </dsp:sp>
    <dsp:sp modelId="{775C0FE6-3232-4BF6-B368-74323AC0FAA2}">
      <dsp:nvSpPr>
        <dsp:cNvPr id="0" name=""/>
        <dsp:cNvSpPr/>
      </dsp:nvSpPr>
      <dsp:spPr>
        <a:xfrm>
          <a:off x="2633471" y="1146242"/>
          <a:ext cx="2962656" cy="1089501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大約</a:t>
          </a:r>
          <a:r>
            <a:rPr lang="en-US" sz="2800" kern="1200" smtClean="0"/>
            <a:t>3</a:t>
          </a:r>
          <a:r>
            <a:rPr lang="zh-TW" sz="2800" kern="1200" smtClean="0"/>
            <a:t>個步伐</a:t>
          </a:r>
          <a:endParaRPr lang="zh-TW" sz="2800" kern="1200"/>
        </a:p>
      </dsp:txBody>
      <dsp:txXfrm>
        <a:off x="2686656" y="1199427"/>
        <a:ext cx="2856286" cy="983131"/>
      </dsp:txXfrm>
    </dsp:sp>
    <dsp:sp modelId="{97261132-8429-4D46-9E9A-81BEE07BC514}">
      <dsp:nvSpPr>
        <dsp:cNvPr id="0" name=""/>
        <dsp:cNvSpPr/>
      </dsp:nvSpPr>
      <dsp:spPr>
        <a:xfrm>
          <a:off x="2633471" y="2290219"/>
          <a:ext cx="2962656" cy="1089501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室內至少</a:t>
          </a:r>
          <a:r>
            <a:rPr lang="en-US" sz="2800" kern="1200" smtClean="0"/>
            <a:t>1.5</a:t>
          </a:r>
          <a:r>
            <a:rPr lang="zh-TW" sz="2800" kern="1200" smtClean="0"/>
            <a:t>公尺</a:t>
          </a:r>
          <a:endParaRPr lang="zh-TW" sz="2800" kern="1200"/>
        </a:p>
      </dsp:txBody>
      <dsp:txXfrm>
        <a:off x="2686656" y="2343404"/>
        <a:ext cx="2856286" cy="983131"/>
      </dsp:txXfrm>
    </dsp:sp>
    <dsp:sp modelId="{F5664110-0DE0-472A-A726-7EA55AB59806}">
      <dsp:nvSpPr>
        <dsp:cNvPr id="0" name=""/>
        <dsp:cNvSpPr/>
      </dsp:nvSpPr>
      <dsp:spPr>
        <a:xfrm>
          <a:off x="2633471" y="3434195"/>
          <a:ext cx="2962656" cy="1089501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大約手臂的兩倍長</a:t>
          </a:r>
          <a:endParaRPr lang="zh-TW" sz="2800" kern="1200"/>
        </a:p>
      </dsp:txBody>
      <dsp:txXfrm>
        <a:off x="2686656" y="3487380"/>
        <a:ext cx="2856286" cy="9831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EB840-7BB2-4FBE-86F5-041A483CA86E}">
      <dsp:nvSpPr>
        <dsp:cNvPr id="0" name=""/>
        <dsp:cNvSpPr/>
      </dsp:nvSpPr>
      <dsp:spPr>
        <a:xfrm rot="2404456">
          <a:off x="2905820" y="3141506"/>
          <a:ext cx="865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65247" y="2399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931EAF-088B-4827-8E33-E618F1712430}">
      <dsp:nvSpPr>
        <dsp:cNvPr id="0" name=""/>
        <dsp:cNvSpPr/>
      </dsp:nvSpPr>
      <dsp:spPr>
        <a:xfrm>
          <a:off x="3007395" y="2216941"/>
          <a:ext cx="88632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86327" y="2399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A5A00F-C533-430F-9F02-605F6C4C406B}">
      <dsp:nvSpPr>
        <dsp:cNvPr id="0" name=""/>
        <dsp:cNvSpPr/>
      </dsp:nvSpPr>
      <dsp:spPr>
        <a:xfrm rot="19105863">
          <a:off x="2905494" y="1267428"/>
          <a:ext cx="809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09247" y="2399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DB4151-7405-4071-9B06-21C2325227C4}">
      <dsp:nvSpPr>
        <dsp:cNvPr id="0" name=""/>
        <dsp:cNvSpPr/>
      </dsp:nvSpPr>
      <dsp:spPr>
        <a:xfrm>
          <a:off x="1142475" y="1143923"/>
          <a:ext cx="2194024" cy="2194024"/>
        </a:xfrm>
        <a:prstGeom prst="ellipse">
          <a:avLst/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605F38-E7C5-404A-A0CA-FFFDD67CF88A}">
      <dsp:nvSpPr>
        <dsp:cNvPr id="0" name=""/>
        <dsp:cNvSpPr/>
      </dsp:nvSpPr>
      <dsp:spPr>
        <a:xfrm>
          <a:off x="3458180" y="1351"/>
          <a:ext cx="1228231" cy="1228231"/>
        </a:xfrm>
        <a:prstGeom prst="ellipse">
          <a:avLst/>
        </a:prstGeom>
        <a:solidFill>
          <a:schemeClr val="accent4">
            <a:shade val="50000"/>
            <a:hueOff val="-104717"/>
            <a:satOff val="-3169"/>
            <a:lumOff val="2080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00" kern="1200" dirty="0" smtClean="0"/>
            <a:t>衛福部疾管署</a:t>
          </a:r>
          <a:endParaRPr lang="zh-TW" sz="500" kern="1200" dirty="0"/>
        </a:p>
      </dsp:txBody>
      <dsp:txXfrm>
        <a:off x="3638050" y="181221"/>
        <a:ext cx="868491" cy="868491"/>
      </dsp:txXfrm>
    </dsp:sp>
    <dsp:sp modelId="{57D809C2-BE5C-4AAB-BA66-E81235368289}">
      <dsp:nvSpPr>
        <dsp:cNvPr id="0" name=""/>
        <dsp:cNvSpPr/>
      </dsp:nvSpPr>
      <dsp:spPr>
        <a:xfrm>
          <a:off x="4809234" y="13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掌握最新疫情</a:t>
          </a:r>
          <a:endParaRPr lang="zh-TW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了解防疫議題</a:t>
          </a:r>
          <a:endParaRPr lang="zh-TW" sz="1900" kern="1200" dirty="0"/>
        </a:p>
      </dsp:txBody>
      <dsp:txXfrm>
        <a:off x="4809234" y="1351"/>
        <a:ext cx="1842347" cy="1228231"/>
      </dsp:txXfrm>
    </dsp:sp>
    <dsp:sp modelId="{79A98911-F350-48FA-8456-263803580361}">
      <dsp:nvSpPr>
        <dsp:cNvPr id="0" name=""/>
        <dsp:cNvSpPr/>
      </dsp:nvSpPr>
      <dsp:spPr>
        <a:xfrm>
          <a:off x="3893723" y="1626820"/>
          <a:ext cx="1228231" cy="1228231"/>
        </a:xfrm>
        <a:prstGeom prst="ellipse">
          <a:avLst/>
        </a:prstGeom>
        <a:solidFill>
          <a:schemeClr val="accent4">
            <a:shade val="50000"/>
            <a:hueOff val="-209434"/>
            <a:satOff val="-6337"/>
            <a:lumOff val="416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00" kern="1200" dirty="0" smtClean="0"/>
            <a:t>防疫小測驗</a:t>
          </a:r>
          <a:endParaRPr lang="zh-TW" sz="500" kern="1200" dirty="0"/>
        </a:p>
      </dsp:txBody>
      <dsp:txXfrm>
        <a:off x="4073593" y="1806690"/>
        <a:ext cx="868491" cy="868491"/>
      </dsp:txXfrm>
    </dsp:sp>
    <dsp:sp modelId="{34E1014D-B8F2-4E60-A324-EA4586BDD4C2}">
      <dsp:nvSpPr>
        <dsp:cNvPr id="0" name=""/>
        <dsp:cNvSpPr/>
      </dsp:nvSpPr>
      <dsp:spPr>
        <a:xfrm>
          <a:off x="5244777" y="1626820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你的防疫觀念正確嗎？</a:t>
          </a:r>
          <a:endParaRPr lang="zh-TW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擊敗新冠病毒，健康久久！</a:t>
          </a:r>
          <a:endParaRPr lang="zh-TW" sz="1900" kern="1200" dirty="0"/>
        </a:p>
      </dsp:txBody>
      <dsp:txXfrm>
        <a:off x="5244777" y="1626820"/>
        <a:ext cx="1842347" cy="1228231"/>
      </dsp:txXfrm>
    </dsp:sp>
    <dsp:sp modelId="{10E95C57-A4C6-4602-9CE8-D1A675AC9D3E}">
      <dsp:nvSpPr>
        <dsp:cNvPr id="0" name=""/>
        <dsp:cNvSpPr/>
      </dsp:nvSpPr>
      <dsp:spPr>
        <a:xfrm>
          <a:off x="3514952" y="3209548"/>
          <a:ext cx="1316414" cy="1316414"/>
        </a:xfrm>
        <a:prstGeom prst="ellipse">
          <a:avLst/>
        </a:prstGeom>
        <a:solidFill>
          <a:schemeClr val="accent4">
            <a:shade val="50000"/>
            <a:hueOff val="-104717"/>
            <a:satOff val="-3169"/>
            <a:lumOff val="2080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00" kern="1200" dirty="0" smtClean="0"/>
            <a:t>防疫影片</a:t>
          </a:r>
          <a:r>
            <a:rPr lang="en-US" altLang="zh-TW" sz="500" kern="1200" dirty="0" smtClean="0">
              <a:hlinkClick xmlns:r="http://schemas.openxmlformats.org/officeDocument/2006/relationships" r:id="rId1"/>
            </a:rPr>
            <a:t>https://www.youtube.com/watch?v=a5JzhVwmCKA</a:t>
          </a:r>
          <a:endParaRPr lang="zh-TW" altLang="en-US" sz="500" kern="1200" dirty="0"/>
        </a:p>
      </dsp:txBody>
      <dsp:txXfrm>
        <a:off x="3707736" y="3402332"/>
        <a:ext cx="930846" cy="930846"/>
      </dsp:txXfrm>
    </dsp:sp>
    <dsp:sp modelId="{7208F834-F7B5-468C-B304-DFEC852B6B47}">
      <dsp:nvSpPr>
        <dsp:cNvPr id="0" name=""/>
        <dsp:cNvSpPr/>
      </dsp:nvSpPr>
      <dsp:spPr>
        <a:xfrm>
          <a:off x="4963008" y="3209548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900" kern="1200" dirty="0"/>
        </a:p>
      </dsp:txBody>
      <dsp:txXfrm>
        <a:off x="4963008" y="3209548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</a:t>
            </a:r>
            <a:r>
              <a:rPr lang="zh-TW" altLang="en-US" dirty="0"/>
              <a:t>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60000"/>
              <a:lumOff val="40000"/>
            </a:schemeClr>
          </a:solidFill>
          <a:latin typeface="文鼎細楷" panose="020B0609010101010101" pitchFamily="49" charset="-120"/>
          <a:ea typeface="文鼎細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8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132856"/>
            <a:ext cx="5904656" cy="385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30098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844824"/>
            <a:ext cx="1573832" cy="160958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44824"/>
            <a:ext cx="1656184" cy="155753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1588" y="1862660"/>
            <a:ext cx="1645840" cy="151671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821112"/>
            <a:ext cx="1689479" cy="160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8212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700545"/>
            <a:ext cx="2664296" cy="216263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4071576"/>
            <a:ext cx="2964947" cy="205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19289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92279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608">
            <a:off x="751622" y="2357831"/>
            <a:ext cx="2966811" cy="2940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115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文鼎中廣告體</vt:lpstr>
      <vt:lpstr>文鼎細楷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2021-12-13T04:02:11Z</dcterms:modified>
</cp:coreProperties>
</file>