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2-13T11:35:10.371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560224-211F-40D8-8CDA-CD1477267851}" type="doc">
      <dgm:prSet loTypeId="urn:microsoft.com/office/officeart/2005/8/layout/hList7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zh-TW" altLang="en-US"/>
        </a:p>
      </dgm:t>
    </dgm:pt>
    <dgm:pt modelId="{2AAFAA77-0940-4C53-98E6-33C016033B27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575852DF-5E06-49DE-996F-068FDAE96780}" type="parTrans" cxnId="{020AB3F2-8B7D-43D2-93C3-4960CBB8DF14}">
      <dgm:prSet/>
      <dgm:spPr/>
      <dgm:t>
        <a:bodyPr/>
        <a:lstStyle/>
        <a:p>
          <a:endParaRPr lang="zh-TW" altLang="en-US"/>
        </a:p>
      </dgm:t>
    </dgm:pt>
    <dgm:pt modelId="{E026EDAB-EC35-4B7E-ACBF-345B86F71A03}" type="sibTrans" cxnId="{020AB3F2-8B7D-43D2-93C3-4960CBB8DF14}">
      <dgm:prSet/>
      <dgm:spPr/>
      <dgm:t>
        <a:bodyPr/>
        <a:lstStyle/>
        <a:p>
          <a:endParaRPr lang="zh-TW" altLang="en-US"/>
        </a:p>
      </dgm:t>
    </dgm:pt>
    <dgm:pt modelId="{8941F50E-89AC-4B7D-BB86-4F98594D30D7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40C512C1-1E60-497C-91CE-9E5C3C57DD25}" type="parTrans" cxnId="{414B0CE8-D360-4B12-9E2A-7564D2576488}">
      <dgm:prSet/>
      <dgm:spPr/>
      <dgm:t>
        <a:bodyPr/>
        <a:lstStyle/>
        <a:p>
          <a:endParaRPr lang="zh-TW" altLang="en-US"/>
        </a:p>
      </dgm:t>
    </dgm:pt>
    <dgm:pt modelId="{03DBAC0E-ED27-4F8E-AA6B-C88E12037288}" type="sibTrans" cxnId="{414B0CE8-D360-4B12-9E2A-7564D2576488}">
      <dgm:prSet/>
      <dgm:spPr/>
      <dgm:t>
        <a:bodyPr/>
        <a:lstStyle/>
        <a:p>
          <a:endParaRPr lang="zh-TW" altLang="en-US"/>
        </a:p>
      </dgm:t>
    </dgm:pt>
    <dgm:pt modelId="{E7C1136D-6699-4B5C-9C9F-C896CFC2AE72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428CC134-E0E0-4783-BFD9-C212F07B4336}" type="parTrans" cxnId="{9C3C8C2E-886A-4C9F-B7AB-40D21C2D7FCD}">
      <dgm:prSet/>
      <dgm:spPr/>
      <dgm:t>
        <a:bodyPr/>
        <a:lstStyle/>
        <a:p>
          <a:endParaRPr lang="zh-TW" altLang="en-US"/>
        </a:p>
      </dgm:t>
    </dgm:pt>
    <dgm:pt modelId="{17DBCD93-CF44-4946-8C35-14338658A2E3}" type="sibTrans" cxnId="{9C3C8C2E-886A-4C9F-B7AB-40D21C2D7FCD}">
      <dgm:prSet/>
      <dgm:spPr/>
      <dgm:t>
        <a:bodyPr/>
        <a:lstStyle/>
        <a:p>
          <a:endParaRPr lang="zh-TW" altLang="en-US"/>
        </a:p>
      </dgm:t>
    </dgm:pt>
    <dgm:pt modelId="{6B03518C-55D8-412B-85A9-86E6CBB4791C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FFD05A22-10A3-48CD-870E-A88BDD9DA722}" type="parTrans" cxnId="{FD2EE5D6-1D4B-4F15-AF66-857F178896E0}">
      <dgm:prSet/>
      <dgm:spPr/>
      <dgm:t>
        <a:bodyPr/>
        <a:lstStyle/>
        <a:p>
          <a:endParaRPr lang="zh-TW" altLang="en-US"/>
        </a:p>
      </dgm:t>
    </dgm:pt>
    <dgm:pt modelId="{9AAC372A-CBDC-4FE7-AAF9-055EBE64CF69}" type="sibTrans" cxnId="{FD2EE5D6-1D4B-4F15-AF66-857F178896E0}">
      <dgm:prSet/>
      <dgm:spPr/>
      <dgm:t>
        <a:bodyPr/>
        <a:lstStyle/>
        <a:p>
          <a:endParaRPr lang="zh-TW" altLang="en-US"/>
        </a:p>
      </dgm:t>
    </dgm:pt>
    <dgm:pt modelId="{86AC99E6-3BA1-4E58-ACC0-050D43335478}" type="pres">
      <dgm:prSet presAssocID="{36560224-211F-40D8-8CDA-CD147726785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C0DD0DD-69A4-484C-9BAB-AB4FB970E24E}" type="pres">
      <dgm:prSet presAssocID="{36560224-211F-40D8-8CDA-CD1477267851}" presName="fgShape" presStyleLbl="fgShp" presStyleIdx="0" presStyleCnt="1"/>
      <dgm:spPr/>
    </dgm:pt>
    <dgm:pt modelId="{71E2A02A-B2BA-4E19-ADA5-6EBD5BAA19AB}" type="pres">
      <dgm:prSet presAssocID="{36560224-211F-40D8-8CDA-CD1477267851}" presName="linComp" presStyleCnt="0"/>
      <dgm:spPr/>
    </dgm:pt>
    <dgm:pt modelId="{93D5E0A8-BB47-4F62-A41F-24BE1E8CF756}" type="pres">
      <dgm:prSet presAssocID="{2AAFAA77-0940-4C53-98E6-33C016033B27}" presName="compNode" presStyleCnt="0"/>
      <dgm:spPr/>
    </dgm:pt>
    <dgm:pt modelId="{4A052944-3292-4B11-884A-840BBA78D944}" type="pres">
      <dgm:prSet presAssocID="{2AAFAA77-0940-4C53-98E6-33C016033B2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B96DBA6-6812-4EBE-AB0D-073AE439255B}" type="pres">
      <dgm:prSet presAssocID="{2AAFAA77-0940-4C53-98E6-33C016033B2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6795E4-3B2F-4CFA-9106-666264EAC4F4}" type="pres">
      <dgm:prSet presAssocID="{2AAFAA77-0940-4C53-98E6-33C016033B27}" presName="invisiNode" presStyleLbl="node1" presStyleIdx="0" presStyleCnt="4"/>
      <dgm:spPr/>
    </dgm:pt>
    <dgm:pt modelId="{6A9C1C4A-155D-467C-ADFE-62D88C258B48}" type="pres">
      <dgm:prSet presAssocID="{2AAFAA77-0940-4C53-98E6-33C016033B27}" presName="imagNode" presStyleLbl="fgImgPlace1" presStyleIdx="0" presStyleCnt="4" custLinFactNeighborX="-6607" custLinFactNeighborY="776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04133D1-75A7-4DBC-A0EE-CDB4105C4D98}" type="pres">
      <dgm:prSet presAssocID="{E026EDAB-EC35-4B7E-ACBF-345B86F71A0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E89CAB5-1EE7-40F1-B12E-315F385B87E0}" type="pres">
      <dgm:prSet presAssocID="{8941F50E-89AC-4B7D-BB86-4F98594D30D7}" presName="compNode" presStyleCnt="0"/>
      <dgm:spPr/>
    </dgm:pt>
    <dgm:pt modelId="{4412A1D1-77BE-4D1C-98E0-FA6ED92F72C8}" type="pres">
      <dgm:prSet presAssocID="{8941F50E-89AC-4B7D-BB86-4F98594D30D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6BFE76C-D097-4633-A405-235D399962A2}" type="pres">
      <dgm:prSet presAssocID="{8941F50E-89AC-4B7D-BB86-4F98594D30D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BF9345-FE21-4E91-8A31-B915F0A24B31}" type="pres">
      <dgm:prSet presAssocID="{8941F50E-89AC-4B7D-BB86-4F98594D30D7}" presName="invisiNode" presStyleLbl="node1" presStyleIdx="1" presStyleCnt="4"/>
      <dgm:spPr/>
    </dgm:pt>
    <dgm:pt modelId="{D8004928-27B3-4576-AF1B-C9594E634AE1}" type="pres">
      <dgm:prSet presAssocID="{8941F50E-89AC-4B7D-BB86-4F98594D30D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E6AFB6E-3A3F-45B4-8F65-D600AD6E30CE}" type="pres">
      <dgm:prSet presAssocID="{03DBAC0E-ED27-4F8E-AA6B-C88E1203728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AB7DE92-C386-49B2-A923-B54F9FFD21FC}" type="pres">
      <dgm:prSet presAssocID="{E7C1136D-6699-4B5C-9C9F-C896CFC2AE72}" presName="compNode" presStyleCnt="0"/>
      <dgm:spPr/>
    </dgm:pt>
    <dgm:pt modelId="{7E68DDCA-C34A-48C2-B1C7-F9AD5139056A}" type="pres">
      <dgm:prSet presAssocID="{E7C1136D-6699-4B5C-9C9F-C896CFC2AE7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670D13F-B4B8-4159-948B-79A8CAE94985}" type="pres">
      <dgm:prSet presAssocID="{E7C1136D-6699-4B5C-9C9F-C896CFC2AE7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A16B24-31B5-426D-80BC-4060EC1A706B}" type="pres">
      <dgm:prSet presAssocID="{E7C1136D-6699-4B5C-9C9F-C896CFC2AE72}" presName="invisiNode" presStyleLbl="node1" presStyleIdx="2" presStyleCnt="4"/>
      <dgm:spPr/>
    </dgm:pt>
    <dgm:pt modelId="{D67269E0-1409-4B27-903E-DF273645BA3B}" type="pres">
      <dgm:prSet presAssocID="{E7C1136D-6699-4B5C-9C9F-C896CFC2AE72}" presName="imagNode" presStyleLbl="fgImgPlace1" presStyleIdx="2" presStyleCnt="4" custLinFactNeighborX="-4390" custLinFactNeighborY="299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56249DA-D952-4C08-9A9C-A8F52459C3A0}" type="pres">
      <dgm:prSet presAssocID="{17DBCD93-CF44-4946-8C35-14338658A2E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DE63778-EA66-40FA-8B34-C4C750542983}" type="pres">
      <dgm:prSet presAssocID="{6B03518C-55D8-412B-85A9-86E6CBB4791C}" presName="compNode" presStyleCnt="0"/>
      <dgm:spPr/>
    </dgm:pt>
    <dgm:pt modelId="{661BEB3C-984F-4A40-941C-C4A9477C5A25}" type="pres">
      <dgm:prSet presAssocID="{6B03518C-55D8-412B-85A9-86E6CBB4791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EC46265-9256-42D2-A82B-56E4CFFFFDBE}" type="pres">
      <dgm:prSet presAssocID="{6B03518C-55D8-412B-85A9-86E6CBB4791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8C5E2E-A4B7-436E-AB9B-5EB6D09338BD}" type="pres">
      <dgm:prSet presAssocID="{6B03518C-55D8-412B-85A9-86E6CBB4791C}" presName="invisiNode" presStyleLbl="node1" presStyleIdx="3" presStyleCnt="4"/>
      <dgm:spPr/>
    </dgm:pt>
    <dgm:pt modelId="{65AC690E-674B-4E84-8A9C-4E05886315F8}" type="pres">
      <dgm:prSet presAssocID="{6B03518C-55D8-412B-85A9-86E6CBB4791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B0DC7BB-A81F-45A9-9421-52D42CF2F87C}" type="presOf" srcId="{6B03518C-55D8-412B-85A9-86E6CBB4791C}" destId="{661BEB3C-984F-4A40-941C-C4A9477C5A25}" srcOrd="0" destOrd="0" presId="urn:microsoft.com/office/officeart/2005/8/layout/hList7"/>
    <dgm:cxn modelId="{414B0CE8-D360-4B12-9E2A-7564D2576488}" srcId="{36560224-211F-40D8-8CDA-CD1477267851}" destId="{8941F50E-89AC-4B7D-BB86-4F98594D30D7}" srcOrd="1" destOrd="0" parTransId="{40C512C1-1E60-497C-91CE-9E5C3C57DD25}" sibTransId="{03DBAC0E-ED27-4F8E-AA6B-C88E12037288}"/>
    <dgm:cxn modelId="{6239AEF9-2641-4D94-99F0-4A7811E6460A}" type="presOf" srcId="{E7C1136D-6699-4B5C-9C9F-C896CFC2AE72}" destId="{7E68DDCA-C34A-48C2-B1C7-F9AD5139056A}" srcOrd="0" destOrd="0" presId="urn:microsoft.com/office/officeart/2005/8/layout/hList7"/>
    <dgm:cxn modelId="{C43D63B5-6438-4ABA-9FB0-7E52448EABB8}" type="presOf" srcId="{8941F50E-89AC-4B7D-BB86-4F98594D30D7}" destId="{E6BFE76C-D097-4633-A405-235D399962A2}" srcOrd="1" destOrd="0" presId="urn:microsoft.com/office/officeart/2005/8/layout/hList7"/>
    <dgm:cxn modelId="{2C13F5AE-3B73-4910-966A-288079A33D49}" type="presOf" srcId="{03DBAC0E-ED27-4F8E-AA6B-C88E12037288}" destId="{6E6AFB6E-3A3F-45B4-8F65-D600AD6E30CE}" srcOrd="0" destOrd="0" presId="urn:microsoft.com/office/officeart/2005/8/layout/hList7"/>
    <dgm:cxn modelId="{FD2EE5D6-1D4B-4F15-AF66-857F178896E0}" srcId="{36560224-211F-40D8-8CDA-CD1477267851}" destId="{6B03518C-55D8-412B-85A9-86E6CBB4791C}" srcOrd="3" destOrd="0" parTransId="{FFD05A22-10A3-48CD-870E-A88BDD9DA722}" sibTransId="{9AAC372A-CBDC-4FE7-AAF9-055EBE64CF69}"/>
    <dgm:cxn modelId="{41111C65-AC77-478E-8B6A-BB2316CD8766}" type="presOf" srcId="{E026EDAB-EC35-4B7E-ACBF-345B86F71A03}" destId="{F04133D1-75A7-4DBC-A0EE-CDB4105C4D98}" srcOrd="0" destOrd="0" presId="urn:microsoft.com/office/officeart/2005/8/layout/hList7"/>
    <dgm:cxn modelId="{242B69E2-88C2-4FC5-BB3F-A21F1A65D088}" type="presOf" srcId="{17DBCD93-CF44-4946-8C35-14338658A2E3}" destId="{556249DA-D952-4C08-9A9C-A8F52459C3A0}" srcOrd="0" destOrd="0" presId="urn:microsoft.com/office/officeart/2005/8/layout/hList7"/>
    <dgm:cxn modelId="{836B0CD1-FC02-4B88-A84C-2837C648B9BA}" type="presOf" srcId="{2AAFAA77-0940-4C53-98E6-33C016033B27}" destId="{6B96DBA6-6812-4EBE-AB0D-073AE439255B}" srcOrd="1" destOrd="0" presId="urn:microsoft.com/office/officeart/2005/8/layout/hList7"/>
    <dgm:cxn modelId="{011A0354-E285-4570-8B2C-E3B5070AE9A9}" type="presOf" srcId="{E7C1136D-6699-4B5C-9C9F-C896CFC2AE72}" destId="{B670D13F-B4B8-4159-948B-79A8CAE94985}" srcOrd="1" destOrd="0" presId="urn:microsoft.com/office/officeart/2005/8/layout/hList7"/>
    <dgm:cxn modelId="{020AB3F2-8B7D-43D2-93C3-4960CBB8DF14}" srcId="{36560224-211F-40D8-8CDA-CD1477267851}" destId="{2AAFAA77-0940-4C53-98E6-33C016033B27}" srcOrd="0" destOrd="0" parTransId="{575852DF-5E06-49DE-996F-068FDAE96780}" sibTransId="{E026EDAB-EC35-4B7E-ACBF-345B86F71A03}"/>
    <dgm:cxn modelId="{0C36E58D-F980-4D75-BC37-EEB0C8161BC6}" type="presOf" srcId="{36560224-211F-40D8-8CDA-CD1477267851}" destId="{86AC99E6-3BA1-4E58-ACC0-050D43335478}" srcOrd="0" destOrd="0" presId="urn:microsoft.com/office/officeart/2005/8/layout/hList7"/>
    <dgm:cxn modelId="{5ED0B60B-56A6-4429-819C-6C352DBC5BA8}" type="presOf" srcId="{6B03518C-55D8-412B-85A9-86E6CBB4791C}" destId="{FEC46265-9256-42D2-A82B-56E4CFFFFDBE}" srcOrd="1" destOrd="0" presId="urn:microsoft.com/office/officeart/2005/8/layout/hList7"/>
    <dgm:cxn modelId="{9C3C8C2E-886A-4C9F-B7AB-40D21C2D7FCD}" srcId="{36560224-211F-40D8-8CDA-CD1477267851}" destId="{E7C1136D-6699-4B5C-9C9F-C896CFC2AE72}" srcOrd="2" destOrd="0" parTransId="{428CC134-E0E0-4783-BFD9-C212F07B4336}" sibTransId="{17DBCD93-CF44-4946-8C35-14338658A2E3}"/>
    <dgm:cxn modelId="{B82C3675-562E-4D93-A201-A8D4BBE1E73E}" type="presOf" srcId="{8941F50E-89AC-4B7D-BB86-4F98594D30D7}" destId="{4412A1D1-77BE-4D1C-98E0-FA6ED92F72C8}" srcOrd="0" destOrd="0" presId="urn:microsoft.com/office/officeart/2005/8/layout/hList7"/>
    <dgm:cxn modelId="{56BE5979-7CDE-4792-AFC8-3D9A27BE0F12}" type="presOf" srcId="{2AAFAA77-0940-4C53-98E6-33C016033B27}" destId="{4A052944-3292-4B11-884A-840BBA78D944}" srcOrd="0" destOrd="0" presId="urn:microsoft.com/office/officeart/2005/8/layout/hList7"/>
    <dgm:cxn modelId="{26D81785-0955-4CFA-BE01-CD74C86A305E}" type="presParOf" srcId="{86AC99E6-3BA1-4E58-ACC0-050D43335478}" destId="{9C0DD0DD-69A4-484C-9BAB-AB4FB970E24E}" srcOrd="0" destOrd="0" presId="urn:microsoft.com/office/officeart/2005/8/layout/hList7"/>
    <dgm:cxn modelId="{DB681304-DAF9-40E3-8C96-5A794B0CD3F6}" type="presParOf" srcId="{86AC99E6-3BA1-4E58-ACC0-050D43335478}" destId="{71E2A02A-B2BA-4E19-ADA5-6EBD5BAA19AB}" srcOrd="1" destOrd="0" presId="urn:microsoft.com/office/officeart/2005/8/layout/hList7"/>
    <dgm:cxn modelId="{11C2EA8F-DB97-4C92-A097-92C2CA67F7AD}" type="presParOf" srcId="{71E2A02A-B2BA-4E19-ADA5-6EBD5BAA19AB}" destId="{93D5E0A8-BB47-4F62-A41F-24BE1E8CF756}" srcOrd="0" destOrd="0" presId="urn:microsoft.com/office/officeart/2005/8/layout/hList7"/>
    <dgm:cxn modelId="{57A2F944-D275-4446-A1D3-58E38E868437}" type="presParOf" srcId="{93D5E0A8-BB47-4F62-A41F-24BE1E8CF756}" destId="{4A052944-3292-4B11-884A-840BBA78D944}" srcOrd="0" destOrd="0" presId="urn:microsoft.com/office/officeart/2005/8/layout/hList7"/>
    <dgm:cxn modelId="{2C28377B-E41C-4D39-A1EB-62E6D458613C}" type="presParOf" srcId="{93D5E0A8-BB47-4F62-A41F-24BE1E8CF756}" destId="{6B96DBA6-6812-4EBE-AB0D-073AE439255B}" srcOrd="1" destOrd="0" presId="urn:microsoft.com/office/officeart/2005/8/layout/hList7"/>
    <dgm:cxn modelId="{1F3F4F48-DA00-4D79-A494-977337EC3244}" type="presParOf" srcId="{93D5E0A8-BB47-4F62-A41F-24BE1E8CF756}" destId="{A36795E4-3B2F-4CFA-9106-666264EAC4F4}" srcOrd="2" destOrd="0" presId="urn:microsoft.com/office/officeart/2005/8/layout/hList7"/>
    <dgm:cxn modelId="{5FF3255C-90B0-43F0-8762-C16082DC6760}" type="presParOf" srcId="{93D5E0A8-BB47-4F62-A41F-24BE1E8CF756}" destId="{6A9C1C4A-155D-467C-ADFE-62D88C258B48}" srcOrd="3" destOrd="0" presId="urn:microsoft.com/office/officeart/2005/8/layout/hList7"/>
    <dgm:cxn modelId="{82E45366-EAE0-4357-B385-100F148E2DB2}" type="presParOf" srcId="{71E2A02A-B2BA-4E19-ADA5-6EBD5BAA19AB}" destId="{F04133D1-75A7-4DBC-A0EE-CDB4105C4D98}" srcOrd="1" destOrd="0" presId="urn:microsoft.com/office/officeart/2005/8/layout/hList7"/>
    <dgm:cxn modelId="{08155E86-857C-4C50-82D7-0A350F1013BB}" type="presParOf" srcId="{71E2A02A-B2BA-4E19-ADA5-6EBD5BAA19AB}" destId="{2E89CAB5-1EE7-40F1-B12E-315F385B87E0}" srcOrd="2" destOrd="0" presId="urn:microsoft.com/office/officeart/2005/8/layout/hList7"/>
    <dgm:cxn modelId="{86CDA7EA-A268-43A9-88CA-53ACFAB8627C}" type="presParOf" srcId="{2E89CAB5-1EE7-40F1-B12E-315F385B87E0}" destId="{4412A1D1-77BE-4D1C-98E0-FA6ED92F72C8}" srcOrd="0" destOrd="0" presId="urn:microsoft.com/office/officeart/2005/8/layout/hList7"/>
    <dgm:cxn modelId="{09953FAB-3A43-4DC4-9353-23B90765F0D0}" type="presParOf" srcId="{2E89CAB5-1EE7-40F1-B12E-315F385B87E0}" destId="{E6BFE76C-D097-4633-A405-235D399962A2}" srcOrd="1" destOrd="0" presId="urn:microsoft.com/office/officeart/2005/8/layout/hList7"/>
    <dgm:cxn modelId="{A7961C86-B909-44AA-B9D4-D180FD9C55AD}" type="presParOf" srcId="{2E89CAB5-1EE7-40F1-B12E-315F385B87E0}" destId="{AABF9345-FE21-4E91-8A31-B915F0A24B31}" srcOrd="2" destOrd="0" presId="urn:microsoft.com/office/officeart/2005/8/layout/hList7"/>
    <dgm:cxn modelId="{A2BDC249-3C9F-441F-A7F6-9F7C58927C4E}" type="presParOf" srcId="{2E89CAB5-1EE7-40F1-B12E-315F385B87E0}" destId="{D8004928-27B3-4576-AF1B-C9594E634AE1}" srcOrd="3" destOrd="0" presId="urn:microsoft.com/office/officeart/2005/8/layout/hList7"/>
    <dgm:cxn modelId="{8D009D51-FC33-42FA-8AE4-01837CCD7E1A}" type="presParOf" srcId="{71E2A02A-B2BA-4E19-ADA5-6EBD5BAA19AB}" destId="{6E6AFB6E-3A3F-45B4-8F65-D600AD6E30CE}" srcOrd="3" destOrd="0" presId="urn:microsoft.com/office/officeart/2005/8/layout/hList7"/>
    <dgm:cxn modelId="{D4E01600-B35D-447A-882B-981B8D7BAC74}" type="presParOf" srcId="{71E2A02A-B2BA-4E19-ADA5-6EBD5BAA19AB}" destId="{BAB7DE92-C386-49B2-A923-B54F9FFD21FC}" srcOrd="4" destOrd="0" presId="urn:microsoft.com/office/officeart/2005/8/layout/hList7"/>
    <dgm:cxn modelId="{2223615A-DD17-45B0-B757-76A79E56B91B}" type="presParOf" srcId="{BAB7DE92-C386-49B2-A923-B54F9FFD21FC}" destId="{7E68DDCA-C34A-48C2-B1C7-F9AD5139056A}" srcOrd="0" destOrd="0" presId="urn:microsoft.com/office/officeart/2005/8/layout/hList7"/>
    <dgm:cxn modelId="{30D32B77-153E-42EC-813D-B502ACC3577F}" type="presParOf" srcId="{BAB7DE92-C386-49B2-A923-B54F9FFD21FC}" destId="{B670D13F-B4B8-4159-948B-79A8CAE94985}" srcOrd="1" destOrd="0" presId="urn:microsoft.com/office/officeart/2005/8/layout/hList7"/>
    <dgm:cxn modelId="{376A4034-9BAB-4046-A707-7D21E0D3933E}" type="presParOf" srcId="{BAB7DE92-C386-49B2-A923-B54F9FFD21FC}" destId="{43A16B24-31B5-426D-80BC-4060EC1A706B}" srcOrd="2" destOrd="0" presId="urn:microsoft.com/office/officeart/2005/8/layout/hList7"/>
    <dgm:cxn modelId="{C521F7F8-E224-41C8-999D-47DC06522529}" type="presParOf" srcId="{BAB7DE92-C386-49B2-A923-B54F9FFD21FC}" destId="{D67269E0-1409-4B27-903E-DF273645BA3B}" srcOrd="3" destOrd="0" presId="urn:microsoft.com/office/officeart/2005/8/layout/hList7"/>
    <dgm:cxn modelId="{A72A0149-5D5F-4DAC-A715-2C71A262A62E}" type="presParOf" srcId="{71E2A02A-B2BA-4E19-ADA5-6EBD5BAA19AB}" destId="{556249DA-D952-4C08-9A9C-A8F52459C3A0}" srcOrd="5" destOrd="0" presId="urn:microsoft.com/office/officeart/2005/8/layout/hList7"/>
    <dgm:cxn modelId="{B0A82077-670C-4DBB-A86C-923AF046BA81}" type="presParOf" srcId="{71E2A02A-B2BA-4E19-ADA5-6EBD5BAA19AB}" destId="{0DE63778-EA66-40FA-8B34-C4C750542983}" srcOrd="6" destOrd="0" presId="urn:microsoft.com/office/officeart/2005/8/layout/hList7"/>
    <dgm:cxn modelId="{AEE9AF7C-CA41-4FD8-A213-7B818F5A5A45}" type="presParOf" srcId="{0DE63778-EA66-40FA-8B34-C4C750542983}" destId="{661BEB3C-984F-4A40-941C-C4A9477C5A25}" srcOrd="0" destOrd="0" presId="urn:microsoft.com/office/officeart/2005/8/layout/hList7"/>
    <dgm:cxn modelId="{1E5FD357-F269-4301-BF4C-25E31696DFAD}" type="presParOf" srcId="{0DE63778-EA66-40FA-8B34-C4C750542983}" destId="{FEC46265-9256-42D2-A82B-56E4CFFFFDBE}" srcOrd="1" destOrd="0" presId="urn:microsoft.com/office/officeart/2005/8/layout/hList7"/>
    <dgm:cxn modelId="{5ABFC2AB-3468-4B5B-AE54-D566F890AF41}" type="presParOf" srcId="{0DE63778-EA66-40FA-8B34-C4C750542983}" destId="{828C5E2E-A4B7-436E-AB9B-5EB6D09338BD}" srcOrd="2" destOrd="0" presId="urn:microsoft.com/office/officeart/2005/8/layout/hList7"/>
    <dgm:cxn modelId="{311774BD-A386-4F2C-9B9D-B607EDE6C9ED}" type="presParOf" srcId="{0DE63778-EA66-40FA-8B34-C4C750542983}" destId="{65AC690E-674B-4E84-8A9C-4E05886315F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917A4D-BA88-4985-973F-BA7DEC10F31C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701843F-9868-48EB-BE65-6CCA2FBC9CE5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A7DE088-880E-4E6A-A092-DD9ED0552AEE}" type="parTrans" cxnId="{F9F10686-60F1-4319-AE55-7532A933312A}">
      <dgm:prSet/>
      <dgm:spPr/>
      <dgm:t>
        <a:bodyPr/>
        <a:lstStyle/>
        <a:p>
          <a:endParaRPr lang="zh-TW" altLang="en-US"/>
        </a:p>
      </dgm:t>
    </dgm:pt>
    <dgm:pt modelId="{9BDDD96F-F547-4774-8A23-1D02C1FDE1D2}" type="sibTrans" cxnId="{F9F10686-60F1-4319-AE55-7532A933312A}">
      <dgm:prSet/>
      <dgm:spPr/>
      <dgm:t>
        <a:bodyPr/>
        <a:lstStyle/>
        <a:p>
          <a:endParaRPr lang="zh-TW" altLang="en-US"/>
        </a:p>
      </dgm:t>
    </dgm:pt>
    <dgm:pt modelId="{A7D1E9F7-DC4E-487B-BAC2-A820B496D81C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D9C80B62-5B00-4988-8DD4-B0DF88CFC751}" type="parTrans" cxnId="{52098B64-1BB3-45FE-9798-95A7F00261E3}">
      <dgm:prSet/>
      <dgm:spPr/>
      <dgm:t>
        <a:bodyPr/>
        <a:lstStyle/>
        <a:p>
          <a:endParaRPr lang="zh-TW" altLang="en-US"/>
        </a:p>
      </dgm:t>
    </dgm:pt>
    <dgm:pt modelId="{89FA89D7-5AD1-425F-ADE2-06691CCE7B80}" type="sibTrans" cxnId="{52098B64-1BB3-45FE-9798-95A7F00261E3}">
      <dgm:prSet/>
      <dgm:spPr/>
      <dgm:t>
        <a:bodyPr/>
        <a:lstStyle/>
        <a:p>
          <a:endParaRPr lang="zh-TW" altLang="en-US"/>
        </a:p>
      </dgm:t>
    </dgm:pt>
    <dgm:pt modelId="{FDF638F2-9251-4F99-8CDA-457E5F4D804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1C0ABF9-8860-435D-AEE7-B7B185420AE5}" type="parTrans" cxnId="{3FFD1B4B-CAD2-420A-891D-440091953ACC}">
      <dgm:prSet/>
      <dgm:spPr/>
      <dgm:t>
        <a:bodyPr/>
        <a:lstStyle/>
        <a:p>
          <a:endParaRPr lang="zh-TW" altLang="en-US"/>
        </a:p>
      </dgm:t>
    </dgm:pt>
    <dgm:pt modelId="{D915EAAC-9387-41CC-BA98-42E0CCA219F5}" type="sibTrans" cxnId="{3FFD1B4B-CAD2-420A-891D-440091953ACC}">
      <dgm:prSet/>
      <dgm:spPr/>
      <dgm:t>
        <a:bodyPr/>
        <a:lstStyle/>
        <a:p>
          <a:endParaRPr lang="zh-TW" altLang="en-US"/>
        </a:p>
      </dgm:t>
    </dgm:pt>
    <dgm:pt modelId="{8E1A3858-580E-4A0E-9B5B-A089F0B175C1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165E2B88-C8CB-4BF7-B22D-76896E2E6C58}" type="parTrans" cxnId="{264ADF0B-253E-4829-9893-52817266F363}">
      <dgm:prSet/>
      <dgm:spPr/>
      <dgm:t>
        <a:bodyPr/>
        <a:lstStyle/>
        <a:p>
          <a:endParaRPr lang="zh-TW" altLang="en-US"/>
        </a:p>
      </dgm:t>
    </dgm:pt>
    <dgm:pt modelId="{55FE9082-28E8-4DDD-A82B-BC955A1B1A4A}" type="sibTrans" cxnId="{264ADF0B-253E-4829-9893-52817266F363}">
      <dgm:prSet/>
      <dgm:spPr/>
      <dgm:t>
        <a:bodyPr/>
        <a:lstStyle/>
        <a:p>
          <a:endParaRPr lang="zh-TW" altLang="en-US"/>
        </a:p>
      </dgm:t>
    </dgm:pt>
    <dgm:pt modelId="{9428DD07-50CA-430E-B093-0334715E3C02}" type="pres">
      <dgm:prSet presAssocID="{BA917A4D-BA88-4985-973F-BA7DEC10F31C}" presName="rootNode" presStyleCnt="0">
        <dgm:presLayoutVars>
          <dgm:chMax/>
          <dgm:chPref/>
          <dgm:dir/>
          <dgm:animLvl val="lvl"/>
        </dgm:presLayoutVars>
      </dgm:prSet>
      <dgm:spPr/>
    </dgm:pt>
    <dgm:pt modelId="{93893454-73E6-4FA9-95FC-28C02DB99558}" type="pres">
      <dgm:prSet presAssocID="{9701843F-9868-48EB-BE65-6CCA2FBC9CE5}" presName="composite" presStyleCnt="0"/>
      <dgm:spPr/>
    </dgm:pt>
    <dgm:pt modelId="{94ABE38D-B28F-4F15-8E7D-806519CD0C38}" type="pres">
      <dgm:prSet presAssocID="{9701843F-9868-48EB-BE65-6CCA2FBC9CE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46B2F35-54A6-48FD-979C-D3C1E17D81FC}" type="pres">
      <dgm:prSet presAssocID="{9701843F-9868-48EB-BE65-6CCA2FBC9CE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7A7FA11-4FF7-4C58-A333-D19FF7A8FDE6}" type="pres">
      <dgm:prSet presAssocID="{9701843F-9868-48EB-BE65-6CCA2FBC9CE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841C7AB-516E-4303-A73D-59EDF6D8117A}" type="pres">
      <dgm:prSet presAssocID="{9BDDD96F-F547-4774-8A23-1D02C1FDE1D2}" presName="sibTrans" presStyleCnt="0"/>
      <dgm:spPr/>
    </dgm:pt>
    <dgm:pt modelId="{A4152A4C-68F7-4E68-A31D-E32C80E1F94D}" type="pres">
      <dgm:prSet presAssocID="{FDF638F2-9251-4F99-8CDA-457E5F4D8047}" presName="composite" presStyleCnt="0"/>
      <dgm:spPr/>
    </dgm:pt>
    <dgm:pt modelId="{2E1B5CE7-C472-44E1-8DDE-A561666DCBAC}" type="pres">
      <dgm:prSet presAssocID="{FDF638F2-9251-4F99-8CDA-457E5F4D804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603F93D-2700-4B35-96FD-9EA12B4BB6F9}" type="pres">
      <dgm:prSet presAssocID="{FDF638F2-9251-4F99-8CDA-457E5F4D804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14D9CBC-62C5-4CC9-9A18-BF1548618532}" type="pres">
      <dgm:prSet presAssocID="{FDF638F2-9251-4F99-8CDA-457E5F4D804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42F805E-6384-4DA3-8E2F-A91DE842425C}" type="presOf" srcId="{9701843F-9868-48EB-BE65-6CCA2FBC9CE5}" destId="{94ABE38D-B28F-4F15-8E7D-806519CD0C38}" srcOrd="0" destOrd="0" presId="urn:microsoft.com/office/officeart/2008/layout/TitledPictureBlocks"/>
    <dgm:cxn modelId="{B48A121B-F3CE-4CE8-BBEE-7B72314098EB}" type="presOf" srcId="{A7D1E9F7-DC4E-487B-BAC2-A820B496D81C}" destId="{F7A7FA11-4FF7-4C58-A333-D19FF7A8FDE6}" srcOrd="0" destOrd="0" presId="urn:microsoft.com/office/officeart/2008/layout/TitledPictureBlocks"/>
    <dgm:cxn modelId="{3FFD1B4B-CAD2-420A-891D-440091953ACC}" srcId="{BA917A4D-BA88-4985-973F-BA7DEC10F31C}" destId="{FDF638F2-9251-4F99-8CDA-457E5F4D8047}" srcOrd="1" destOrd="0" parTransId="{41C0ABF9-8860-435D-AEE7-B7B185420AE5}" sibTransId="{D915EAAC-9387-41CC-BA98-42E0CCA219F5}"/>
    <dgm:cxn modelId="{7170D1F5-A962-47E9-A8F9-F93D7C92FE9F}" type="presOf" srcId="{BA917A4D-BA88-4985-973F-BA7DEC10F31C}" destId="{9428DD07-50CA-430E-B093-0334715E3C02}" srcOrd="0" destOrd="0" presId="urn:microsoft.com/office/officeart/2008/layout/TitledPictureBlocks"/>
    <dgm:cxn modelId="{52098B64-1BB3-45FE-9798-95A7F00261E3}" srcId="{9701843F-9868-48EB-BE65-6CCA2FBC9CE5}" destId="{A7D1E9F7-DC4E-487B-BAC2-A820B496D81C}" srcOrd="0" destOrd="0" parTransId="{D9C80B62-5B00-4988-8DD4-B0DF88CFC751}" sibTransId="{89FA89D7-5AD1-425F-ADE2-06691CCE7B80}"/>
    <dgm:cxn modelId="{6B320154-1D9A-4A1C-A40F-CAA8032F82A6}" type="presOf" srcId="{8E1A3858-580E-4A0E-9B5B-A089F0B175C1}" destId="{E14D9CBC-62C5-4CC9-9A18-BF1548618532}" srcOrd="0" destOrd="0" presId="urn:microsoft.com/office/officeart/2008/layout/TitledPictureBlocks"/>
    <dgm:cxn modelId="{281F8D78-7DBD-4932-B2C1-05B18E63CB10}" type="presOf" srcId="{FDF638F2-9251-4F99-8CDA-457E5F4D8047}" destId="{2E1B5CE7-C472-44E1-8DDE-A561666DCBAC}" srcOrd="0" destOrd="0" presId="urn:microsoft.com/office/officeart/2008/layout/TitledPictureBlocks"/>
    <dgm:cxn modelId="{264ADF0B-253E-4829-9893-52817266F363}" srcId="{FDF638F2-9251-4F99-8CDA-457E5F4D8047}" destId="{8E1A3858-580E-4A0E-9B5B-A089F0B175C1}" srcOrd="0" destOrd="0" parTransId="{165E2B88-C8CB-4BF7-B22D-76896E2E6C58}" sibTransId="{55FE9082-28E8-4DDD-A82B-BC955A1B1A4A}"/>
    <dgm:cxn modelId="{F9F10686-60F1-4319-AE55-7532A933312A}" srcId="{BA917A4D-BA88-4985-973F-BA7DEC10F31C}" destId="{9701843F-9868-48EB-BE65-6CCA2FBC9CE5}" srcOrd="0" destOrd="0" parTransId="{9A7DE088-880E-4E6A-A092-DD9ED0552AEE}" sibTransId="{9BDDD96F-F547-4774-8A23-1D02C1FDE1D2}"/>
    <dgm:cxn modelId="{BC4A4B03-E50A-4901-B686-6EF7DA2B62AB}" type="presParOf" srcId="{9428DD07-50CA-430E-B093-0334715E3C02}" destId="{93893454-73E6-4FA9-95FC-28C02DB99558}" srcOrd="0" destOrd="0" presId="urn:microsoft.com/office/officeart/2008/layout/TitledPictureBlocks"/>
    <dgm:cxn modelId="{605CEB89-21D5-42A7-B0EE-84F1B555FCBF}" type="presParOf" srcId="{93893454-73E6-4FA9-95FC-28C02DB99558}" destId="{94ABE38D-B28F-4F15-8E7D-806519CD0C38}" srcOrd="0" destOrd="0" presId="urn:microsoft.com/office/officeart/2008/layout/TitledPictureBlocks"/>
    <dgm:cxn modelId="{791AACC9-C123-4F53-9F7D-41D7854D6EAF}" type="presParOf" srcId="{93893454-73E6-4FA9-95FC-28C02DB99558}" destId="{346B2F35-54A6-48FD-979C-D3C1E17D81FC}" srcOrd="1" destOrd="0" presId="urn:microsoft.com/office/officeart/2008/layout/TitledPictureBlocks"/>
    <dgm:cxn modelId="{41B22FA7-D43E-41F1-A3AD-AA6303A6D5E6}" type="presParOf" srcId="{93893454-73E6-4FA9-95FC-28C02DB99558}" destId="{F7A7FA11-4FF7-4C58-A333-D19FF7A8FDE6}" srcOrd="2" destOrd="0" presId="urn:microsoft.com/office/officeart/2008/layout/TitledPictureBlocks"/>
    <dgm:cxn modelId="{5E43FA1C-0BBD-46ED-8542-78AB9C334600}" type="presParOf" srcId="{9428DD07-50CA-430E-B093-0334715E3C02}" destId="{9841C7AB-516E-4303-A73D-59EDF6D8117A}" srcOrd="1" destOrd="0" presId="urn:microsoft.com/office/officeart/2008/layout/TitledPictureBlocks"/>
    <dgm:cxn modelId="{4519DE95-829B-4D7C-8172-9DE450A69FD7}" type="presParOf" srcId="{9428DD07-50CA-430E-B093-0334715E3C02}" destId="{A4152A4C-68F7-4E68-A31D-E32C80E1F94D}" srcOrd="2" destOrd="0" presId="urn:microsoft.com/office/officeart/2008/layout/TitledPictureBlocks"/>
    <dgm:cxn modelId="{FE40F31D-617A-445C-9A55-C89029AE5326}" type="presParOf" srcId="{A4152A4C-68F7-4E68-A31D-E32C80E1F94D}" destId="{2E1B5CE7-C472-44E1-8DDE-A561666DCBAC}" srcOrd="0" destOrd="0" presId="urn:microsoft.com/office/officeart/2008/layout/TitledPictureBlocks"/>
    <dgm:cxn modelId="{599895B3-B973-4A02-A622-37F207F248CA}" type="presParOf" srcId="{A4152A4C-68F7-4E68-A31D-E32C80E1F94D}" destId="{7603F93D-2700-4B35-96FD-9EA12B4BB6F9}" srcOrd="1" destOrd="0" presId="urn:microsoft.com/office/officeart/2008/layout/TitledPictureBlocks"/>
    <dgm:cxn modelId="{F2CFD63C-7910-4B3F-98D5-EA256373BBEC}" type="presParOf" srcId="{A4152A4C-68F7-4E68-A31D-E32C80E1F94D}" destId="{E14D9CBC-62C5-4CC9-9A18-BF154861853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13C6F2-F354-4262-B66B-412A298AE27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5CF8272-B295-4E9A-B6ED-5041A13F8772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7F181738-C1B2-4AB9-AF04-3E38E885641E}" type="parTrans" cxnId="{2C8C7114-F021-4CB9-A02C-B42E0768B987}">
      <dgm:prSet/>
      <dgm:spPr/>
      <dgm:t>
        <a:bodyPr/>
        <a:lstStyle/>
        <a:p>
          <a:endParaRPr lang="zh-TW" altLang="en-US"/>
        </a:p>
      </dgm:t>
    </dgm:pt>
    <dgm:pt modelId="{F05F2BB6-8D77-419B-BEEA-C5EB1D08B0B9}" type="sibTrans" cxnId="{2C8C7114-F021-4CB9-A02C-B42E0768B987}">
      <dgm:prSet/>
      <dgm:spPr/>
      <dgm:t>
        <a:bodyPr/>
        <a:lstStyle/>
        <a:p>
          <a:endParaRPr lang="zh-TW" altLang="en-US"/>
        </a:p>
      </dgm:t>
    </dgm:pt>
    <dgm:pt modelId="{F8153CAA-282E-4EDA-918A-F840BE6F4DDD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8103A913-D842-4E73-873B-0BF1AA2A1F3F}" type="parTrans" cxnId="{8225F4DC-D82A-4258-92A5-E60765FFA931}">
      <dgm:prSet/>
      <dgm:spPr/>
      <dgm:t>
        <a:bodyPr/>
        <a:lstStyle/>
        <a:p>
          <a:endParaRPr lang="zh-TW" altLang="en-US"/>
        </a:p>
      </dgm:t>
    </dgm:pt>
    <dgm:pt modelId="{017311C0-AE80-4204-BE5C-75F22A3F0F91}" type="sibTrans" cxnId="{8225F4DC-D82A-4258-92A5-E60765FFA931}">
      <dgm:prSet/>
      <dgm:spPr/>
      <dgm:t>
        <a:bodyPr/>
        <a:lstStyle/>
        <a:p>
          <a:endParaRPr lang="zh-TW" altLang="en-US"/>
        </a:p>
      </dgm:t>
    </dgm:pt>
    <dgm:pt modelId="{3751A2DB-8FA4-4F2A-9448-74B615B24AA1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02176EA2-2028-49F3-BC57-F033194529E2}" type="parTrans" cxnId="{F2FBAE85-C8FF-4E25-BA49-9B0B9AA03765}">
      <dgm:prSet/>
      <dgm:spPr/>
      <dgm:t>
        <a:bodyPr/>
        <a:lstStyle/>
        <a:p>
          <a:endParaRPr lang="zh-TW" altLang="en-US"/>
        </a:p>
      </dgm:t>
    </dgm:pt>
    <dgm:pt modelId="{D09D9F76-5A42-4B38-976D-A5F098EC8A70}" type="sibTrans" cxnId="{F2FBAE85-C8FF-4E25-BA49-9B0B9AA03765}">
      <dgm:prSet/>
      <dgm:spPr/>
      <dgm:t>
        <a:bodyPr/>
        <a:lstStyle/>
        <a:p>
          <a:endParaRPr lang="zh-TW" altLang="en-US"/>
        </a:p>
      </dgm:t>
    </dgm:pt>
    <dgm:pt modelId="{13E6C0EC-A624-4303-941F-24BDA2F692B3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2DA554E-06D8-4455-B207-503BE6D2E01B}" type="parTrans" cxnId="{858275D3-71B6-480D-9D6E-6999FD9A3DA9}">
      <dgm:prSet/>
      <dgm:spPr/>
      <dgm:t>
        <a:bodyPr/>
        <a:lstStyle/>
        <a:p>
          <a:endParaRPr lang="zh-TW" altLang="en-US"/>
        </a:p>
      </dgm:t>
    </dgm:pt>
    <dgm:pt modelId="{B47FCEC9-409B-4F92-8DFE-68D6F5FEB575}" type="sibTrans" cxnId="{858275D3-71B6-480D-9D6E-6999FD9A3DA9}">
      <dgm:prSet/>
      <dgm:spPr/>
      <dgm:t>
        <a:bodyPr/>
        <a:lstStyle/>
        <a:p>
          <a:endParaRPr lang="zh-TW" altLang="en-US"/>
        </a:p>
      </dgm:t>
    </dgm:pt>
    <dgm:pt modelId="{CF2E05BB-8515-4DC8-B5C8-98371836B4CE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8147F37E-46CF-4BEA-80A5-B9C5992FE674}" type="parTrans" cxnId="{354681AE-6494-405E-AC0A-A3216487FF96}">
      <dgm:prSet/>
      <dgm:spPr/>
      <dgm:t>
        <a:bodyPr/>
        <a:lstStyle/>
        <a:p>
          <a:endParaRPr lang="zh-TW" altLang="en-US"/>
        </a:p>
      </dgm:t>
    </dgm:pt>
    <dgm:pt modelId="{15642C3B-014A-40E8-A268-9DE7B62FB7F5}" type="sibTrans" cxnId="{354681AE-6494-405E-AC0A-A3216487FF96}">
      <dgm:prSet/>
      <dgm:spPr/>
      <dgm:t>
        <a:bodyPr/>
        <a:lstStyle/>
        <a:p>
          <a:endParaRPr lang="zh-TW" altLang="en-US"/>
        </a:p>
      </dgm:t>
    </dgm:pt>
    <dgm:pt modelId="{DD20F201-7C0B-42C9-BFB5-02D870751716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7C54D859-735A-43D6-9EB2-7F774E37A27C}" type="parTrans" cxnId="{1F03AA45-9EF4-4618-A019-D4AD4D8C6A65}">
      <dgm:prSet/>
      <dgm:spPr/>
      <dgm:t>
        <a:bodyPr/>
        <a:lstStyle/>
        <a:p>
          <a:endParaRPr lang="zh-TW" altLang="en-US"/>
        </a:p>
      </dgm:t>
    </dgm:pt>
    <dgm:pt modelId="{1883B961-8379-4A82-8D1C-2468C069671C}" type="sibTrans" cxnId="{1F03AA45-9EF4-4618-A019-D4AD4D8C6A65}">
      <dgm:prSet/>
      <dgm:spPr/>
      <dgm:t>
        <a:bodyPr/>
        <a:lstStyle/>
        <a:p>
          <a:endParaRPr lang="zh-TW" altLang="en-US"/>
        </a:p>
      </dgm:t>
    </dgm:pt>
    <dgm:pt modelId="{FD0DBAB6-49EF-4999-8421-48BFEFC9F879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51D18B78-3FA1-4A49-B818-9953765EC23D}" type="parTrans" cxnId="{18D4EEBA-68D1-430B-B264-3A65FB592EAF}">
      <dgm:prSet/>
      <dgm:spPr/>
      <dgm:t>
        <a:bodyPr/>
        <a:lstStyle/>
        <a:p>
          <a:endParaRPr lang="zh-TW" altLang="en-US"/>
        </a:p>
      </dgm:t>
    </dgm:pt>
    <dgm:pt modelId="{CFDDB8A5-92DB-4547-8FC2-AEE8D5925FBD}" type="sibTrans" cxnId="{18D4EEBA-68D1-430B-B264-3A65FB592EAF}">
      <dgm:prSet/>
      <dgm:spPr/>
      <dgm:t>
        <a:bodyPr/>
        <a:lstStyle/>
        <a:p>
          <a:endParaRPr lang="zh-TW" altLang="en-US"/>
        </a:p>
      </dgm:t>
    </dgm:pt>
    <dgm:pt modelId="{F9FB42CA-80EB-4873-B941-5FFDE74AE189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02F5538B-0132-4A3E-A0D1-DB466FCB6584}" type="parTrans" cxnId="{5B4EC06B-7C0A-4F23-9033-FB97B2FF06BE}">
      <dgm:prSet/>
      <dgm:spPr/>
      <dgm:t>
        <a:bodyPr/>
        <a:lstStyle/>
        <a:p>
          <a:endParaRPr lang="zh-TW" altLang="en-US"/>
        </a:p>
      </dgm:t>
    </dgm:pt>
    <dgm:pt modelId="{CABEBFC9-1667-4441-8D60-EC01102FAD0C}" type="sibTrans" cxnId="{5B4EC06B-7C0A-4F23-9033-FB97B2FF06BE}">
      <dgm:prSet/>
      <dgm:spPr/>
      <dgm:t>
        <a:bodyPr/>
        <a:lstStyle/>
        <a:p>
          <a:endParaRPr lang="zh-TW" altLang="en-US"/>
        </a:p>
      </dgm:t>
    </dgm:pt>
    <dgm:pt modelId="{41C376B7-6EF1-42F7-A11A-9457154F8039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0A3E2851-561F-41C2-A70A-46FF6608DCAE}" type="parTrans" cxnId="{84F7382E-4E4E-44D0-8CD4-F3A8D2D86AEC}">
      <dgm:prSet/>
      <dgm:spPr/>
      <dgm:t>
        <a:bodyPr/>
        <a:lstStyle/>
        <a:p>
          <a:endParaRPr lang="zh-TW" altLang="en-US"/>
        </a:p>
      </dgm:t>
    </dgm:pt>
    <dgm:pt modelId="{DF6606CB-4D6C-476E-B37B-6AF9556E80A4}" type="sibTrans" cxnId="{84F7382E-4E4E-44D0-8CD4-F3A8D2D86AEC}">
      <dgm:prSet/>
      <dgm:spPr/>
      <dgm:t>
        <a:bodyPr/>
        <a:lstStyle/>
        <a:p>
          <a:endParaRPr lang="zh-TW" altLang="en-US"/>
        </a:p>
      </dgm:t>
    </dgm:pt>
    <dgm:pt modelId="{E169D250-AD5C-4A8F-A77E-DCA9270E87DC}" type="pres">
      <dgm:prSet presAssocID="{3B13C6F2-F354-4262-B66B-412A298AE27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F1A28FA-6920-48B9-A487-04FEA7C3289B}" type="pres">
      <dgm:prSet presAssocID="{3B13C6F2-F354-4262-B66B-412A298AE27F}" presName="cycle" presStyleCnt="0"/>
      <dgm:spPr/>
    </dgm:pt>
    <dgm:pt modelId="{12F64B52-B9D3-4E09-8980-E4405A6FEA06}" type="pres">
      <dgm:prSet presAssocID="{3B13C6F2-F354-4262-B66B-412A298AE27F}" presName="centerShape" presStyleCnt="0"/>
      <dgm:spPr/>
    </dgm:pt>
    <dgm:pt modelId="{89B84114-57BD-4812-9D7D-8CB3241D0F3A}" type="pres">
      <dgm:prSet presAssocID="{3B13C6F2-F354-4262-B66B-412A298AE27F}" presName="connSite" presStyleLbl="node1" presStyleIdx="0" presStyleCnt="4"/>
      <dgm:spPr/>
    </dgm:pt>
    <dgm:pt modelId="{40CE8175-C249-4281-8F4D-6097D2439344}" type="pres">
      <dgm:prSet presAssocID="{3B13C6F2-F354-4262-B66B-412A298AE27F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D7B811F-F5CB-4EA5-8813-42917D6DD213}" type="pres">
      <dgm:prSet presAssocID="{7F181738-C1B2-4AB9-AF04-3E38E885641E}" presName="Name25" presStyleLbl="parChTrans1D1" presStyleIdx="0" presStyleCnt="3"/>
      <dgm:spPr/>
    </dgm:pt>
    <dgm:pt modelId="{9D07F296-7B33-45F6-BCDF-85AAE4592071}" type="pres">
      <dgm:prSet presAssocID="{75CF8272-B295-4E9A-B6ED-5041A13F8772}" presName="node" presStyleCnt="0"/>
      <dgm:spPr/>
    </dgm:pt>
    <dgm:pt modelId="{6AAEA53A-CFE1-4C6F-8EC6-22C7425F8447}" type="pres">
      <dgm:prSet presAssocID="{75CF8272-B295-4E9A-B6ED-5041A13F877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80058101-AD55-4B0F-9A34-42B4373A05CA}" type="pres">
      <dgm:prSet presAssocID="{75CF8272-B295-4E9A-B6ED-5041A13F8772}" presName="childNode" presStyleLbl="revTx" presStyleIdx="0" presStyleCnt="3">
        <dgm:presLayoutVars>
          <dgm:bulletEnabled val="1"/>
        </dgm:presLayoutVars>
      </dgm:prSet>
      <dgm:spPr/>
    </dgm:pt>
    <dgm:pt modelId="{43B5F847-2238-41DA-9407-58DCD0F68060}" type="pres">
      <dgm:prSet presAssocID="{62DA554E-06D8-4455-B207-503BE6D2E01B}" presName="Name25" presStyleLbl="parChTrans1D1" presStyleIdx="1" presStyleCnt="3"/>
      <dgm:spPr/>
    </dgm:pt>
    <dgm:pt modelId="{36B46CF5-0C92-4065-B261-046E5B2BC369}" type="pres">
      <dgm:prSet presAssocID="{13E6C0EC-A624-4303-941F-24BDA2F692B3}" presName="node" presStyleCnt="0"/>
      <dgm:spPr/>
    </dgm:pt>
    <dgm:pt modelId="{C908F035-D192-46F1-95FD-BAA69D02E33C}" type="pres">
      <dgm:prSet presAssocID="{13E6C0EC-A624-4303-941F-24BDA2F692B3}" presName="parentNode" presStyleLbl="node1" presStyleIdx="2" presStyleCnt="4" custLinFactNeighborX="7882" custLinFactNeighborY="-10890">
        <dgm:presLayoutVars>
          <dgm:chMax val="1"/>
          <dgm:bulletEnabled val="1"/>
        </dgm:presLayoutVars>
      </dgm:prSet>
      <dgm:spPr/>
    </dgm:pt>
    <dgm:pt modelId="{1919DF08-1AF6-4364-AD1E-967C0791A630}" type="pres">
      <dgm:prSet presAssocID="{13E6C0EC-A624-4303-941F-24BDA2F692B3}" presName="childNode" presStyleLbl="revTx" presStyleIdx="1" presStyleCnt="3">
        <dgm:presLayoutVars>
          <dgm:bulletEnabled val="1"/>
        </dgm:presLayoutVars>
      </dgm:prSet>
      <dgm:spPr/>
    </dgm:pt>
    <dgm:pt modelId="{B55A0FDC-FE92-4D93-8764-30FDD79C47E0}" type="pres">
      <dgm:prSet presAssocID="{51D18B78-3FA1-4A49-B818-9953765EC23D}" presName="Name25" presStyleLbl="parChTrans1D1" presStyleIdx="2" presStyleCnt="3"/>
      <dgm:spPr/>
    </dgm:pt>
    <dgm:pt modelId="{631FD8F2-794E-4307-B921-FB4049A0BCC8}" type="pres">
      <dgm:prSet presAssocID="{FD0DBAB6-49EF-4999-8421-48BFEFC9F879}" presName="node" presStyleCnt="0"/>
      <dgm:spPr/>
    </dgm:pt>
    <dgm:pt modelId="{66A07D47-AC49-4204-9C88-4A10FA01F953}" type="pres">
      <dgm:prSet presAssocID="{FD0DBAB6-49EF-4999-8421-48BFEFC9F879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F25395-CD29-4460-9514-81E78A0F2F27}" type="pres">
      <dgm:prSet presAssocID="{FD0DBAB6-49EF-4999-8421-48BFEFC9F879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D5564D03-75F9-430A-8FC9-4E82C2BC42DE}" type="presOf" srcId="{41C376B7-6EF1-42F7-A11A-9457154F8039}" destId="{7AF25395-CD29-4460-9514-81E78A0F2F27}" srcOrd="0" destOrd="1" presId="urn:microsoft.com/office/officeart/2005/8/layout/radial2"/>
    <dgm:cxn modelId="{DE07AE5C-9A9E-4044-8814-C6E433AA8A2F}" type="presOf" srcId="{F8153CAA-282E-4EDA-918A-F840BE6F4DDD}" destId="{80058101-AD55-4B0F-9A34-42B4373A05CA}" srcOrd="0" destOrd="0" presId="urn:microsoft.com/office/officeart/2005/8/layout/radial2"/>
    <dgm:cxn modelId="{18D4EEBA-68D1-430B-B264-3A65FB592EAF}" srcId="{3B13C6F2-F354-4262-B66B-412A298AE27F}" destId="{FD0DBAB6-49EF-4999-8421-48BFEFC9F879}" srcOrd="2" destOrd="0" parTransId="{51D18B78-3FA1-4A49-B818-9953765EC23D}" sibTransId="{CFDDB8A5-92DB-4547-8FC2-AEE8D5925FBD}"/>
    <dgm:cxn modelId="{1F03AA45-9EF4-4618-A019-D4AD4D8C6A65}" srcId="{13E6C0EC-A624-4303-941F-24BDA2F692B3}" destId="{DD20F201-7C0B-42C9-BFB5-02D870751716}" srcOrd="1" destOrd="0" parTransId="{7C54D859-735A-43D6-9EB2-7F774E37A27C}" sibTransId="{1883B961-8379-4A82-8D1C-2468C069671C}"/>
    <dgm:cxn modelId="{4B61252B-EF72-4643-9811-670331870033}" type="presOf" srcId="{13E6C0EC-A624-4303-941F-24BDA2F692B3}" destId="{C908F035-D192-46F1-95FD-BAA69D02E33C}" srcOrd="0" destOrd="0" presId="urn:microsoft.com/office/officeart/2005/8/layout/radial2"/>
    <dgm:cxn modelId="{5268C9A2-539B-4834-B669-5D4C58A36E04}" type="presOf" srcId="{FD0DBAB6-49EF-4999-8421-48BFEFC9F879}" destId="{66A07D47-AC49-4204-9C88-4A10FA01F953}" srcOrd="0" destOrd="0" presId="urn:microsoft.com/office/officeart/2005/8/layout/radial2"/>
    <dgm:cxn modelId="{B90B8015-76E3-4FAE-BD24-470274CC8C05}" type="presOf" srcId="{3751A2DB-8FA4-4F2A-9448-74B615B24AA1}" destId="{80058101-AD55-4B0F-9A34-42B4373A05CA}" srcOrd="0" destOrd="1" presId="urn:microsoft.com/office/officeart/2005/8/layout/radial2"/>
    <dgm:cxn modelId="{5B4EC06B-7C0A-4F23-9033-FB97B2FF06BE}" srcId="{FD0DBAB6-49EF-4999-8421-48BFEFC9F879}" destId="{F9FB42CA-80EB-4873-B941-5FFDE74AE189}" srcOrd="0" destOrd="0" parTransId="{02F5538B-0132-4A3E-A0D1-DB466FCB6584}" sibTransId="{CABEBFC9-1667-4441-8D60-EC01102FAD0C}"/>
    <dgm:cxn modelId="{BFB20C72-C299-4191-B93E-484FEF56643F}" type="presOf" srcId="{F9FB42CA-80EB-4873-B941-5FFDE74AE189}" destId="{7AF25395-CD29-4460-9514-81E78A0F2F27}" srcOrd="0" destOrd="0" presId="urn:microsoft.com/office/officeart/2005/8/layout/radial2"/>
    <dgm:cxn modelId="{1D99D6C4-47E6-464F-BCE7-91F8838EE46D}" type="presOf" srcId="{3B13C6F2-F354-4262-B66B-412A298AE27F}" destId="{E169D250-AD5C-4A8F-A77E-DCA9270E87DC}" srcOrd="0" destOrd="0" presId="urn:microsoft.com/office/officeart/2005/8/layout/radial2"/>
    <dgm:cxn modelId="{F2FBAE85-C8FF-4E25-BA49-9B0B9AA03765}" srcId="{75CF8272-B295-4E9A-B6ED-5041A13F8772}" destId="{3751A2DB-8FA4-4F2A-9448-74B615B24AA1}" srcOrd="1" destOrd="0" parTransId="{02176EA2-2028-49F3-BC57-F033194529E2}" sibTransId="{D09D9F76-5A42-4B38-976D-A5F098EC8A70}"/>
    <dgm:cxn modelId="{2C8C7114-F021-4CB9-A02C-B42E0768B987}" srcId="{3B13C6F2-F354-4262-B66B-412A298AE27F}" destId="{75CF8272-B295-4E9A-B6ED-5041A13F8772}" srcOrd="0" destOrd="0" parTransId="{7F181738-C1B2-4AB9-AF04-3E38E885641E}" sibTransId="{F05F2BB6-8D77-419B-BEEA-C5EB1D08B0B9}"/>
    <dgm:cxn modelId="{8225F4DC-D82A-4258-92A5-E60765FFA931}" srcId="{75CF8272-B295-4E9A-B6ED-5041A13F8772}" destId="{F8153CAA-282E-4EDA-918A-F840BE6F4DDD}" srcOrd="0" destOrd="0" parTransId="{8103A913-D842-4E73-873B-0BF1AA2A1F3F}" sibTransId="{017311C0-AE80-4204-BE5C-75F22A3F0F91}"/>
    <dgm:cxn modelId="{692FFCA1-DE7D-4CA4-A7A1-AD6A6B939989}" type="presOf" srcId="{CF2E05BB-8515-4DC8-B5C8-98371836B4CE}" destId="{1919DF08-1AF6-4364-AD1E-967C0791A630}" srcOrd="0" destOrd="0" presId="urn:microsoft.com/office/officeart/2005/8/layout/radial2"/>
    <dgm:cxn modelId="{84F7382E-4E4E-44D0-8CD4-F3A8D2D86AEC}" srcId="{FD0DBAB6-49EF-4999-8421-48BFEFC9F879}" destId="{41C376B7-6EF1-42F7-A11A-9457154F8039}" srcOrd="1" destOrd="0" parTransId="{0A3E2851-561F-41C2-A70A-46FF6608DCAE}" sibTransId="{DF6606CB-4D6C-476E-B37B-6AF9556E80A4}"/>
    <dgm:cxn modelId="{354681AE-6494-405E-AC0A-A3216487FF96}" srcId="{13E6C0EC-A624-4303-941F-24BDA2F692B3}" destId="{CF2E05BB-8515-4DC8-B5C8-98371836B4CE}" srcOrd="0" destOrd="0" parTransId="{8147F37E-46CF-4BEA-80A5-B9C5992FE674}" sibTransId="{15642C3B-014A-40E8-A268-9DE7B62FB7F5}"/>
    <dgm:cxn modelId="{40A762E0-4C35-4A94-B43D-DD0874DE14AE}" type="presOf" srcId="{62DA554E-06D8-4455-B207-503BE6D2E01B}" destId="{43B5F847-2238-41DA-9407-58DCD0F68060}" srcOrd="0" destOrd="0" presId="urn:microsoft.com/office/officeart/2005/8/layout/radial2"/>
    <dgm:cxn modelId="{EDE06FFC-27EF-424F-9C31-0001C5346A06}" type="presOf" srcId="{75CF8272-B295-4E9A-B6ED-5041A13F8772}" destId="{6AAEA53A-CFE1-4C6F-8EC6-22C7425F8447}" srcOrd="0" destOrd="0" presId="urn:microsoft.com/office/officeart/2005/8/layout/radial2"/>
    <dgm:cxn modelId="{EBDD3021-12B2-454C-80F7-77C519207082}" type="presOf" srcId="{51D18B78-3FA1-4A49-B818-9953765EC23D}" destId="{B55A0FDC-FE92-4D93-8764-30FDD79C47E0}" srcOrd="0" destOrd="0" presId="urn:microsoft.com/office/officeart/2005/8/layout/radial2"/>
    <dgm:cxn modelId="{0D8237F4-3D4F-4018-8B04-E357ACEA67EF}" type="presOf" srcId="{7F181738-C1B2-4AB9-AF04-3E38E885641E}" destId="{3D7B811F-F5CB-4EA5-8813-42917D6DD213}" srcOrd="0" destOrd="0" presId="urn:microsoft.com/office/officeart/2005/8/layout/radial2"/>
    <dgm:cxn modelId="{464EAB89-5991-4CD0-9B09-880926B2CB25}" type="presOf" srcId="{DD20F201-7C0B-42C9-BFB5-02D870751716}" destId="{1919DF08-1AF6-4364-AD1E-967C0791A630}" srcOrd="0" destOrd="1" presId="urn:microsoft.com/office/officeart/2005/8/layout/radial2"/>
    <dgm:cxn modelId="{858275D3-71B6-480D-9D6E-6999FD9A3DA9}" srcId="{3B13C6F2-F354-4262-B66B-412A298AE27F}" destId="{13E6C0EC-A624-4303-941F-24BDA2F692B3}" srcOrd="1" destOrd="0" parTransId="{62DA554E-06D8-4455-B207-503BE6D2E01B}" sibTransId="{B47FCEC9-409B-4F92-8DFE-68D6F5FEB575}"/>
    <dgm:cxn modelId="{5D2CF984-9ADA-4C19-97CE-5E148FA91AEC}" type="presParOf" srcId="{E169D250-AD5C-4A8F-A77E-DCA9270E87DC}" destId="{2F1A28FA-6920-48B9-A487-04FEA7C3289B}" srcOrd="0" destOrd="0" presId="urn:microsoft.com/office/officeart/2005/8/layout/radial2"/>
    <dgm:cxn modelId="{FEDDDBA7-4C9F-4B96-ADAC-6838096E07C4}" type="presParOf" srcId="{2F1A28FA-6920-48B9-A487-04FEA7C3289B}" destId="{12F64B52-B9D3-4E09-8980-E4405A6FEA06}" srcOrd="0" destOrd="0" presId="urn:microsoft.com/office/officeart/2005/8/layout/radial2"/>
    <dgm:cxn modelId="{1AD4BA3A-9B91-4ED2-9D8A-6C89E598293E}" type="presParOf" srcId="{12F64B52-B9D3-4E09-8980-E4405A6FEA06}" destId="{89B84114-57BD-4812-9D7D-8CB3241D0F3A}" srcOrd="0" destOrd="0" presId="urn:microsoft.com/office/officeart/2005/8/layout/radial2"/>
    <dgm:cxn modelId="{DE0205C5-6022-45E4-82F1-53E78F8462BC}" type="presParOf" srcId="{12F64B52-B9D3-4E09-8980-E4405A6FEA06}" destId="{40CE8175-C249-4281-8F4D-6097D2439344}" srcOrd="1" destOrd="0" presId="urn:microsoft.com/office/officeart/2005/8/layout/radial2"/>
    <dgm:cxn modelId="{B77AADFA-8171-4E59-8DC9-D14F445D2526}" type="presParOf" srcId="{2F1A28FA-6920-48B9-A487-04FEA7C3289B}" destId="{3D7B811F-F5CB-4EA5-8813-42917D6DD213}" srcOrd="1" destOrd="0" presId="urn:microsoft.com/office/officeart/2005/8/layout/radial2"/>
    <dgm:cxn modelId="{8A18201E-B0A4-4C80-9270-873B568B277D}" type="presParOf" srcId="{2F1A28FA-6920-48B9-A487-04FEA7C3289B}" destId="{9D07F296-7B33-45F6-BCDF-85AAE4592071}" srcOrd="2" destOrd="0" presId="urn:microsoft.com/office/officeart/2005/8/layout/radial2"/>
    <dgm:cxn modelId="{D5F48298-9746-448E-B991-E670F44CC428}" type="presParOf" srcId="{9D07F296-7B33-45F6-BCDF-85AAE4592071}" destId="{6AAEA53A-CFE1-4C6F-8EC6-22C7425F8447}" srcOrd="0" destOrd="0" presId="urn:microsoft.com/office/officeart/2005/8/layout/radial2"/>
    <dgm:cxn modelId="{E91A7811-2184-4377-ADD8-16CABCBCFA48}" type="presParOf" srcId="{9D07F296-7B33-45F6-BCDF-85AAE4592071}" destId="{80058101-AD55-4B0F-9A34-42B4373A05CA}" srcOrd="1" destOrd="0" presId="urn:microsoft.com/office/officeart/2005/8/layout/radial2"/>
    <dgm:cxn modelId="{115683B3-D3B4-486F-B7FC-D232368E2F92}" type="presParOf" srcId="{2F1A28FA-6920-48B9-A487-04FEA7C3289B}" destId="{43B5F847-2238-41DA-9407-58DCD0F68060}" srcOrd="3" destOrd="0" presId="urn:microsoft.com/office/officeart/2005/8/layout/radial2"/>
    <dgm:cxn modelId="{0711336D-433F-43B4-B5D3-F1DCC5AC422A}" type="presParOf" srcId="{2F1A28FA-6920-48B9-A487-04FEA7C3289B}" destId="{36B46CF5-0C92-4065-B261-046E5B2BC369}" srcOrd="4" destOrd="0" presId="urn:microsoft.com/office/officeart/2005/8/layout/radial2"/>
    <dgm:cxn modelId="{A61BE2E9-8116-4AC6-B7AF-C3895DCEE58A}" type="presParOf" srcId="{36B46CF5-0C92-4065-B261-046E5B2BC369}" destId="{C908F035-D192-46F1-95FD-BAA69D02E33C}" srcOrd="0" destOrd="0" presId="urn:microsoft.com/office/officeart/2005/8/layout/radial2"/>
    <dgm:cxn modelId="{B53FD382-3AA4-4DA2-A627-8513493CC837}" type="presParOf" srcId="{36B46CF5-0C92-4065-B261-046E5B2BC369}" destId="{1919DF08-1AF6-4364-AD1E-967C0791A630}" srcOrd="1" destOrd="0" presId="urn:microsoft.com/office/officeart/2005/8/layout/radial2"/>
    <dgm:cxn modelId="{619F78DD-6144-419D-9D64-BD69A1E5A7BB}" type="presParOf" srcId="{2F1A28FA-6920-48B9-A487-04FEA7C3289B}" destId="{B55A0FDC-FE92-4D93-8764-30FDD79C47E0}" srcOrd="5" destOrd="0" presId="urn:microsoft.com/office/officeart/2005/8/layout/radial2"/>
    <dgm:cxn modelId="{083EFEA4-7470-4BE0-B96C-D7A105A0B3DC}" type="presParOf" srcId="{2F1A28FA-6920-48B9-A487-04FEA7C3289B}" destId="{631FD8F2-794E-4307-B921-FB4049A0BCC8}" srcOrd="6" destOrd="0" presId="urn:microsoft.com/office/officeart/2005/8/layout/radial2"/>
    <dgm:cxn modelId="{E45D880D-0FC6-4B4D-AE48-A57A7A425B90}" type="presParOf" srcId="{631FD8F2-794E-4307-B921-FB4049A0BCC8}" destId="{66A07D47-AC49-4204-9C88-4A10FA01F953}" srcOrd="0" destOrd="0" presId="urn:microsoft.com/office/officeart/2005/8/layout/radial2"/>
    <dgm:cxn modelId="{AC58D168-EB46-41B5-BB00-EB6C716F2AE9}" type="presParOf" srcId="{631FD8F2-794E-4307-B921-FB4049A0BCC8}" destId="{7AF25395-CD29-4460-9514-81E78A0F2F2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52944-3292-4B11-884A-840BBA78D94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6A9C1C4A-155D-467C-ADFE-62D88C258B48}">
      <dsp:nvSpPr>
        <dsp:cNvPr id="0" name=""/>
        <dsp:cNvSpPr/>
      </dsp:nvSpPr>
      <dsp:spPr>
        <a:xfrm>
          <a:off x="154363" y="38864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412A1D1-77BE-4D1C-98E0-FA6ED92F72C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3333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13333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D8004928-27B3-4576-AF1B-C9594E634AE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E68DDCA-C34A-48C2-B1C7-F9AD5139056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6667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26667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D67269E0-1409-4B27-903E-DF273645BA3B}">
      <dsp:nvSpPr>
        <dsp:cNvPr id="0" name=""/>
        <dsp:cNvSpPr/>
      </dsp:nvSpPr>
      <dsp:spPr>
        <a:xfrm>
          <a:off x="4330825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61BEB3C-984F-4A40-941C-C4A9477C5A2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65AC690E-674B-4E84-8A9C-4E05886315F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C0DD0DD-69A4-484C-9BAB-AB4FB970E24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6B2F35-54A6-48FD-979C-D3C1E17D81F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A7FA11-4FF7-4C58-A333-D19FF7A8FDE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94ABE38D-B28F-4F15-8E7D-806519CD0C3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7603F93D-2700-4B35-96FD-9EA12B4BB6F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D9CBC-62C5-4CC9-9A18-BF154861853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2E1B5CE7-C472-44E1-8DDE-A561666DCBA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5A0FDC-FE92-4D93-8764-30FDD79C47E0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5F847-2238-41DA-9407-58DCD0F68060}">
      <dsp:nvSpPr>
        <dsp:cNvPr id="0" name=""/>
        <dsp:cNvSpPr/>
      </dsp:nvSpPr>
      <dsp:spPr>
        <a:xfrm rot="21385886">
          <a:off x="2961309" y="2164755"/>
          <a:ext cx="867563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867563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B811F-F5CB-4EA5-8813-42917D6DD213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CE8175-C249-4281-8F4D-6097D243934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AEA53A-CFE1-4C6F-8EC6-22C7425F8447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80058101-AD55-4B0F-9A34-42B4373A05CA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C908F035-D192-46F1-95FD-BAA69D02E33C}">
      <dsp:nvSpPr>
        <dsp:cNvPr id="0" name=""/>
        <dsp:cNvSpPr/>
      </dsp:nvSpPr>
      <dsp:spPr>
        <a:xfrm>
          <a:off x="3826767" y="146875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4017786" y="1659776"/>
        <a:ext cx="922321" cy="922321"/>
      </dsp:txXfrm>
    </dsp:sp>
    <dsp:sp modelId="{1919DF08-1AF6-4364-AD1E-967C0791A630}">
      <dsp:nvSpPr>
        <dsp:cNvPr id="0" name=""/>
        <dsp:cNvSpPr/>
      </dsp:nvSpPr>
      <dsp:spPr>
        <a:xfrm>
          <a:off x="5261562" y="146875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261562" y="1468757"/>
        <a:ext cx="1956539" cy="1304359"/>
      </dsp:txXfrm>
    </dsp:sp>
    <dsp:sp modelId="{66A07D47-AC49-4204-9C88-4A10FA01F95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7AF25395-CD29-4460-9514-81E78A0F2F27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56E1D-A57A-4AA3-A78E-F79C16070A29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D7811-963A-4807-BB01-0DA786BAF2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825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E26F0-F87B-4C9E-8C0B-FCF3E0A63E7A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CA2B0-81B9-4872-A32D-322ED6E872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42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5"/>
            <a:r>
              <a:rPr lang="zh-TW" altLang="en-US" dirty="0"/>
              <a:t>第二層</a:t>
            </a:r>
          </a:p>
          <a:p>
            <a:pPr lvl="6"/>
            <a:r>
              <a:rPr lang="zh-TW" altLang="en-US" dirty="0"/>
              <a:t>第三層</a:t>
            </a:r>
          </a:p>
          <a:p>
            <a:pPr lvl="7"/>
            <a:r>
              <a:rPr lang="zh-TW" altLang="en-US" dirty="0"/>
              <a:t>第四層</a:t>
            </a:r>
          </a:p>
          <a:p>
            <a:pPr lvl="8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打擊新冠病毒˙守護健康你我有責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343425"/>
            <a:ext cx="5184575" cy="277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9392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5468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10418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2021-12-13T04:05:26Z</dcterms:modified>
</cp:coreProperties>
</file>