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438E99-709D-421C-83C5-EF17837E6C32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5675263-0994-4824-A18E-6AB906B22C1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CA960F4-61AA-4F58-A8E4-08849A2DBF5A}" type="parTrans" cxnId="{0613592B-6F27-444D-9FBB-2E8C8F9E1DA6}">
      <dgm:prSet/>
      <dgm:spPr/>
      <dgm:t>
        <a:bodyPr/>
        <a:lstStyle/>
        <a:p>
          <a:endParaRPr lang="zh-TW" altLang="en-US"/>
        </a:p>
      </dgm:t>
    </dgm:pt>
    <dgm:pt modelId="{14B657CA-7C74-4D16-A0CA-2A10EBF76ADC}" type="sibTrans" cxnId="{0613592B-6F27-444D-9FBB-2E8C8F9E1DA6}">
      <dgm:prSet/>
      <dgm:spPr/>
      <dgm:t>
        <a:bodyPr/>
        <a:lstStyle/>
        <a:p>
          <a:endParaRPr lang="zh-TW" altLang="en-US"/>
        </a:p>
      </dgm:t>
    </dgm:pt>
    <dgm:pt modelId="{5DEBAA85-E9D4-4FF1-9371-80CB011D6E86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57055A0-E1C1-4354-88E2-22BFAE366B77}" type="parTrans" cxnId="{9BE577DC-8BF5-4A67-A723-3F7C7B70FCB8}">
      <dgm:prSet/>
      <dgm:spPr/>
      <dgm:t>
        <a:bodyPr/>
        <a:lstStyle/>
        <a:p>
          <a:endParaRPr lang="zh-TW" altLang="en-US"/>
        </a:p>
      </dgm:t>
    </dgm:pt>
    <dgm:pt modelId="{E51A8FAA-D7C5-4F8F-B45E-A678004B67FE}" type="sibTrans" cxnId="{9BE577DC-8BF5-4A67-A723-3F7C7B70FCB8}">
      <dgm:prSet/>
      <dgm:spPr/>
      <dgm:t>
        <a:bodyPr/>
        <a:lstStyle/>
        <a:p>
          <a:endParaRPr lang="zh-TW" altLang="en-US"/>
        </a:p>
      </dgm:t>
    </dgm:pt>
    <dgm:pt modelId="{149FBBEC-A710-4489-A043-1DBC6042C3C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C422945-0315-4E07-9732-5419541AEC3D}" type="parTrans" cxnId="{95B55213-FEE2-4788-84BD-DFF71CC703DB}">
      <dgm:prSet/>
      <dgm:spPr/>
      <dgm:t>
        <a:bodyPr/>
        <a:lstStyle/>
        <a:p>
          <a:endParaRPr lang="zh-TW" altLang="en-US"/>
        </a:p>
      </dgm:t>
    </dgm:pt>
    <dgm:pt modelId="{B098792D-8A19-4FE7-ADAF-561BEE8D0534}" type="sibTrans" cxnId="{95B55213-FEE2-4788-84BD-DFF71CC703DB}">
      <dgm:prSet/>
      <dgm:spPr/>
      <dgm:t>
        <a:bodyPr/>
        <a:lstStyle/>
        <a:p>
          <a:endParaRPr lang="zh-TW" altLang="en-US"/>
        </a:p>
      </dgm:t>
    </dgm:pt>
    <dgm:pt modelId="{2C19CFB6-349B-4C61-AA51-3098F3FFF067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8B2C9993-5FCB-4C96-BB64-1F15D0A3AF0C}" type="parTrans" cxnId="{D51E699D-3FB7-47D0-82A8-08AEA0DA930A}">
      <dgm:prSet/>
      <dgm:spPr/>
      <dgm:t>
        <a:bodyPr/>
        <a:lstStyle/>
        <a:p>
          <a:endParaRPr lang="zh-TW" altLang="en-US"/>
        </a:p>
      </dgm:t>
    </dgm:pt>
    <dgm:pt modelId="{B788B676-85A3-405E-8BA9-330BA4F4895D}" type="sibTrans" cxnId="{D51E699D-3FB7-47D0-82A8-08AEA0DA930A}">
      <dgm:prSet/>
      <dgm:spPr/>
      <dgm:t>
        <a:bodyPr/>
        <a:lstStyle/>
        <a:p>
          <a:endParaRPr lang="zh-TW" altLang="en-US"/>
        </a:p>
      </dgm:t>
    </dgm:pt>
    <dgm:pt modelId="{5B0141C3-9813-486C-833A-EA3E146638E9}" type="pres">
      <dgm:prSet presAssocID="{94438E99-709D-421C-83C5-EF17837E6C3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1A724C9-5A29-40F0-BCBA-7B94F1090652}" type="pres">
      <dgm:prSet presAssocID="{94438E99-709D-421C-83C5-EF17837E6C32}" presName="fgShape" presStyleLbl="fgShp" presStyleIdx="0" presStyleCnt="1"/>
      <dgm:spPr/>
    </dgm:pt>
    <dgm:pt modelId="{285AC4CE-0793-40DC-8F4E-6E49F6882B8D}" type="pres">
      <dgm:prSet presAssocID="{94438E99-709D-421C-83C5-EF17837E6C32}" presName="linComp" presStyleCnt="0"/>
      <dgm:spPr/>
    </dgm:pt>
    <dgm:pt modelId="{CDF1100F-96DB-4442-8032-821FBDC69FB4}" type="pres">
      <dgm:prSet presAssocID="{55675263-0994-4824-A18E-6AB906B22C1D}" presName="compNode" presStyleCnt="0"/>
      <dgm:spPr/>
    </dgm:pt>
    <dgm:pt modelId="{B0C59E01-1301-4447-99AA-A9E961811817}" type="pres">
      <dgm:prSet presAssocID="{55675263-0994-4824-A18E-6AB906B22C1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709BC25-0BBB-4879-968E-8056F5D021F2}" type="pres">
      <dgm:prSet presAssocID="{55675263-0994-4824-A18E-6AB906B22C1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9BA744-1973-442A-BFE2-55C8CAF2EF23}" type="pres">
      <dgm:prSet presAssocID="{55675263-0994-4824-A18E-6AB906B22C1D}" presName="invisiNode" presStyleLbl="node1" presStyleIdx="0" presStyleCnt="4"/>
      <dgm:spPr/>
    </dgm:pt>
    <dgm:pt modelId="{43DA17DA-18A6-435F-9299-3BC0AD2AEA4D}" type="pres">
      <dgm:prSet presAssocID="{55675263-0994-4824-A18E-6AB906B22C1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46100C-66B0-4C5B-9CD0-A248A8513EE9}" type="pres">
      <dgm:prSet presAssocID="{14B657CA-7C74-4D16-A0CA-2A10EBF76A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6BD48E-4B01-424B-804F-5D88EFCF63C0}" type="pres">
      <dgm:prSet presAssocID="{5DEBAA85-E9D4-4FF1-9371-80CB011D6E86}" presName="compNode" presStyleCnt="0"/>
      <dgm:spPr/>
    </dgm:pt>
    <dgm:pt modelId="{659BA081-4460-476E-9E95-79907AC760BD}" type="pres">
      <dgm:prSet presAssocID="{5DEBAA85-E9D4-4FF1-9371-80CB011D6E86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FD76747-9F58-4F29-8210-ACC51919B0F8}" type="pres">
      <dgm:prSet presAssocID="{5DEBAA85-E9D4-4FF1-9371-80CB011D6E86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15DCB9-A981-4C46-B2E6-C74B46B1D7E8}" type="pres">
      <dgm:prSet presAssocID="{5DEBAA85-E9D4-4FF1-9371-80CB011D6E86}" presName="invisiNode" presStyleLbl="node1" presStyleIdx="1" presStyleCnt="4"/>
      <dgm:spPr/>
    </dgm:pt>
    <dgm:pt modelId="{ED84B18D-E493-4041-8FFE-D4A5B0C5ACFB}" type="pres">
      <dgm:prSet presAssocID="{5DEBAA85-E9D4-4FF1-9371-80CB011D6E86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C6B48F1-56BB-4163-8B21-2991D8C8CB94}" type="pres">
      <dgm:prSet presAssocID="{E51A8FAA-D7C5-4F8F-B45E-A678004B67F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7C7D53B-B058-4E23-9FBD-26CB858AEDA6}" type="pres">
      <dgm:prSet presAssocID="{149FBBEC-A710-4489-A043-1DBC6042C3C2}" presName="compNode" presStyleCnt="0"/>
      <dgm:spPr/>
    </dgm:pt>
    <dgm:pt modelId="{419AFA56-2950-45AD-90E5-9D7BF4360AB5}" type="pres">
      <dgm:prSet presAssocID="{149FBBEC-A710-4489-A043-1DBC6042C3C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B41E61F-319D-426B-9432-007C0636E2D7}" type="pres">
      <dgm:prSet presAssocID="{149FBBEC-A710-4489-A043-1DBC6042C3C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417F64-F5A6-4E25-B2F1-EC29FDF738DC}" type="pres">
      <dgm:prSet presAssocID="{149FBBEC-A710-4489-A043-1DBC6042C3C2}" presName="invisiNode" presStyleLbl="node1" presStyleIdx="2" presStyleCnt="4"/>
      <dgm:spPr/>
    </dgm:pt>
    <dgm:pt modelId="{F79C911E-932B-4101-A561-5DEA8566B473}" type="pres">
      <dgm:prSet presAssocID="{149FBBEC-A710-4489-A043-1DBC6042C3C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738C06E-FBF3-4A6D-9FD8-EBAC37D38E72}" type="pres">
      <dgm:prSet presAssocID="{B098792D-8A19-4FE7-ADAF-561BEE8D053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89385A4-BF3D-48D8-AF78-A84A1600F353}" type="pres">
      <dgm:prSet presAssocID="{2C19CFB6-349B-4C61-AA51-3098F3FFF067}" presName="compNode" presStyleCnt="0"/>
      <dgm:spPr/>
    </dgm:pt>
    <dgm:pt modelId="{63E9395F-EB87-4766-97C6-78DAFE7C9A44}" type="pres">
      <dgm:prSet presAssocID="{2C19CFB6-349B-4C61-AA51-3098F3FFF06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BB1F635-6366-4250-B2F2-D04D42A4AD73}" type="pres">
      <dgm:prSet presAssocID="{2C19CFB6-349B-4C61-AA51-3098F3FFF06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D24B42-262D-480E-9FC6-549E16349A07}" type="pres">
      <dgm:prSet presAssocID="{2C19CFB6-349B-4C61-AA51-3098F3FFF067}" presName="invisiNode" presStyleLbl="node1" presStyleIdx="3" presStyleCnt="4"/>
      <dgm:spPr/>
    </dgm:pt>
    <dgm:pt modelId="{D2D3FEFF-BBE6-4D45-9815-28AF3755469C}" type="pres">
      <dgm:prSet presAssocID="{2C19CFB6-349B-4C61-AA51-3098F3FFF067}" presName="imagNode" presStyleLbl="fgImgPlace1" presStyleIdx="3" presStyleCnt="4"/>
      <dgm:spPr>
        <a:blipFill rotWithShape="1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E1CED3F-042C-4EA1-9DF2-F22D00EDCDD7}" type="presOf" srcId="{14B657CA-7C74-4D16-A0CA-2A10EBF76ADC}" destId="{BA46100C-66B0-4C5B-9CD0-A248A8513EE9}" srcOrd="0" destOrd="0" presId="urn:microsoft.com/office/officeart/2005/8/layout/hList7"/>
    <dgm:cxn modelId="{B614A02E-613D-439A-8BC6-4FEF5E8F101D}" type="presOf" srcId="{55675263-0994-4824-A18E-6AB906B22C1D}" destId="{B0C59E01-1301-4447-99AA-A9E961811817}" srcOrd="0" destOrd="0" presId="urn:microsoft.com/office/officeart/2005/8/layout/hList7"/>
    <dgm:cxn modelId="{D51E699D-3FB7-47D0-82A8-08AEA0DA930A}" srcId="{94438E99-709D-421C-83C5-EF17837E6C32}" destId="{2C19CFB6-349B-4C61-AA51-3098F3FFF067}" srcOrd="3" destOrd="0" parTransId="{8B2C9993-5FCB-4C96-BB64-1F15D0A3AF0C}" sibTransId="{B788B676-85A3-405E-8BA9-330BA4F4895D}"/>
    <dgm:cxn modelId="{4DABD356-1877-4416-990E-8EA8F32491D8}" type="presOf" srcId="{55675263-0994-4824-A18E-6AB906B22C1D}" destId="{5709BC25-0BBB-4879-968E-8056F5D021F2}" srcOrd="1" destOrd="0" presId="urn:microsoft.com/office/officeart/2005/8/layout/hList7"/>
    <dgm:cxn modelId="{0613592B-6F27-444D-9FBB-2E8C8F9E1DA6}" srcId="{94438E99-709D-421C-83C5-EF17837E6C32}" destId="{55675263-0994-4824-A18E-6AB906B22C1D}" srcOrd="0" destOrd="0" parTransId="{7CA960F4-61AA-4F58-A8E4-08849A2DBF5A}" sibTransId="{14B657CA-7C74-4D16-A0CA-2A10EBF76ADC}"/>
    <dgm:cxn modelId="{E907394C-DD82-4043-88FD-BE746AB990E1}" type="presOf" srcId="{149FBBEC-A710-4489-A043-1DBC6042C3C2}" destId="{2B41E61F-319D-426B-9432-007C0636E2D7}" srcOrd="1" destOrd="0" presId="urn:microsoft.com/office/officeart/2005/8/layout/hList7"/>
    <dgm:cxn modelId="{9937F2F1-A7A8-4CCE-A126-F866580ED165}" type="presOf" srcId="{94438E99-709D-421C-83C5-EF17837E6C32}" destId="{5B0141C3-9813-486C-833A-EA3E146638E9}" srcOrd="0" destOrd="0" presId="urn:microsoft.com/office/officeart/2005/8/layout/hList7"/>
    <dgm:cxn modelId="{6357DC24-05C9-48C7-8211-D15AC4FF91AA}" type="presOf" srcId="{5DEBAA85-E9D4-4FF1-9371-80CB011D6E86}" destId="{659BA081-4460-476E-9E95-79907AC760BD}" srcOrd="0" destOrd="0" presId="urn:microsoft.com/office/officeart/2005/8/layout/hList7"/>
    <dgm:cxn modelId="{95B55213-FEE2-4788-84BD-DFF71CC703DB}" srcId="{94438E99-709D-421C-83C5-EF17837E6C32}" destId="{149FBBEC-A710-4489-A043-1DBC6042C3C2}" srcOrd="2" destOrd="0" parTransId="{4C422945-0315-4E07-9732-5419541AEC3D}" sibTransId="{B098792D-8A19-4FE7-ADAF-561BEE8D0534}"/>
    <dgm:cxn modelId="{9BE577DC-8BF5-4A67-A723-3F7C7B70FCB8}" srcId="{94438E99-709D-421C-83C5-EF17837E6C32}" destId="{5DEBAA85-E9D4-4FF1-9371-80CB011D6E86}" srcOrd="1" destOrd="0" parTransId="{657055A0-E1C1-4354-88E2-22BFAE366B77}" sibTransId="{E51A8FAA-D7C5-4F8F-B45E-A678004B67FE}"/>
    <dgm:cxn modelId="{C9A4B22E-6902-4B5D-ACFE-3BF52B9AA91B}" type="presOf" srcId="{B098792D-8A19-4FE7-ADAF-561BEE8D0534}" destId="{D738C06E-FBF3-4A6D-9FD8-EBAC37D38E72}" srcOrd="0" destOrd="0" presId="urn:microsoft.com/office/officeart/2005/8/layout/hList7"/>
    <dgm:cxn modelId="{76F8B815-9250-4256-813D-8FCA253CA5A3}" type="presOf" srcId="{E51A8FAA-D7C5-4F8F-B45E-A678004B67FE}" destId="{FC6B48F1-56BB-4163-8B21-2991D8C8CB94}" srcOrd="0" destOrd="0" presId="urn:microsoft.com/office/officeart/2005/8/layout/hList7"/>
    <dgm:cxn modelId="{54E8F583-9F5D-403F-A2A7-1DA332364C1D}" type="presOf" srcId="{2C19CFB6-349B-4C61-AA51-3098F3FFF067}" destId="{3BB1F635-6366-4250-B2F2-D04D42A4AD73}" srcOrd="1" destOrd="0" presId="urn:microsoft.com/office/officeart/2005/8/layout/hList7"/>
    <dgm:cxn modelId="{15288633-957D-4834-87EC-03629A99DB0A}" type="presOf" srcId="{5DEBAA85-E9D4-4FF1-9371-80CB011D6E86}" destId="{5FD76747-9F58-4F29-8210-ACC51919B0F8}" srcOrd="1" destOrd="0" presId="urn:microsoft.com/office/officeart/2005/8/layout/hList7"/>
    <dgm:cxn modelId="{424798CB-B388-4055-8E2D-0E4C8CA50FDD}" type="presOf" srcId="{149FBBEC-A710-4489-A043-1DBC6042C3C2}" destId="{419AFA56-2950-45AD-90E5-9D7BF4360AB5}" srcOrd="0" destOrd="0" presId="urn:microsoft.com/office/officeart/2005/8/layout/hList7"/>
    <dgm:cxn modelId="{F4CEF187-20CE-4BDA-A95B-B70D1105B230}" type="presOf" srcId="{2C19CFB6-349B-4C61-AA51-3098F3FFF067}" destId="{63E9395F-EB87-4766-97C6-78DAFE7C9A44}" srcOrd="0" destOrd="0" presId="urn:microsoft.com/office/officeart/2005/8/layout/hList7"/>
    <dgm:cxn modelId="{9848D5C7-05E1-42CE-802B-0C8EBBD2A01B}" type="presParOf" srcId="{5B0141C3-9813-486C-833A-EA3E146638E9}" destId="{F1A724C9-5A29-40F0-BCBA-7B94F1090652}" srcOrd="0" destOrd="0" presId="urn:microsoft.com/office/officeart/2005/8/layout/hList7"/>
    <dgm:cxn modelId="{D18801BF-BD46-4B12-BE57-D192090C1E5E}" type="presParOf" srcId="{5B0141C3-9813-486C-833A-EA3E146638E9}" destId="{285AC4CE-0793-40DC-8F4E-6E49F6882B8D}" srcOrd="1" destOrd="0" presId="urn:microsoft.com/office/officeart/2005/8/layout/hList7"/>
    <dgm:cxn modelId="{2485E1B4-7B44-454A-B1CC-EA77DC2C4522}" type="presParOf" srcId="{285AC4CE-0793-40DC-8F4E-6E49F6882B8D}" destId="{CDF1100F-96DB-4442-8032-821FBDC69FB4}" srcOrd="0" destOrd="0" presId="urn:microsoft.com/office/officeart/2005/8/layout/hList7"/>
    <dgm:cxn modelId="{B436C3A5-863B-4DDC-ADB9-FF0406ACA352}" type="presParOf" srcId="{CDF1100F-96DB-4442-8032-821FBDC69FB4}" destId="{B0C59E01-1301-4447-99AA-A9E961811817}" srcOrd="0" destOrd="0" presId="urn:microsoft.com/office/officeart/2005/8/layout/hList7"/>
    <dgm:cxn modelId="{15A2FC2F-A75E-4CE9-BA5B-7D3659438182}" type="presParOf" srcId="{CDF1100F-96DB-4442-8032-821FBDC69FB4}" destId="{5709BC25-0BBB-4879-968E-8056F5D021F2}" srcOrd="1" destOrd="0" presId="urn:microsoft.com/office/officeart/2005/8/layout/hList7"/>
    <dgm:cxn modelId="{228941B2-993C-430D-9F75-7E121AC49976}" type="presParOf" srcId="{CDF1100F-96DB-4442-8032-821FBDC69FB4}" destId="{3A9BA744-1973-442A-BFE2-55C8CAF2EF23}" srcOrd="2" destOrd="0" presId="urn:microsoft.com/office/officeart/2005/8/layout/hList7"/>
    <dgm:cxn modelId="{F7E6AA0D-C986-4349-B7B4-F8ED0F4092C7}" type="presParOf" srcId="{CDF1100F-96DB-4442-8032-821FBDC69FB4}" destId="{43DA17DA-18A6-435F-9299-3BC0AD2AEA4D}" srcOrd="3" destOrd="0" presId="urn:microsoft.com/office/officeart/2005/8/layout/hList7"/>
    <dgm:cxn modelId="{8CA08836-C6BD-431E-A1C0-05CCAE6CB462}" type="presParOf" srcId="{285AC4CE-0793-40DC-8F4E-6E49F6882B8D}" destId="{BA46100C-66B0-4C5B-9CD0-A248A8513EE9}" srcOrd="1" destOrd="0" presId="urn:microsoft.com/office/officeart/2005/8/layout/hList7"/>
    <dgm:cxn modelId="{F5B40B66-E0D5-48BA-BD1E-A8EECA1C4156}" type="presParOf" srcId="{285AC4CE-0793-40DC-8F4E-6E49F6882B8D}" destId="{226BD48E-4B01-424B-804F-5D88EFCF63C0}" srcOrd="2" destOrd="0" presId="urn:microsoft.com/office/officeart/2005/8/layout/hList7"/>
    <dgm:cxn modelId="{34DD867C-4E1B-4CA6-977D-B09D380CC11F}" type="presParOf" srcId="{226BD48E-4B01-424B-804F-5D88EFCF63C0}" destId="{659BA081-4460-476E-9E95-79907AC760BD}" srcOrd="0" destOrd="0" presId="urn:microsoft.com/office/officeart/2005/8/layout/hList7"/>
    <dgm:cxn modelId="{F558C83A-4B9D-4695-BD6F-B2F56F8446CD}" type="presParOf" srcId="{226BD48E-4B01-424B-804F-5D88EFCF63C0}" destId="{5FD76747-9F58-4F29-8210-ACC51919B0F8}" srcOrd="1" destOrd="0" presId="urn:microsoft.com/office/officeart/2005/8/layout/hList7"/>
    <dgm:cxn modelId="{53347DD1-2DAA-47B5-B30A-9394E07CB334}" type="presParOf" srcId="{226BD48E-4B01-424B-804F-5D88EFCF63C0}" destId="{C415DCB9-A981-4C46-B2E6-C74B46B1D7E8}" srcOrd="2" destOrd="0" presId="urn:microsoft.com/office/officeart/2005/8/layout/hList7"/>
    <dgm:cxn modelId="{7DB079F1-0838-4309-BCCA-AFD721F3199F}" type="presParOf" srcId="{226BD48E-4B01-424B-804F-5D88EFCF63C0}" destId="{ED84B18D-E493-4041-8FFE-D4A5B0C5ACFB}" srcOrd="3" destOrd="0" presId="urn:microsoft.com/office/officeart/2005/8/layout/hList7"/>
    <dgm:cxn modelId="{C107ECA7-DFAA-4F00-B7D3-E6219DCCA68B}" type="presParOf" srcId="{285AC4CE-0793-40DC-8F4E-6E49F6882B8D}" destId="{FC6B48F1-56BB-4163-8B21-2991D8C8CB94}" srcOrd="3" destOrd="0" presId="urn:microsoft.com/office/officeart/2005/8/layout/hList7"/>
    <dgm:cxn modelId="{ABE87EB6-7DF0-4896-BF7C-2596310A02FF}" type="presParOf" srcId="{285AC4CE-0793-40DC-8F4E-6E49F6882B8D}" destId="{17C7D53B-B058-4E23-9FBD-26CB858AEDA6}" srcOrd="4" destOrd="0" presId="urn:microsoft.com/office/officeart/2005/8/layout/hList7"/>
    <dgm:cxn modelId="{992FA1AE-F082-4A2C-AC12-98DAC35B20AC}" type="presParOf" srcId="{17C7D53B-B058-4E23-9FBD-26CB858AEDA6}" destId="{419AFA56-2950-45AD-90E5-9D7BF4360AB5}" srcOrd="0" destOrd="0" presId="urn:microsoft.com/office/officeart/2005/8/layout/hList7"/>
    <dgm:cxn modelId="{E23179AE-CF8D-469E-9DCA-C5FEE09A95AF}" type="presParOf" srcId="{17C7D53B-B058-4E23-9FBD-26CB858AEDA6}" destId="{2B41E61F-319D-426B-9432-007C0636E2D7}" srcOrd="1" destOrd="0" presId="urn:microsoft.com/office/officeart/2005/8/layout/hList7"/>
    <dgm:cxn modelId="{AA5E3E58-A256-48CA-B3E6-C923F909E5BB}" type="presParOf" srcId="{17C7D53B-B058-4E23-9FBD-26CB858AEDA6}" destId="{E3417F64-F5A6-4E25-B2F1-EC29FDF738DC}" srcOrd="2" destOrd="0" presId="urn:microsoft.com/office/officeart/2005/8/layout/hList7"/>
    <dgm:cxn modelId="{76AA77E2-6646-400D-BD23-81533055B135}" type="presParOf" srcId="{17C7D53B-B058-4E23-9FBD-26CB858AEDA6}" destId="{F79C911E-932B-4101-A561-5DEA8566B473}" srcOrd="3" destOrd="0" presId="urn:microsoft.com/office/officeart/2005/8/layout/hList7"/>
    <dgm:cxn modelId="{16F8502C-E499-45CE-BEF3-AB5C4B732357}" type="presParOf" srcId="{285AC4CE-0793-40DC-8F4E-6E49F6882B8D}" destId="{D738C06E-FBF3-4A6D-9FD8-EBAC37D38E72}" srcOrd="5" destOrd="0" presId="urn:microsoft.com/office/officeart/2005/8/layout/hList7"/>
    <dgm:cxn modelId="{AA7C9017-5008-422B-BF04-BCC8D04C55AE}" type="presParOf" srcId="{285AC4CE-0793-40DC-8F4E-6E49F6882B8D}" destId="{D89385A4-BF3D-48D8-AF78-A84A1600F353}" srcOrd="6" destOrd="0" presId="urn:microsoft.com/office/officeart/2005/8/layout/hList7"/>
    <dgm:cxn modelId="{40740A65-4BE4-4425-BAE2-45D1A83CCA46}" type="presParOf" srcId="{D89385A4-BF3D-48D8-AF78-A84A1600F353}" destId="{63E9395F-EB87-4766-97C6-78DAFE7C9A44}" srcOrd="0" destOrd="0" presId="urn:microsoft.com/office/officeart/2005/8/layout/hList7"/>
    <dgm:cxn modelId="{321DDCAA-F97F-41A8-B15E-95B31CA6DD2C}" type="presParOf" srcId="{D89385A4-BF3D-48D8-AF78-A84A1600F353}" destId="{3BB1F635-6366-4250-B2F2-D04D42A4AD73}" srcOrd="1" destOrd="0" presId="urn:microsoft.com/office/officeart/2005/8/layout/hList7"/>
    <dgm:cxn modelId="{D439A3CF-B5E9-490D-BD15-BDA625599E49}" type="presParOf" srcId="{D89385A4-BF3D-48D8-AF78-A84A1600F353}" destId="{E5D24B42-262D-480E-9FC6-549E16349A07}" srcOrd="2" destOrd="0" presId="urn:microsoft.com/office/officeart/2005/8/layout/hList7"/>
    <dgm:cxn modelId="{B51EABBB-66CA-42CD-B3FB-FEB843C064DE}" type="presParOf" srcId="{D89385A4-BF3D-48D8-AF78-A84A1600F353}" destId="{D2D3FEFF-BBE6-4D45-9815-28AF3755469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59A9B7-2800-4766-92BE-D7A3748AFCCC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831C0F6-496A-42BA-B406-D2F9B1F6A6D9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7AE468D6-984F-40BF-A960-DDB61B10DDD0}" type="parTrans" cxnId="{F139D2FF-DC41-473D-89EE-0CADD6554D8D}">
      <dgm:prSet/>
      <dgm:spPr/>
      <dgm:t>
        <a:bodyPr/>
        <a:lstStyle/>
        <a:p>
          <a:endParaRPr lang="zh-TW" altLang="en-US"/>
        </a:p>
      </dgm:t>
    </dgm:pt>
    <dgm:pt modelId="{958DFC4A-D573-48FA-A522-2E7B89B3CC48}" type="sibTrans" cxnId="{F139D2FF-DC41-473D-89EE-0CADD6554D8D}">
      <dgm:prSet/>
      <dgm:spPr/>
      <dgm:t>
        <a:bodyPr/>
        <a:lstStyle/>
        <a:p>
          <a:endParaRPr lang="zh-TW" altLang="en-US"/>
        </a:p>
      </dgm:t>
    </dgm:pt>
    <dgm:pt modelId="{2CB36C1F-BF66-4EE5-8763-3237176D7AE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C16E7CB-3676-4E1F-B2D3-6ABE6DAEB8B8}" type="parTrans" cxnId="{7390BB43-271D-4B55-8144-DECDF96EE3D8}">
      <dgm:prSet/>
      <dgm:spPr/>
      <dgm:t>
        <a:bodyPr/>
        <a:lstStyle/>
        <a:p>
          <a:endParaRPr lang="zh-TW" altLang="en-US"/>
        </a:p>
      </dgm:t>
    </dgm:pt>
    <dgm:pt modelId="{B47909FF-16BD-4425-9656-961BD1A8D53C}" type="sibTrans" cxnId="{7390BB43-271D-4B55-8144-DECDF96EE3D8}">
      <dgm:prSet/>
      <dgm:spPr/>
      <dgm:t>
        <a:bodyPr/>
        <a:lstStyle/>
        <a:p>
          <a:endParaRPr lang="zh-TW" altLang="en-US"/>
        </a:p>
      </dgm:t>
    </dgm:pt>
    <dgm:pt modelId="{AFC0499A-967A-4644-B108-9B029FB69C6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1FE0D28C-74DB-4438-948B-229EA1A5A8C5}" type="parTrans" cxnId="{8AB65E30-8C79-4627-841B-2D9FC5BC6604}">
      <dgm:prSet/>
      <dgm:spPr/>
      <dgm:t>
        <a:bodyPr/>
        <a:lstStyle/>
        <a:p>
          <a:endParaRPr lang="zh-TW" altLang="en-US"/>
        </a:p>
      </dgm:t>
    </dgm:pt>
    <dgm:pt modelId="{3BDE0AFF-5882-46E6-860C-03A742FC4C46}" type="sibTrans" cxnId="{8AB65E30-8C79-4627-841B-2D9FC5BC6604}">
      <dgm:prSet/>
      <dgm:spPr/>
      <dgm:t>
        <a:bodyPr/>
        <a:lstStyle/>
        <a:p>
          <a:endParaRPr lang="zh-TW" altLang="en-US"/>
        </a:p>
      </dgm:t>
    </dgm:pt>
    <dgm:pt modelId="{E94063E1-5C80-4EF3-A483-EF23B9D4EDC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2B99A0C-B3FC-4422-82AC-8ED6CA7D0EFB}" type="parTrans" cxnId="{77FF081A-B6BF-42B7-8AEA-9DE0386FBB9C}">
      <dgm:prSet/>
      <dgm:spPr/>
      <dgm:t>
        <a:bodyPr/>
        <a:lstStyle/>
        <a:p>
          <a:endParaRPr lang="zh-TW" altLang="en-US"/>
        </a:p>
      </dgm:t>
    </dgm:pt>
    <dgm:pt modelId="{AC6D6A34-E832-46C1-BE67-108B6384A7B6}" type="sibTrans" cxnId="{77FF081A-B6BF-42B7-8AEA-9DE0386FBB9C}">
      <dgm:prSet/>
      <dgm:spPr/>
      <dgm:t>
        <a:bodyPr/>
        <a:lstStyle/>
        <a:p>
          <a:endParaRPr lang="zh-TW" altLang="en-US"/>
        </a:p>
      </dgm:t>
    </dgm:pt>
    <dgm:pt modelId="{A983D05F-A7DB-46C4-9B35-339AE6E45450}" type="pres">
      <dgm:prSet presAssocID="{6559A9B7-2800-4766-92BE-D7A3748AFCCC}" presName="diagram" presStyleCnt="0">
        <dgm:presLayoutVars>
          <dgm:dir/>
        </dgm:presLayoutVars>
      </dgm:prSet>
      <dgm:spPr/>
    </dgm:pt>
    <dgm:pt modelId="{4B904157-223C-4423-97B8-CB182DAEA816}" type="pres">
      <dgm:prSet presAssocID="{0831C0F6-496A-42BA-B406-D2F9B1F6A6D9}" presName="composite" presStyleCnt="0"/>
      <dgm:spPr/>
    </dgm:pt>
    <dgm:pt modelId="{62D08FBE-B649-4328-B3E7-A720A279E7ED}" type="pres">
      <dgm:prSet presAssocID="{0831C0F6-496A-42BA-B406-D2F9B1F6A6D9}" presName="Image" presStyleLbl="bgShp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91C3A4F2-2183-4ECA-97C4-8AD3A187C626}" type="pres">
      <dgm:prSet presAssocID="{0831C0F6-496A-42BA-B406-D2F9B1F6A6D9}" presName="Parent" presStyleLbl="node0" presStyleIdx="0" presStyleCnt="2">
        <dgm:presLayoutVars>
          <dgm:bulletEnabled val="1"/>
        </dgm:presLayoutVars>
      </dgm:prSet>
      <dgm:spPr/>
    </dgm:pt>
    <dgm:pt modelId="{0F099ADB-DFF6-452E-930E-22AE5F187321}" type="pres">
      <dgm:prSet presAssocID="{958DFC4A-D573-48FA-A522-2E7B89B3CC48}" presName="sibTrans" presStyleCnt="0"/>
      <dgm:spPr/>
    </dgm:pt>
    <dgm:pt modelId="{A90EF846-40D4-4003-B90B-50123CAE08F4}" type="pres">
      <dgm:prSet presAssocID="{AFC0499A-967A-4644-B108-9B029FB69C60}" presName="composite" presStyleCnt="0"/>
      <dgm:spPr/>
    </dgm:pt>
    <dgm:pt modelId="{8CE38B39-3C99-4A17-BCAD-F88D7D97CE52}" type="pres">
      <dgm:prSet presAssocID="{AFC0499A-967A-4644-B108-9B029FB69C60}" presName="Image" presStyleLbl="bgShp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34DAEB01-772A-4571-9F30-A2079447599D}" type="pres">
      <dgm:prSet presAssocID="{AFC0499A-967A-4644-B108-9B029FB69C60}" presName="Parent" presStyleLbl="node0" presStyleIdx="1" presStyleCnt="2">
        <dgm:presLayoutVars>
          <dgm:bulletEnabled val="1"/>
        </dgm:presLayoutVars>
      </dgm:prSet>
      <dgm:spPr/>
    </dgm:pt>
  </dgm:ptLst>
  <dgm:cxnLst>
    <dgm:cxn modelId="{9450D2D1-0E4C-43E2-8B9B-12DBCE6D40E9}" type="presOf" srcId="{2CB36C1F-BF66-4EE5-8763-3237176D7AE0}" destId="{91C3A4F2-2183-4ECA-97C4-8AD3A187C626}" srcOrd="0" destOrd="1" presId="urn:microsoft.com/office/officeart/2008/layout/BendingPictureCaption"/>
    <dgm:cxn modelId="{2B9DF69E-8890-4C84-91CC-37F60D05FBB7}" type="presOf" srcId="{0831C0F6-496A-42BA-B406-D2F9B1F6A6D9}" destId="{91C3A4F2-2183-4ECA-97C4-8AD3A187C626}" srcOrd="0" destOrd="0" presId="urn:microsoft.com/office/officeart/2008/layout/BendingPictureCaption"/>
    <dgm:cxn modelId="{83022904-AE27-4345-95A7-5D1A41771078}" type="presOf" srcId="{E94063E1-5C80-4EF3-A483-EF23B9D4EDCC}" destId="{34DAEB01-772A-4571-9F30-A2079447599D}" srcOrd="0" destOrd="1" presId="urn:microsoft.com/office/officeart/2008/layout/BendingPictureCaption"/>
    <dgm:cxn modelId="{F91A6E56-1CC8-434F-8E18-1F2AEF35721A}" type="presOf" srcId="{AFC0499A-967A-4644-B108-9B029FB69C60}" destId="{34DAEB01-772A-4571-9F30-A2079447599D}" srcOrd="0" destOrd="0" presId="urn:microsoft.com/office/officeart/2008/layout/BendingPictureCaption"/>
    <dgm:cxn modelId="{77FF081A-B6BF-42B7-8AEA-9DE0386FBB9C}" srcId="{AFC0499A-967A-4644-B108-9B029FB69C60}" destId="{E94063E1-5C80-4EF3-A483-EF23B9D4EDCC}" srcOrd="0" destOrd="0" parTransId="{82B99A0C-B3FC-4422-82AC-8ED6CA7D0EFB}" sibTransId="{AC6D6A34-E832-46C1-BE67-108B6384A7B6}"/>
    <dgm:cxn modelId="{7390BB43-271D-4B55-8144-DECDF96EE3D8}" srcId="{0831C0F6-496A-42BA-B406-D2F9B1F6A6D9}" destId="{2CB36C1F-BF66-4EE5-8763-3237176D7AE0}" srcOrd="0" destOrd="0" parTransId="{FC16E7CB-3676-4E1F-B2D3-6ABE6DAEB8B8}" sibTransId="{B47909FF-16BD-4425-9656-961BD1A8D53C}"/>
    <dgm:cxn modelId="{8AB65E30-8C79-4627-841B-2D9FC5BC6604}" srcId="{6559A9B7-2800-4766-92BE-D7A3748AFCCC}" destId="{AFC0499A-967A-4644-B108-9B029FB69C60}" srcOrd="1" destOrd="0" parTransId="{1FE0D28C-74DB-4438-948B-229EA1A5A8C5}" sibTransId="{3BDE0AFF-5882-46E6-860C-03A742FC4C46}"/>
    <dgm:cxn modelId="{79A6776C-87DD-45EC-9A17-56F2B70B17A0}" type="presOf" srcId="{6559A9B7-2800-4766-92BE-D7A3748AFCCC}" destId="{A983D05F-A7DB-46C4-9B35-339AE6E45450}" srcOrd="0" destOrd="0" presId="urn:microsoft.com/office/officeart/2008/layout/BendingPictureCaption"/>
    <dgm:cxn modelId="{F139D2FF-DC41-473D-89EE-0CADD6554D8D}" srcId="{6559A9B7-2800-4766-92BE-D7A3748AFCCC}" destId="{0831C0F6-496A-42BA-B406-D2F9B1F6A6D9}" srcOrd="0" destOrd="0" parTransId="{7AE468D6-984F-40BF-A960-DDB61B10DDD0}" sibTransId="{958DFC4A-D573-48FA-A522-2E7B89B3CC48}"/>
    <dgm:cxn modelId="{0FAF4637-DE41-4B01-8CA7-7232F0A2D992}" type="presParOf" srcId="{A983D05F-A7DB-46C4-9B35-339AE6E45450}" destId="{4B904157-223C-4423-97B8-CB182DAEA816}" srcOrd="0" destOrd="0" presId="urn:microsoft.com/office/officeart/2008/layout/BendingPictureCaption"/>
    <dgm:cxn modelId="{A18F6D4C-C92B-449D-9140-FA394BA22407}" type="presParOf" srcId="{4B904157-223C-4423-97B8-CB182DAEA816}" destId="{62D08FBE-B649-4328-B3E7-A720A279E7ED}" srcOrd="0" destOrd="0" presId="urn:microsoft.com/office/officeart/2008/layout/BendingPictureCaption"/>
    <dgm:cxn modelId="{94AC57F7-EDDD-4DC8-883A-9058D0D154F1}" type="presParOf" srcId="{4B904157-223C-4423-97B8-CB182DAEA816}" destId="{91C3A4F2-2183-4ECA-97C4-8AD3A187C626}" srcOrd="1" destOrd="0" presId="urn:microsoft.com/office/officeart/2008/layout/BendingPictureCaption"/>
    <dgm:cxn modelId="{1116CFBC-FA80-4565-9801-C1A4C5C2D323}" type="presParOf" srcId="{A983D05F-A7DB-46C4-9B35-339AE6E45450}" destId="{0F099ADB-DFF6-452E-930E-22AE5F187321}" srcOrd="1" destOrd="0" presId="urn:microsoft.com/office/officeart/2008/layout/BendingPictureCaption"/>
    <dgm:cxn modelId="{82DC3CE8-4454-4E10-B971-3432E1BBBB62}" type="presParOf" srcId="{A983D05F-A7DB-46C4-9B35-339AE6E45450}" destId="{A90EF846-40D4-4003-B90B-50123CAE08F4}" srcOrd="2" destOrd="0" presId="urn:microsoft.com/office/officeart/2008/layout/BendingPictureCaption"/>
    <dgm:cxn modelId="{A87FBBEC-ABAB-47B7-A89A-640DFE7B245C}" type="presParOf" srcId="{A90EF846-40D4-4003-B90B-50123CAE08F4}" destId="{8CE38B39-3C99-4A17-BCAD-F88D7D97CE52}" srcOrd="0" destOrd="0" presId="urn:microsoft.com/office/officeart/2008/layout/BendingPictureCaption"/>
    <dgm:cxn modelId="{126445C6-2460-48FD-B21D-D4A86CBE8F1A}" type="presParOf" srcId="{A90EF846-40D4-4003-B90B-50123CAE08F4}" destId="{34DAEB01-772A-4571-9F30-A2079447599D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517F7D-588C-41F2-BC8F-971CB6CCE50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A8B1E32-7968-4614-ADB4-CB651F2764BA}">
      <dgm:prSet/>
      <dgm:spPr/>
      <dgm:t>
        <a:bodyPr/>
        <a:lstStyle/>
        <a:p>
          <a:pPr rtl="0"/>
          <a:r>
            <a:rPr lang="zh-TW" dirty="0" smtClean="0"/>
            <a:t>衛福部疾</a:t>
          </a:r>
          <a:r>
            <a:rPr lang="zh-TW" dirty="0" smtClean="0">
              <a:hlinkClick xmlns:r="http://schemas.openxmlformats.org/officeDocument/2006/relationships" r:id="rId1"/>
            </a:rPr>
            <a:t>管</a:t>
          </a:r>
          <a:r>
            <a:rPr lang="zh-TW" dirty="0" smtClean="0"/>
            <a:t>署</a:t>
          </a:r>
          <a:endParaRPr lang="zh-TW" dirty="0"/>
        </a:p>
      </dgm:t>
    </dgm:pt>
    <dgm:pt modelId="{A399469F-BBB2-49F1-8E37-8E58F0FB0605}" type="parTrans" cxnId="{0239AC30-1012-4481-9A32-865A8792AFF5}">
      <dgm:prSet/>
      <dgm:spPr/>
      <dgm:t>
        <a:bodyPr/>
        <a:lstStyle/>
        <a:p>
          <a:endParaRPr lang="zh-TW" altLang="en-US"/>
        </a:p>
      </dgm:t>
    </dgm:pt>
    <dgm:pt modelId="{B86F474B-50E7-4195-A61C-17A5751A8F94}" type="sibTrans" cxnId="{0239AC30-1012-4481-9A32-865A8792AFF5}">
      <dgm:prSet/>
      <dgm:spPr/>
      <dgm:t>
        <a:bodyPr/>
        <a:lstStyle/>
        <a:p>
          <a:endParaRPr lang="zh-TW" altLang="en-US"/>
        </a:p>
      </dgm:t>
    </dgm:pt>
    <dgm:pt modelId="{D31B0B98-ECC7-4FC3-BDDC-D8AAF2A2FF8C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26D3642-38D6-4906-9F05-8093CB35B2F1}" type="parTrans" cxnId="{E9B0AA2E-93DE-4AD7-B179-02A0D7BADF33}">
      <dgm:prSet/>
      <dgm:spPr/>
      <dgm:t>
        <a:bodyPr/>
        <a:lstStyle/>
        <a:p>
          <a:endParaRPr lang="zh-TW" altLang="en-US"/>
        </a:p>
      </dgm:t>
    </dgm:pt>
    <dgm:pt modelId="{0DEA76F8-80FC-4DE1-81B6-AE68371FD975}" type="sibTrans" cxnId="{E9B0AA2E-93DE-4AD7-B179-02A0D7BADF33}">
      <dgm:prSet/>
      <dgm:spPr/>
      <dgm:t>
        <a:bodyPr/>
        <a:lstStyle/>
        <a:p>
          <a:endParaRPr lang="zh-TW" altLang="en-US"/>
        </a:p>
      </dgm:t>
    </dgm:pt>
    <dgm:pt modelId="{848402CB-B5FE-4D7D-9F86-655AA171C3B0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CA630A7-BEE9-4A86-8053-92E28DC7C64F}" type="parTrans" cxnId="{1847CE4B-2AF4-4C01-86AC-7CFF6ECE16E2}">
      <dgm:prSet/>
      <dgm:spPr/>
      <dgm:t>
        <a:bodyPr/>
        <a:lstStyle/>
        <a:p>
          <a:endParaRPr lang="zh-TW" altLang="en-US"/>
        </a:p>
      </dgm:t>
    </dgm:pt>
    <dgm:pt modelId="{8CDF8CCF-F9E3-4943-BBA3-2873E8E4D620}" type="sibTrans" cxnId="{1847CE4B-2AF4-4C01-86AC-7CFF6ECE16E2}">
      <dgm:prSet/>
      <dgm:spPr/>
      <dgm:t>
        <a:bodyPr/>
        <a:lstStyle/>
        <a:p>
          <a:endParaRPr lang="zh-TW" altLang="en-US"/>
        </a:p>
      </dgm:t>
    </dgm:pt>
    <dgm:pt modelId="{5FB278EE-73C6-4110-A1D7-FF31EA8B337C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14B4D549-C499-4F6B-B076-714D581B76C9}" type="parTrans" cxnId="{F019766A-6CC8-4897-9F5B-DF027B59580F}">
      <dgm:prSet/>
      <dgm:spPr/>
      <dgm:t>
        <a:bodyPr/>
        <a:lstStyle/>
        <a:p>
          <a:endParaRPr lang="zh-TW" altLang="en-US"/>
        </a:p>
      </dgm:t>
    </dgm:pt>
    <dgm:pt modelId="{823931FC-4B75-497A-938A-4FF261C42C10}" type="sibTrans" cxnId="{F019766A-6CC8-4897-9F5B-DF027B59580F}">
      <dgm:prSet/>
      <dgm:spPr/>
      <dgm:t>
        <a:bodyPr/>
        <a:lstStyle/>
        <a:p>
          <a:endParaRPr lang="zh-TW" altLang="en-US"/>
        </a:p>
      </dgm:t>
    </dgm:pt>
    <dgm:pt modelId="{2F4D1D61-59CA-4DA9-A5F9-417C142E56F2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1D099717-CFAA-4E24-8546-A6F40B9821E7}" type="parTrans" cxnId="{17A1FEC4-1D06-4103-9AF2-A9C46887F09B}">
      <dgm:prSet/>
      <dgm:spPr/>
      <dgm:t>
        <a:bodyPr/>
        <a:lstStyle/>
        <a:p>
          <a:endParaRPr lang="zh-TW" altLang="en-US"/>
        </a:p>
      </dgm:t>
    </dgm:pt>
    <dgm:pt modelId="{70527915-EA52-47DA-AEE9-920B8A444A36}" type="sibTrans" cxnId="{17A1FEC4-1D06-4103-9AF2-A9C46887F09B}">
      <dgm:prSet/>
      <dgm:spPr/>
      <dgm:t>
        <a:bodyPr/>
        <a:lstStyle/>
        <a:p>
          <a:endParaRPr lang="zh-TW" altLang="en-US"/>
        </a:p>
      </dgm:t>
    </dgm:pt>
    <dgm:pt modelId="{7B9BDF00-0261-4B15-922E-BA0DC2B42134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96D5FB6-7BA2-4F37-9D34-DBF054DDD20C}" type="parTrans" cxnId="{A7AC5DD7-0BC9-4B62-BB1B-28AC5CEBA422}">
      <dgm:prSet/>
      <dgm:spPr/>
      <dgm:t>
        <a:bodyPr/>
        <a:lstStyle/>
        <a:p>
          <a:endParaRPr lang="zh-TW" altLang="en-US"/>
        </a:p>
      </dgm:t>
    </dgm:pt>
    <dgm:pt modelId="{845EB173-2193-447C-B5B0-EE0CA0D62E2E}" type="sibTrans" cxnId="{A7AC5DD7-0BC9-4B62-BB1B-28AC5CEBA422}">
      <dgm:prSet/>
      <dgm:spPr/>
      <dgm:t>
        <a:bodyPr/>
        <a:lstStyle/>
        <a:p>
          <a:endParaRPr lang="zh-TW" altLang="en-US"/>
        </a:p>
      </dgm:t>
    </dgm:pt>
    <dgm:pt modelId="{305D87B1-B361-4B19-B722-664A0C189690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7D868069-2B51-45B0-B94B-5B69CDC63824}" type="parTrans" cxnId="{869746C1-2076-4580-94A7-D91AF6621E23}">
      <dgm:prSet/>
      <dgm:spPr/>
      <dgm:t>
        <a:bodyPr/>
        <a:lstStyle/>
        <a:p>
          <a:endParaRPr lang="zh-TW" altLang="en-US"/>
        </a:p>
      </dgm:t>
    </dgm:pt>
    <dgm:pt modelId="{85F4637C-490E-4E23-81A5-5722DF2BE641}" type="sibTrans" cxnId="{869746C1-2076-4580-94A7-D91AF6621E23}">
      <dgm:prSet/>
      <dgm:spPr/>
      <dgm:t>
        <a:bodyPr/>
        <a:lstStyle/>
        <a:p>
          <a:endParaRPr lang="zh-TW" altLang="en-US"/>
        </a:p>
      </dgm:t>
    </dgm:pt>
    <dgm:pt modelId="{C886B55B-F70D-4A95-AABB-53A4B0C9C1EC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/>
        </a:p>
      </dgm:t>
    </dgm:pt>
    <dgm:pt modelId="{68D50118-D2DE-46E2-988F-4A286CEF3A03}" type="parTrans" cxnId="{416702B7-1CCF-4D64-AC4E-5A0CFC270F25}">
      <dgm:prSet/>
      <dgm:spPr/>
      <dgm:t>
        <a:bodyPr/>
        <a:lstStyle/>
        <a:p>
          <a:endParaRPr lang="zh-TW" altLang="en-US"/>
        </a:p>
      </dgm:t>
    </dgm:pt>
    <dgm:pt modelId="{52A54497-6D06-489C-A1A2-EF7A6BF2449E}" type="sibTrans" cxnId="{416702B7-1CCF-4D64-AC4E-5A0CFC270F25}">
      <dgm:prSet/>
      <dgm:spPr/>
      <dgm:t>
        <a:bodyPr/>
        <a:lstStyle/>
        <a:p>
          <a:endParaRPr lang="zh-TW" altLang="en-US"/>
        </a:p>
      </dgm:t>
    </dgm:pt>
    <dgm:pt modelId="{587EC07D-490E-4BDD-BEAA-DC52BB80D70B}">
      <dgm:prSet/>
      <dgm:spPr/>
      <dgm:t>
        <a:bodyPr/>
        <a:lstStyle/>
        <a:p>
          <a:r>
            <a:rPr lang="zh-TW" altLang="en-US" smtClean="0"/>
            <a:t>照顧自己，愛護家人！</a:t>
          </a:r>
          <a:endParaRPr lang="zh-TW" altLang="en-US"/>
        </a:p>
      </dgm:t>
    </dgm:pt>
    <dgm:pt modelId="{A8DA553F-3678-471A-B60D-D17DA3BCF613}" type="parTrans" cxnId="{DE1B541A-913B-4B57-BCE4-F013F45693B2}">
      <dgm:prSet/>
      <dgm:spPr/>
      <dgm:t>
        <a:bodyPr/>
        <a:lstStyle/>
        <a:p>
          <a:endParaRPr lang="zh-TW" altLang="en-US"/>
        </a:p>
      </dgm:t>
    </dgm:pt>
    <dgm:pt modelId="{378A07A5-4FFF-4E35-BC98-32082AC0C9AA}" type="sibTrans" cxnId="{DE1B541A-913B-4B57-BCE4-F013F45693B2}">
      <dgm:prSet/>
      <dgm:spPr/>
      <dgm:t>
        <a:bodyPr/>
        <a:lstStyle/>
        <a:p>
          <a:endParaRPr lang="zh-TW" altLang="en-US"/>
        </a:p>
      </dgm:t>
    </dgm:pt>
    <dgm:pt modelId="{8246A7B2-49F6-46B1-B4A6-9617628B83B9}" type="pres">
      <dgm:prSet presAssocID="{EB517F7D-588C-41F2-BC8F-971CB6CCE50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5DD1C91-B8B0-4677-8D75-6116F9C82B82}" type="pres">
      <dgm:prSet presAssocID="{EB517F7D-588C-41F2-BC8F-971CB6CCE507}" presName="cycle" presStyleCnt="0"/>
      <dgm:spPr/>
    </dgm:pt>
    <dgm:pt modelId="{2D4224DC-D963-4132-8A4D-19002F8F60A4}" type="pres">
      <dgm:prSet presAssocID="{EB517F7D-588C-41F2-BC8F-971CB6CCE507}" presName="centerShape" presStyleCnt="0"/>
      <dgm:spPr/>
    </dgm:pt>
    <dgm:pt modelId="{A1174615-BBDB-4133-BC6F-FDF9090BBB2A}" type="pres">
      <dgm:prSet presAssocID="{EB517F7D-588C-41F2-BC8F-971CB6CCE507}" presName="connSite" presStyleLbl="node1" presStyleIdx="0" presStyleCnt="4"/>
      <dgm:spPr/>
    </dgm:pt>
    <dgm:pt modelId="{41290770-6986-4591-9698-83D6C0A11839}" type="pres">
      <dgm:prSet presAssocID="{EB517F7D-588C-41F2-BC8F-971CB6CCE507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1D31B02-9C05-42C9-97B1-0066E58C7DD0}" type="pres">
      <dgm:prSet presAssocID="{A399469F-BBB2-49F1-8E37-8E58F0FB0605}" presName="Name25" presStyleLbl="parChTrans1D1" presStyleIdx="0" presStyleCnt="3"/>
      <dgm:spPr/>
    </dgm:pt>
    <dgm:pt modelId="{48DE276C-5D01-4BD8-B0DC-C0D6566DC6C3}" type="pres">
      <dgm:prSet presAssocID="{BA8B1E32-7968-4614-ADB4-CB651F2764BA}" presName="node" presStyleCnt="0"/>
      <dgm:spPr/>
    </dgm:pt>
    <dgm:pt modelId="{00D5C67F-4E24-4B69-A714-4D50F4687504}" type="pres">
      <dgm:prSet presAssocID="{BA8B1E32-7968-4614-ADB4-CB651F2764B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4FF88B3-56A8-4C52-A0BC-EBB10A9899A3}" type="pres">
      <dgm:prSet presAssocID="{BA8B1E32-7968-4614-ADB4-CB651F2764BA}" presName="childNode" presStyleLbl="revTx" presStyleIdx="0" presStyleCnt="3">
        <dgm:presLayoutVars>
          <dgm:bulletEnabled val="1"/>
        </dgm:presLayoutVars>
      </dgm:prSet>
      <dgm:spPr/>
    </dgm:pt>
    <dgm:pt modelId="{C6F92A63-7EA0-4330-863A-BEEE370A30C9}" type="pres">
      <dgm:prSet presAssocID="{14B4D549-C499-4F6B-B076-714D581B76C9}" presName="Name25" presStyleLbl="parChTrans1D1" presStyleIdx="1" presStyleCnt="3"/>
      <dgm:spPr/>
    </dgm:pt>
    <dgm:pt modelId="{458F7C91-4615-4B92-A2FA-7F20BAB8EF58}" type="pres">
      <dgm:prSet presAssocID="{5FB278EE-73C6-4110-A1D7-FF31EA8B337C}" presName="node" presStyleCnt="0"/>
      <dgm:spPr/>
    </dgm:pt>
    <dgm:pt modelId="{86C62F75-B71B-4221-B01B-B2520ED117D4}" type="pres">
      <dgm:prSet presAssocID="{5FB278EE-73C6-4110-A1D7-FF31EA8B337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DEA502D-BEE5-477F-8CDA-B69460C58A55}" type="pres">
      <dgm:prSet presAssocID="{5FB278EE-73C6-4110-A1D7-FF31EA8B337C}" presName="childNode" presStyleLbl="revTx" presStyleIdx="1" presStyleCnt="3">
        <dgm:presLayoutVars>
          <dgm:bulletEnabled val="1"/>
        </dgm:presLayoutVars>
      </dgm:prSet>
      <dgm:spPr/>
    </dgm:pt>
    <dgm:pt modelId="{1ABCE9DE-043A-41E5-A942-94CDCFDEA4DA}" type="pres">
      <dgm:prSet presAssocID="{7D868069-2B51-45B0-B94B-5B69CDC63824}" presName="Name25" presStyleLbl="parChTrans1D1" presStyleIdx="2" presStyleCnt="3"/>
      <dgm:spPr/>
    </dgm:pt>
    <dgm:pt modelId="{7006AE38-8593-4600-BDAC-D2D77761B729}" type="pres">
      <dgm:prSet presAssocID="{305D87B1-B361-4B19-B722-664A0C189690}" presName="node" presStyleCnt="0"/>
      <dgm:spPr/>
    </dgm:pt>
    <dgm:pt modelId="{949BBC68-C3C8-4590-B276-2945F68B2381}" type="pres">
      <dgm:prSet presAssocID="{305D87B1-B361-4B19-B722-664A0C18969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7E1DEE-FAEA-4E02-A59F-8B568D8D7E68}" type="pres">
      <dgm:prSet presAssocID="{305D87B1-B361-4B19-B722-664A0C18969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65B4EFA-70EC-4CD0-A03B-3BBEE4229B3C}" type="presOf" srcId="{EB517F7D-588C-41F2-BC8F-971CB6CCE507}" destId="{8246A7B2-49F6-46B1-B4A6-9617628B83B9}" srcOrd="0" destOrd="0" presId="urn:microsoft.com/office/officeart/2005/8/layout/radial2"/>
    <dgm:cxn modelId="{3CFBC1B3-F0B1-4B79-8478-C82AF2C5B8F1}" type="presOf" srcId="{D31B0B98-ECC7-4FC3-BDDC-D8AAF2A2FF8C}" destId="{34FF88B3-56A8-4C52-A0BC-EBB10A9899A3}" srcOrd="0" destOrd="0" presId="urn:microsoft.com/office/officeart/2005/8/layout/radial2"/>
    <dgm:cxn modelId="{A7AC5DD7-0BC9-4B62-BB1B-28AC5CEBA422}" srcId="{5FB278EE-73C6-4110-A1D7-FF31EA8B337C}" destId="{7B9BDF00-0261-4B15-922E-BA0DC2B42134}" srcOrd="1" destOrd="0" parTransId="{E96D5FB6-7BA2-4F37-9D34-DBF054DDD20C}" sibTransId="{845EB173-2193-447C-B5B0-EE0CA0D62E2E}"/>
    <dgm:cxn modelId="{5D0DEC2B-48B2-43F7-ADD6-51A3EDB4876F}" type="presOf" srcId="{305D87B1-B361-4B19-B722-664A0C189690}" destId="{949BBC68-C3C8-4590-B276-2945F68B2381}" srcOrd="0" destOrd="0" presId="urn:microsoft.com/office/officeart/2005/8/layout/radial2"/>
    <dgm:cxn modelId="{F019766A-6CC8-4897-9F5B-DF027B59580F}" srcId="{EB517F7D-588C-41F2-BC8F-971CB6CCE507}" destId="{5FB278EE-73C6-4110-A1D7-FF31EA8B337C}" srcOrd="1" destOrd="0" parTransId="{14B4D549-C499-4F6B-B076-714D581B76C9}" sibTransId="{823931FC-4B75-497A-938A-4FF261C42C10}"/>
    <dgm:cxn modelId="{D6F7AA41-744C-42E9-95D2-8E3C91716FC9}" type="presOf" srcId="{7D868069-2B51-45B0-B94B-5B69CDC63824}" destId="{1ABCE9DE-043A-41E5-A942-94CDCFDEA4DA}" srcOrd="0" destOrd="0" presId="urn:microsoft.com/office/officeart/2005/8/layout/radial2"/>
    <dgm:cxn modelId="{C1DE7322-1A54-42B7-9FB2-2A0292A7EE0A}" type="presOf" srcId="{587EC07D-490E-4BDD-BEAA-DC52BB80D70B}" destId="{947E1DEE-FAEA-4E02-A59F-8B568D8D7E68}" srcOrd="0" destOrd="1" presId="urn:microsoft.com/office/officeart/2005/8/layout/radial2"/>
    <dgm:cxn modelId="{17A1FEC4-1D06-4103-9AF2-A9C46887F09B}" srcId="{5FB278EE-73C6-4110-A1D7-FF31EA8B337C}" destId="{2F4D1D61-59CA-4DA9-A5F9-417C142E56F2}" srcOrd="0" destOrd="0" parTransId="{1D099717-CFAA-4E24-8546-A6F40B9821E7}" sibTransId="{70527915-EA52-47DA-AEE9-920B8A444A36}"/>
    <dgm:cxn modelId="{416702B7-1CCF-4D64-AC4E-5A0CFC270F25}" srcId="{305D87B1-B361-4B19-B722-664A0C189690}" destId="{C886B55B-F70D-4A95-AABB-53A4B0C9C1EC}" srcOrd="0" destOrd="0" parTransId="{68D50118-D2DE-46E2-988F-4A286CEF3A03}" sibTransId="{52A54497-6D06-489C-A1A2-EF7A6BF2449E}"/>
    <dgm:cxn modelId="{CA6AD88B-3498-40FD-B76A-425284B9214D}" type="presOf" srcId="{848402CB-B5FE-4D7D-9F86-655AA171C3B0}" destId="{34FF88B3-56A8-4C52-A0BC-EBB10A9899A3}" srcOrd="0" destOrd="1" presId="urn:microsoft.com/office/officeart/2005/8/layout/radial2"/>
    <dgm:cxn modelId="{12E13165-E958-4100-8874-6C07DF922EA0}" type="presOf" srcId="{7B9BDF00-0261-4B15-922E-BA0DC2B42134}" destId="{BDEA502D-BEE5-477F-8CDA-B69460C58A55}" srcOrd="0" destOrd="1" presId="urn:microsoft.com/office/officeart/2005/8/layout/radial2"/>
    <dgm:cxn modelId="{E9B0AA2E-93DE-4AD7-B179-02A0D7BADF33}" srcId="{BA8B1E32-7968-4614-ADB4-CB651F2764BA}" destId="{D31B0B98-ECC7-4FC3-BDDC-D8AAF2A2FF8C}" srcOrd="0" destOrd="0" parTransId="{226D3642-38D6-4906-9F05-8093CB35B2F1}" sibTransId="{0DEA76F8-80FC-4DE1-81B6-AE68371FD975}"/>
    <dgm:cxn modelId="{1847CE4B-2AF4-4C01-86AC-7CFF6ECE16E2}" srcId="{BA8B1E32-7968-4614-ADB4-CB651F2764BA}" destId="{848402CB-B5FE-4D7D-9F86-655AA171C3B0}" srcOrd="1" destOrd="0" parTransId="{4CA630A7-BEE9-4A86-8053-92E28DC7C64F}" sibTransId="{8CDF8CCF-F9E3-4943-BBA3-2873E8E4D620}"/>
    <dgm:cxn modelId="{172B607A-48D1-435C-84F5-5F0D6A87E141}" type="presOf" srcId="{2F4D1D61-59CA-4DA9-A5F9-417C142E56F2}" destId="{BDEA502D-BEE5-477F-8CDA-B69460C58A55}" srcOrd="0" destOrd="0" presId="urn:microsoft.com/office/officeart/2005/8/layout/radial2"/>
    <dgm:cxn modelId="{898CB091-A6BB-436F-82FD-58547C08F349}" type="presOf" srcId="{A399469F-BBB2-49F1-8E37-8E58F0FB0605}" destId="{F1D31B02-9C05-42C9-97B1-0066E58C7DD0}" srcOrd="0" destOrd="0" presId="urn:microsoft.com/office/officeart/2005/8/layout/radial2"/>
    <dgm:cxn modelId="{FFA28AC6-9764-4A3E-A0AE-F6B15C7073F0}" type="presOf" srcId="{C886B55B-F70D-4A95-AABB-53A4B0C9C1EC}" destId="{947E1DEE-FAEA-4E02-A59F-8B568D8D7E68}" srcOrd="0" destOrd="0" presId="urn:microsoft.com/office/officeart/2005/8/layout/radial2"/>
    <dgm:cxn modelId="{BD7CF71A-0036-4834-98DB-55594CD59D2F}" type="presOf" srcId="{BA8B1E32-7968-4614-ADB4-CB651F2764BA}" destId="{00D5C67F-4E24-4B69-A714-4D50F4687504}" srcOrd="0" destOrd="0" presId="urn:microsoft.com/office/officeart/2005/8/layout/radial2"/>
    <dgm:cxn modelId="{B00F2232-8F0E-4FF7-99E6-C28876891351}" type="presOf" srcId="{5FB278EE-73C6-4110-A1D7-FF31EA8B337C}" destId="{86C62F75-B71B-4221-B01B-B2520ED117D4}" srcOrd="0" destOrd="0" presId="urn:microsoft.com/office/officeart/2005/8/layout/radial2"/>
    <dgm:cxn modelId="{DE1B541A-913B-4B57-BCE4-F013F45693B2}" srcId="{305D87B1-B361-4B19-B722-664A0C189690}" destId="{587EC07D-490E-4BDD-BEAA-DC52BB80D70B}" srcOrd="1" destOrd="0" parTransId="{A8DA553F-3678-471A-B60D-D17DA3BCF613}" sibTransId="{378A07A5-4FFF-4E35-BC98-32082AC0C9AA}"/>
    <dgm:cxn modelId="{0239AC30-1012-4481-9A32-865A8792AFF5}" srcId="{EB517F7D-588C-41F2-BC8F-971CB6CCE507}" destId="{BA8B1E32-7968-4614-ADB4-CB651F2764BA}" srcOrd="0" destOrd="0" parTransId="{A399469F-BBB2-49F1-8E37-8E58F0FB0605}" sibTransId="{B86F474B-50E7-4195-A61C-17A5751A8F94}"/>
    <dgm:cxn modelId="{2F403B93-DA26-4207-ADDC-0B1B3DA01A12}" type="presOf" srcId="{14B4D549-C499-4F6B-B076-714D581B76C9}" destId="{C6F92A63-7EA0-4330-863A-BEEE370A30C9}" srcOrd="0" destOrd="0" presId="urn:microsoft.com/office/officeart/2005/8/layout/radial2"/>
    <dgm:cxn modelId="{869746C1-2076-4580-94A7-D91AF6621E23}" srcId="{EB517F7D-588C-41F2-BC8F-971CB6CCE507}" destId="{305D87B1-B361-4B19-B722-664A0C189690}" srcOrd="2" destOrd="0" parTransId="{7D868069-2B51-45B0-B94B-5B69CDC63824}" sibTransId="{85F4637C-490E-4E23-81A5-5722DF2BE641}"/>
    <dgm:cxn modelId="{55651F08-445F-4F51-9B32-C6C93F42D6E7}" type="presParOf" srcId="{8246A7B2-49F6-46B1-B4A6-9617628B83B9}" destId="{75DD1C91-B8B0-4677-8D75-6116F9C82B82}" srcOrd="0" destOrd="0" presId="urn:microsoft.com/office/officeart/2005/8/layout/radial2"/>
    <dgm:cxn modelId="{921B5178-9F64-4D12-BC4C-3C4B71637749}" type="presParOf" srcId="{75DD1C91-B8B0-4677-8D75-6116F9C82B82}" destId="{2D4224DC-D963-4132-8A4D-19002F8F60A4}" srcOrd="0" destOrd="0" presId="urn:microsoft.com/office/officeart/2005/8/layout/radial2"/>
    <dgm:cxn modelId="{8A3DB588-62A7-4DBE-982F-0C11360094F3}" type="presParOf" srcId="{2D4224DC-D963-4132-8A4D-19002F8F60A4}" destId="{A1174615-BBDB-4133-BC6F-FDF9090BBB2A}" srcOrd="0" destOrd="0" presId="urn:microsoft.com/office/officeart/2005/8/layout/radial2"/>
    <dgm:cxn modelId="{830FE97F-922E-4537-B1A0-B39A6C5C8514}" type="presParOf" srcId="{2D4224DC-D963-4132-8A4D-19002F8F60A4}" destId="{41290770-6986-4591-9698-83D6C0A11839}" srcOrd="1" destOrd="0" presId="urn:microsoft.com/office/officeart/2005/8/layout/radial2"/>
    <dgm:cxn modelId="{26459A51-DFDC-42D3-95B2-D547FD74F073}" type="presParOf" srcId="{75DD1C91-B8B0-4677-8D75-6116F9C82B82}" destId="{F1D31B02-9C05-42C9-97B1-0066E58C7DD0}" srcOrd="1" destOrd="0" presId="urn:microsoft.com/office/officeart/2005/8/layout/radial2"/>
    <dgm:cxn modelId="{0E959B68-D85B-493E-866B-26ED645B431E}" type="presParOf" srcId="{75DD1C91-B8B0-4677-8D75-6116F9C82B82}" destId="{48DE276C-5D01-4BD8-B0DC-C0D6566DC6C3}" srcOrd="2" destOrd="0" presId="urn:microsoft.com/office/officeart/2005/8/layout/radial2"/>
    <dgm:cxn modelId="{EE6158D6-B481-4D4D-9D88-5B4A5BE10CF9}" type="presParOf" srcId="{48DE276C-5D01-4BD8-B0DC-C0D6566DC6C3}" destId="{00D5C67F-4E24-4B69-A714-4D50F4687504}" srcOrd="0" destOrd="0" presId="urn:microsoft.com/office/officeart/2005/8/layout/radial2"/>
    <dgm:cxn modelId="{A138605A-072A-4DF1-9CFB-9DA0D2150726}" type="presParOf" srcId="{48DE276C-5D01-4BD8-B0DC-C0D6566DC6C3}" destId="{34FF88B3-56A8-4C52-A0BC-EBB10A9899A3}" srcOrd="1" destOrd="0" presId="urn:microsoft.com/office/officeart/2005/8/layout/radial2"/>
    <dgm:cxn modelId="{4E1444C6-7F99-4677-BDC3-E31BE2D7B2B9}" type="presParOf" srcId="{75DD1C91-B8B0-4677-8D75-6116F9C82B82}" destId="{C6F92A63-7EA0-4330-863A-BEEE370A30C9}" srcOrd="3" destOrd="0" presId="urn:microsoft.com/office/officeart/2005/8/layout/radial2"/>
    <dgm:cxn modelId="{57C18EAC-0D57-46B7-8BE7-3D4E5DA7B58E}" type="presParOf" srcId="{75DD1C91-B8B0-4677-8D75-6116F9C82B82}" destId="{458F7C91-4615-4B92-A2FA-7F20BAB8EF58}" srcOrd="4" destOrd="0" presId="urn:microsoft.com/office/officeart/2005/8/layout/radial2"/>
    <dgm:cxn modelId="{C59BC49A-C754-4451-A2BC-EA2AF56EAD49}" type="presParOf" srcId="{458F7C91-4615-4B92-A2FA-7F20BAB8EF58}" destId="{86C62F75-B71B-4221-B01B-B2520ED117D4}" srcOrd="0" destOrd="0" presId="urn:microsoft.com/office/officeart/2005/8/layout/radial2"/>
    <dgm:cxn modelId="{A09DD63B-BC85-48D3-A01C-11CE353C7E6C}" type="presParOf" srcId="{458F7C91-4615-4B92-A2FA-7F20BAB8EF58}" destId="{BDEA502D-BEE5-477F-8CDA-B69460C58A55}" srcOrd="1" destOrd="0" presId="urn:microsoft.com/office/officeart/2005/8/layout/radial2"/>
    <dgm:cxn modelId="{425FE32E-D49D-414E-976D-3320D8E5190C}" type="presParOf" srcId="{75DD1C91-B8B0-4677-8D75-6116F9C82B82}" destId="{1ABCE9DE-043A-41E5-A942-94CDCFDEA4DA}" srcOrd="5" destOrd="0" presId="urn:microsoft.com/office/officeart/2005/8/layout/radial2"/>
    <dgm:cxn modelId="{D6150154-4165-4083-A39B-22502A71D3DD}" type="presParOf" srcId="{75DD1C91-B8B0-4677-8D75-6116F9C82B82}" destId="{7006AE38-8593-4600-BDAC-D2D77761B729}" srcOrd="6" destOrd="0" presId="urn:microsoft.com/office/officeart/2005/8/layout/radial2"/>
    <dgm:cxn modelId="{15671A02-BA3C-4C5D-8AC6-3EBFD914BF32}" type="presParOf" srcId="{7006AE38-8593-4600-BDAC-D2D77761B729}" destId="{949BBC68-C3C8-4590-B276-2945F68B2381}" srcOrd="0" destOrd="0" presId="urn:microsoft.com/office/officeart/2005/8/layout/radial2"/>
    <dgm:cxn modelId="{52C1D99C-99CE-4907-8AC0-37C82182833A}" type="presParOf" srcId="{7006AE38-8593-4600-BDAC-D2D77761B729}" destId="{947E1DEE-FAEA-4E02-A59F-8B568D8D7E6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59E01-1301-4447-99AA-A9E961811817}">
      <dsp:nvSpPr>
        <dsp:cNvPr id="0" name=""/>
        <dsp:cNvSpPr/>
      </dsp:nvSpPr>
      <dsp:spPr>
        <a:xfrm>
          <a:off x="1940" y="0"/>
          <a:ext cx="2034483" cy="49580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40" y="1983204"/>
        <a:ext cx="2034483" cy="1983204"/>
      </dsp:txXfrm>
    </dsp:sp>
    <dsp:sp modelId="{43DA17DA-18A6-435F-9299-3BC0AD2AEA4D}">
      <dsp:nvSpPr>
        <dsp:cNvPr id="0" name=""/>
        <dsp:cNvSpPr/>
      </dsp:nvSpPr>
      <dsp:spPr>
        <a:xfrm>
          <a:off x="193673" y="297480"/>
          <a:ext cx="1651017" cy="165101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BA081-4460-476E-9E95-79907AC760BD}">
      <dsp:nvSpPr>
        <dsp:cNvPr id="0" name=""/>
        <dsp:cNvSpPr/>
      </dsp:nvSpPr>
      <dsp:spPr>
        <a:xfrm>
          <a:off x="2097458" y="0"/>
          <a:ext cx="2034483" cy="49580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97458" y="1983204"/>
        <a:ext cx="2034483" cy="1983204"/>
      </dsp:txXfrm>
    </dsp:sp>
    <dsp:sp modelId="{ED84B18D-E493-4041-8FFE-D4A5B0C5ACFB}">
      <dsp:nvSpPr>
        <dsp:cNvPr id="0" name=""/>
        <dsp:cNvSpPr/>
      </dsp:nvSpPr>
      <dsp:spPr>
        <a:xfrm>
          <a:off x="2289191" y="297480"/>
          <a:ext cx="1651017" cy="1651017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AFA56-2950-45AD-90E5-9D7BF4360AB5}">
      <dsp:nvSpPr>
        <dsp:cNvPr id="0" name=""/>
        <dsp:cNvSpPr/>
      </dsp:nvSpPr>
      <dsp:spPr>
        <a:xfrm>
          <a:off x="4192976" y="0"/>
          <a:ext cx="2034483" cy="49580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92976" y="1983204"/>
        <a:ext cx="2034483" cy="1983204"/>
      </dsp:txXfrm>
    </dsp:sp>
    <dsp:sp modelId="{F79C911E-932B-4101-A561-5DEA8566B473}">
      <dsp:nvSpPr>
        <dsp:cNvPr id="0" name=""/>
        <dsp:cNvSpPr/>
      </dsp:nvSpPr>
      <dsp:spPr>
        <a:xfrm>
          <a:off x="4384709" y="297480"/>
          <a:ext cx="1651017" cy="165101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E9395F-EB87-4766-97C6-78DAFE7C9A44}">
      <dsp:nvSpPr>
        <dsp:cNvPr id="0" name=""/>
        <dsp:cNvSpPr/>
      </dsp:nvSpPr>
      <dsp:spPr>
        <a:xfrm>
          <a:off x="6288494" y="0"/>
          <a:ext cx="2034483" cy="49580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有發燒、呼吸道症狀速就醫</a:t>
          </a:r>
          <a:endParaRPr lang="zh-TW" altLang="en-US" sz="2800" kern="1200" dirty="0"/>
        </a:p>
      </dsp:txBody>
      <dsp:txXfrm>
        <a:off x="6288494" y="1983204"/>
        <a:ext cx="2034483" cy="1983204"/>
      </dsp:txXfrm>
    </dsp:sp>
    <dsp:sp modelId="{D2D3FEFF-BBE6-4D45-9815-28AF3755469C}">
      <dsp:nvSpPr>
        <dsp:cNvPr id="0" name=""/>
        <dsp:cNvSpPr/>
      </dsp:nvSpPr>
      <dsp:spPr>
        <a:xfrm>
          <a:off x="6480227" y="297480"/>
          <a:ext cx="1651017" cy="1651017"/>
        </a:xfrm>
        <a:prstGeom prst="ellipse">
          <a:avLst/>
        </a:prstGeom>
        <a:blipFill rotWithShape="1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724C9-5A29-40F0-BCBA-7B94F1090652}">
      <dsp:nvSpPr>
        <dsp:cNvPr id="0" name=""/>
        <dsp:cNvSpPr/>
      </dsp:nvSpPr>
      <dsp:spPr>
        <a:xfrm>
          <a:off x="332996" y="3966408"/>
          <a:ext cx="7658925" cy="74370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D08FBE-B649-4328-B3E7-A720A279E7ED}">
      <dsp:nvSpPr>
        <dsp:cNvPr id="0" name=""/>
        <dsp:cNvSpPr/>
      </dsp:nvSpPr>
      <dsp:spPr>
        <a:xfrm>
          <a:off x="3387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C3A4F2-2183-4ECA-97C4-8AD3A187C626}">
      <dsp:nvSpPr>
        <dsp:cNvPr id="0" name=""/>
        <dsp:cNvSpPr/>
      </dsp:nvSpPr>
      <dsp:spPr>
        <a:xfrm>
          <a:off x="733860" y="2982008"/>
          <a:ext cx="3114120" cy="74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dirty="0" smtClean="0"/>
            <a:t>室外至少</a:t>
          </a:r>
          <a:r>
            <a:rPr lang="en-US" sz="2300" kern="1200" dirty="0" smtClean="0"/>
            <a:t>1</a:t>
          </a:r>
          <a:r>
            <a:rPr lang="zh-TW" sz="2300" kern="1200" dirty="0" smtClean="0"/>
            <a:t>公尺</a:t>
          </a:r>
          <a:endParaRPr lang="zh-TW" sz="23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</dsp:txBody>
      <dsp:txXfrm>
        <a:off x="733860" y="2982008"/>
        <a:ext cx="3114120" cy="748375"/>
      </dsp:txXfrm>
    </dsp:sp>
    <dsp:sp modelId="{8CE38B39-3C99-4A17-BCAD-F88D7D97CE52}">
      <dsp:nvSpPr>
        <dsp:cNvPr id="0" name=""/>
        <dsp:cNvSpPr/>
      </dsp:nvSpPr>
      <dsp:spPr>
        <a:xfrm>
          <a:off x="4381619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DAEB01-772A-4571-9F30-A2079447599D}">
      <dsp:nvSpPr>
        <dsp:cNvPr id="0" name=""/>
        <dsp:cNvSpPr/>
      </dsp:nvSpPr>
      <dsp:spPr>
        <a:xfrm>
          <a:off x="5112091" y="2982008"/>
          <a:ext cx="3114120" cy="7483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室內至少</a:t>
          </a:r>
          <a:r>
            <a:rPr lang="en-US" sz="2300" kern="1200" smtClean="0"/>
            <a:t>1.5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大約手臂的兩倍長</a:t>
          </a:r>
          <a:endParaRPr lang="zh-TW" sz="1800" kern="1200"/>
        </a:p>
      </dsp:txBody>
      <dsp:txXfrm>
        <a:off x="5112091" y="2982008"/>
        <a:ext cx="3114120" cy="748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CE9DE-043A-41E5-A942-94CDCFDEA4D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92A63-7EA0-4330-863A-BEEE370A30C9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D31B02-9C05-42C9-97B1-0066E58C7DD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90770-6986-4591-9698-83D6C0A1183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5C67F-4E24-4B69-A714-4D50F468750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</a:t>
          </a:r>
          <a:r>
            <a:rPr lang="zh-TW" sz="2300" kern="1200" dirty="0" smtClean="0">
              <a:hlinkClick xmlns:r="http://schemas.openxmlformats.org/officeDocument/2006/relationships" r:id="rId2"/>
            </a:rPr>
            <a:t>管</a:t>
          </a:r>
          <a:r>
            <a:rPr lang="zh-TW" sz="2300" kern="1200" dirty="0" smtClean="0"/>
            <a:t>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34FF88B3-56A8-4C52-A0BC-EBB10A9899A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86C62F75-B71B-4221-B01B-B2520ED117D4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BDEA502D-BEE5-477F-8CDA-B69460C58A55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949BBC68-C3C8-4590-B276-2945F68B2381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947E1DEE-FAEA-4E02-A59F-8B568D8D7E68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照顧自己，愛護家人！</a:t>
          </a:r>
          <a:endParaRPr lang="zh-TW" altLang="en-US" sz="2000" kern="120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版面配置區 1"/>
          <p:cNvSpPr>
            <a:spLocks noGrp="1"/>
          </p:cNvSpPr>
          <p:nvPr>
            <p:ph type="title"/>
          </p:nvPr>
        </p:nvSpPr>
        <p:spPr>
          <a:xfrm>
            <a:off x="107504" y="-20753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                                                                                                              按一下以編輯母片標題樣式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552" y="2090247"/>
            <a:ext cx="5978896" cy="474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28064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574902"/>
              </p:ext>
            </p:extLst>
          </p:nvPr>
        </p:nvGraphicFramePr>
        <p:xfrm>
          <a:off x="1043608" y="1700808"/>
          <a:ext cx="8324919" cy="4958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988840"/>
            <a:ext cx="1619672" cy="1619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7881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234692"/>
              </p:ext>
            </p:extLst>
          </p:nvPr>
        </p:nvGraphicFramePr>
        <p:xfrm>
          <a:off x="1043608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2021-12-13T04:04:28Z</dcterms:modified>
</cp:coreProperties>
</file>