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1474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80" d="100"/>
          <a:sy n="80" d="100"/>
        </p:scale>
        <p:origin x="9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9DBCEF-63D6-4266-84AE-661D2BA76EEE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BE9D1BF-3953-4FE2-A7A0-739F04A789A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813766F-A95F-48FB-AED5-BB87C98B6A5F}" type="parTrans" cxnId="{D713EE3F-FDA4-4D70-BF87-9C7FDE545A23}">
      <dgm:prSet/>
      <dgm:spPr/>
      <dgm:t>
        <a:bodyPr/>
        <a:lstStyle/>
        <a:p>
          <a:endParaRPr lang="zh-TW" altLang="en-US"/>
        </a:p>
      </dgm:t>
    </dgm:pt>
    <dgm:pt modelId="{937B8CF2-51EA-4C6E-B7E4-C4687E88E386}" type="sibTrans" cxnId="{D713EE3F-FDA4-4D70-BF87-9C7FDE545A23}">
      <dgm:prSet/>
      <dgm:spPr/>
      <dgm:t>
        <a:bodyPr/>
        <a:lstStyle/>
        <a:p>
          <a:endParaRPr lang="zh-TW" altLang="en-US"/>
        </a:p>
      </dgm:t>
    </dgm:pt>
    <dgm:pt modelId="{FFB49120-8D3D-4771-9BA7-99898D5554F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84E230D-B710-4980-AA16-4F5643D6F101}" type="parTrans" cxnId="{809DC2C8-C590-4FD4-9E1D-CB9E2EB2D6F6}">
      <dgm:prSet/>
      <dgm:spPr/>
      <dgm:t>
        <a:bodyPr/>
        <a:lstStyle/>
        <a:p>
          <a:endParaRPr lang="zh-TW" altLang="en-US"/>
        </a:p>
      </dgm:t>
    </dgm:pt>
    <dgm:pt modelId="{61993C67-1AAA-4BAF-8EF1-FFC63D1BD388}" type="sibTrans" cxnId="{809DC2C8-C590-4FD4-9E1D-CB9E2EB2D6F6}">
      <dgm:prSet/>
      <dgm:spPr/>
      <dgm:t>
        <a:bodyPr/>
        <a:lstStyle/>
        <a:p>
          <a:endParaRPr lang="zh-TW" altLang="en-US"/>
        </a:p>
      </dgm:t>
    </dgm:pt>
    <dgm:pt modelId="{482C0F80-7B6E-480C-A347-064CF3CA550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E092D23-3AE0-4299-BC02-4771457523B9}" type="parTrans" cxnId="{94D8379F-0A9A-4BA5-A4E0-392EDD8EEF4E}">
      <dgm:prSet/>
      <dgm:spPr/>
      <dgm:t>
        <a:bodyPr/>
        <a:lstStyle/>
        <a:p>
          <a:endParaRPr lang="zh-TW" altLang="en-US"/>
        </a:p>
      </dgm:t>
    </dgm:pt>
    <dgm:pt modelId="{FE72C3C8-D4C4-402F-A96D-236B3B053F6B}" type="sibTrans" cxnId="{94D8379F-0A9A-4BA5-A4E0-392EDD8EEF4E}">
      <dgm:prSet/>
      <dgm:spPr/>
      <dgm:t>
        <a:bodyPr/>
        <a:lstStyle/>
        <a:p>
          <a:endParaRPr lang="zh-TW" altLang="en-US"/>
        </a:p>
      </dgm:t>
    </dgm:pt>
    <dgm:pt modelId="{632596C1-6227-483F-BCF0-B18CD6D9762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9CDAEAF-2344-4F01-BEBE-3E14AF6787B0}" type="parTrans" cxnId="{441773B2-D989-4C50-8516-14A611C8319E}">
      <dgm:prSet/>
      <dgm:spPr/>
      <dgm:t>
        <a:bodyPr/>
        <a:lstStyle/>
        <a:p>
          <a:endParaRPr lang="zh-TW" altLang="en-US"/>
        </a:p>
      </dgm:t>
    </dgm:pt>
    <dgm:pt modelId="{86F34039-F81F-473C-B05C-33D3768B6D69}" type="sibTrans" cxnId="{441773B2-D989-4C50-8516-14A611C8319E}">
      <dgm:prSet/>
      <dgm:spPr/>
      <dgm:t>
        <a:bodyPr/>
        <a:lstStyle/>
        <a:p>
          <a:endParaRPr lang="zh-TW" altLang="en-US"/>
        </a:p>
      </dgm:t>
    </dgm:pt>
    <dgm:pt modelId="{B02B7D06-B236-4784-890C-7D968E6262DA}" type="pres">
      <dgm:prSet presAssocID="{B39DBCEF-63D6-4266-84AE-661D2BA76EE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4FCD6B-8E68-4D63-8C31-01EB1B08F735}" type="pres">
      <dgm:prSet presAssocID="{B39DBCEF-63D6-4266-84AE-661D2BA76EEE}" presName="fgShape" presStyleLbl="fgShp" presStyleIdx="0" presStyleCnt="1" custLinFactNeighborX="-10386" custLinFactNeighborY="22426"/>
      <dgm:spPr/>
    </dgm:pt>
    <dgm:pt modelId="{E6B5199D-F80E-49CD-8546-F9A7A007E012}" type="pres">
      <dgm:prSet presAssocID="{B39DBCEF-63D6-4266-84AE-661D2BA76EEE}" presName="linComp" presStyleCnt="0"/>
      <dgm:spPr/>
    </dgm:pt>
    <dgm:pt modelId="{79EEAF75-B231-486A-A40A-6E14F538DE39}" type="pres">
      <dgm:prSet presAssocID="{0BE9D1BF-3953-4FE2-A7A0-739F04A789A0}" presName="compNode" presStyleCnt="0"/>
      <dgm:spPr/>
    </dgm:pt>
    <dgm:pt modelId="{55AFFC9A-E1E3-4871-8A73-F2103FE9F0C2}" type="pres">
      <dgm:prSet presAssocID="{0BE9D1BF-3953-4FE2-A7A0-739F04A789A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0FDFA30-804B-49A2-B596-D1F97FA938FB}" type="pres">
      <dgm:prSet presAssocID="{0BE9D1BF-3953-4FE2-A7A0-739F04A789A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76B175-2C4E-4732-B528-39FFE6A32EA0}" type="pres">
      <dgm:prSet presAssocID="{0BE9D1BF-3953-4FE2-A7A0-739F04A789A0}" presName="invisiNode" presStyleLbl="node1" presStyleIdx="0" presStyleCnt="4"/>
      <dgm:spPr/>
    </dgm:pt>
    <dgm:pt modelId="{F23E06CE-60CE-463D-B852-579F15AEC24B}" type="pres">
      <dgm:prSet presAssocID="{0BE9D1BF-3953-4FE2-A7A0-739F04A789A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7CE2154-8BCB-411F-B471-1A569BBF3A02}" type="pres">
      <dgm:prSet presAssocID="{937B8CF2-51EA-4C6E-B7E4-C4687E88E3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8725762-0C5E-474A-B8AE-A8F49FF7F854}" type="pres">
      <dgm:prSet presAssocID="{FFB49120-8D3D-4771-9BA7-99898D5554FC}" presName="compNode" presStyleCnt="0"/>
      <dgm:spPr/>
    </dgm:pt>
    <dgm:pt modelId="{E8E234B4-1548-425D-98DA-357EC74CB76C}" type="pres">
      <dgm:prSet presAssocID="{FFB49120-8D3D-4771-9BA7-99898D5554F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A480FD1-F9C1-4DF5-B538-5EEB2E4F0779}" type="pres">
      <dgm:prSet presAssocID="{FFB49120-8D3D-4771-9BA7-99898D5554F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5E5C36-0D87-4887-825D-D115D701F6C0}" type="pres">
      <dgm:prSet presAssocID="{FFB49120-8D3D-4771-9BA7-99898D5554FC}" presName="invisiNode" presStyleLbl="node1" presStyleIdx="1" presStyleCnt="4"/>
      <dgm:spPr/>
    </dgm:pt>
    <dgm:pt modelId="{37299315-01A1-48D1-9801-DB960B669A32}" type="pres">
      <dgm:prSet presAssocID="{FFB49120-8D3D-4771-9BA7-99898D5554F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241A3B1-9701-4A9A-9225-F24873CFC118}" type="pres">
      <dgm:prSet presAssocID="{61993C67-1AAA-4BAF-8EF1-FFC63D1BD3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FF86B1-97F7-4C3D-95B8-06CE9685CD84}" type="pres">
      <dgm:prSet presAssocID="{482C0F80-7B6E-480C-A347-064CF3CA5501}" presName="compNode" presStyleCnt="0"/>
      <dgm:spPr/>
    </dgm:pt>
    <dgm:pt modelId="{30E82878-BCFD-44D7-B860-092B5F543890}" type="pres">
      <dgm:prSet presAssocID="{482C0F80-7B6E-480C-A347-064CF3CA550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BB129CD-90D2-421C-BF27-2753E4312DB5}" type="pres">
      <dgm:prSet presAssocID="{482C0F80-7B6E-480C-A347-064CF3CA550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F8BAAB-D019-42AC-B47C-93230011A53A}" type="pres">
      <dgm:prSet presAssocID="{482C0F80-7B6E-480C-A347-064CF3CA5501}" presName="invisiNode" presStyleLbl="node1" presStyleIdx="2" presStyleCnt="4"/>
      <dgm:spPr/>
    </dgm:pt>
    <dgm:pt modelId="{97F72F2D-13F8-4E37-81B2-BFE63778B2BC}" type="pres">
      <dgm:prSet presAssocID="{482C0F80-7B6E-480C-A347-064CF3CA550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BE13BF-6D63-48D2-8CA5-8E9749E42732}" type="pres">
      <dgm:prSet presAssocID="{FE72C3C8-D4C4-402F-A96D-236B3B053F6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13B26AE-09D6-477D-9DBC-7081A5A6F27B}" type="pres">
      <dgm:prSet presAssocID="{632596C1-6227-483F-BCF0-B18CD6D97624}" presName="compNode" presStyleCnt="0"/>
      <dgm:spPr/>
    </dgm:pt>
    <dgm:pt modelId="{4A33B281-FB04-47E3-815B-2177CE58AEF2}" type="pres">
      <dgm:prSet presAssocID="{632596C1-6227-483F-BCF0-B18CD6D9762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535A151-F7DF-4909-9ADD-DF184785990F}" type="pres">
      <dgm:prSet presAssocID="{632596C1-6227-483F-BCF0-B18CD6D9762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3BA74B-7F4D-4314-AA40-E240FB2F6B3F}" type="pres">
      <dgm:prSet presAssocID="{632596C1-6227-483F-BCF0-B18CD6D97624}" presName="invisiNode" presStyleLbl="node1" presStyleIdx="3" presStyleCnt="4"/>
      <dgm:spPr/>
    </dgm:pt>
    <dgm:pt modelId="{A2EBEB4C-C7FE-4ACC-9AD8-1E2DABE9B280}" type="pres">
      <dgm:prSet presAssocID="{632596C1-6227-483F-BCF0-B18CD6D9762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1CB4E63-6E00-4023-9E9C-47663299E7E6}" type="presOf" srcId="{FE72C3C8-D4C4-402F-A96D-236B3B053F6B}" destId="{16BE13BF-6D63-48D2-8CA5-8E9749E42732}" srcOrd="0" destOrd="0" presId="urn:microsoft.com/office/officeart/2005/8/layout/hList7"/>
    <dgm:cxn modelId="{4F6CA0E3-26E1-44F4-AC85-2007C8EB3716}" type="presOf" srcId="{937B8CF2-51EA-4C6E-B7E4-C4687E88E386}" destId="{D7CE2154-8BCB-411F-B471-1A569BBF3A02}" srcOrd="0" destOrd="0" presId="urn:microsoft.com/office/officeart/2005/8/layout/hList7"/>
    <dgm:cxn modelId="{400DED8A-F239-4299-A366-4C2C683C7179}" type="presOf" srcId="{B39DBCEF-63D6-4266-84AE-661D2BA76EEE}" destId="{B02B7D06-B236-4784-890C-7D968E6262DA}" srcOrd="0" destOrd="0" presId="urn:microsoft.com/office/officeart/2005/8/layout/hList7"/>
    <dgm:cxn modelId="{F6A804D3-ABC9-40C9-B20C-E3B0C0450AE0}" type="presOf" srcId="{FFB49120-8D3D-4771-9BA7-99898D5554FC}" destId="{6A480FD1-F9C1-4DF5-B538-5EEB2E4F0779}" srcOrd="1" destOrd="0" presId="urn:microsoft.com/office/officeart/2005/8/layout/hList7"/>
    <dgm:cxn modelId="{D713EE3F-FDA4-4D70-BF87-9C7FDE545A23}" srcId="{B39DBCEF-63D6-4266-84AE-661D2BA76EEE}" destId="{0BE9D1BF-3953-4FE2-A7A0-739F04A789A0}" srcOrd="0" destOrd="0" parTransId="{0813766F-A95F-48FB-AED5-BB87C98B6A5F}" sibTransId="{937B8CF2-51EA-4C6E-B7E4-C4687E88E386}"/>
    <dgm:cxn modelId="{809DC2C8-C590-4FD4-9E1D-CB9E2EB2D6F6}" srcId="{B39DBCEF-63D6-4266-84AE-661D2BA76EEE}" destId="{FFB49120-8D3D-4771-9BA7-99898D5554FC}" srcOrd="1" destOrd="0" parTransId="{884E230D-B710-4980-AA16-4F5643D6F101}" sibTransId="{61993C67-1AAA-4BAF-8EF1-FFC63D1BD388}"/>
    <dgm:cxn modelId="{D7FE24EF-2A4C-4787-B0A9-FFD67D4F4ED7}" type="presOf" srcId="{61993C67-1AAA-4BAF-8EF1-FFC63D1BD388}" destId="{5241A3B1-9701-4A9A-9225-F24873CFC118}" srcOrd="0" destOrd="0" presId="urn:microsoft.com/office/officeart/2005/8/layout/hList7"/>
    <dgm:cxn modelId="{94D8379F-0A9A-4BA5-A4E0-392EDD8EEF4E}" srcId="{B39DBCEF-63D6-4266-84AE-661D2BA76EEE}" destId="{482C0F80-7B6E-480C-A347-064CF3CA5501}" srcOrd="2" destOrd="0" parTransId="{0E092D23-3AE0-4299-BC02-4771457523B9}" sibTransId="{FE72C3C8-D4C4-402F-A96D-236B3B053F6B}"/>
    <dgm:cxn modelId="{441773B2-D989-4C50-8516-14A611C8319E}" srcId="{B39DBCEF-63D6-4266-84AE-661D2BA76EEE}" destId="{632596C1-6227-483F-BCF0-B18CD6D97624}" srcOrd="3" destOrd="0" parTransId="{99CDAEAF-2344-4F01-BEBE-3E14AF6787B0}" sibTransId="{86F34039-F81F-473C-B05C-33D3768B6D69}"/>
    <dgm:cxn modelId="{BC31C5C1-E1DE-4CAD-AB10-EC2153482D42}" type="presOf" srcId="{482C0F80-7B6E-480C-A347-064CF3CA5501}" destId="{ABB129CD-90D2-421C-BF27-2753E4312DB5}" srcOrd="1" destOrd="0" presId="urn:microsoft.com/office/officeart/2005/8/layout/hList7"/>
    <dgm:cxn modelId="{00B9E6FD-6F4C-4F7D-978E-51E2ED2F932F}" type="presOf" srcId="{FFB49120-8D3D-4771-9BA7-99898D5554FC}" destId="{E8E234B4-1548-425D-98DA-357EC74CB76C}" srcOrd="0" destOrd="0" presId="urn:microsoft.com/office/officeart/2005/8/layout/hList7"/>
    <dgm:cxn modelId="{A2F65450-87B1-4454-87B0-17C373A9783F}" type="presOf" srcId="{632596C1-6227-483F-BCF0-B18CD6D97624}" destId="{6535A151-F7DF-4909-9ADD-DF184785990F}" srcOrd="1" destOrd="0" presId="urn:microsoft.com/office/officeart/2005/8/layout/hList7"/>
    <dgm:cxn modelId="{18A1E33F-1EAD-40FC-A6F6-1229232D6E71}" type="presOf" srcId="{632596C1-6227-483F-BCF0-B18CD6D97624}" destId="{4A33B281-FB04-47E3-815B-2177CE58AEF2}" srcOrd="0" destOrd="0" presId="urn:microsoft.com/office/officeart/2005/8/layout/hList7"/>
    <dgm:cxn modelId="{ED1001CF-5993-4D49-9721-80CA5DBE46D6}" type="presOf" srcId="{482C0F80-7B6E-480C-A347-064CF3CA5501}" destId="{30E82878-BCFD-44D7-B860-092B5F543890}" srcOrd="0" destOrd="0" presId="urn:microsoft.com/office/officeart/2005/8/layout/hList7"/>
    <dgm:cxn modelId="{4A61B4A0-AEE1-4DB7-98C3-9959FCD02B2A}" type="presOf" srcId="{0BE9D1BF-3953-4FE2-A7A0-739F04A789A0}" destId="{55AFFC9A-E1E3-4871-8A73-F2103FE9F0C2}" srcOrd="0" destOrd="0" presId="urn:microsoft.com/office/officeart/2005/8/layout/hList7"/>
    <dgm:cxn modelId="{A8A3EE78-1176-4109-943F-9DEA2F1B6C56}" type="presOf" srcId="{0BE9D1BF-3953-4FE2-A7A0-739F04A789A0}" destId="{00FDFA30-804B-49A2-B596-D1F97FA938FB}" srcOrd="1" destOrd="0" presId="urn:microsoft.com/office/officeart/2005/8/layout/hList7"/>
    <dgm:cxn modelId="{525103C5-9644-4608-BB99-944BB09F49C9}" type="presParOf" srcId="{B02B7D06-B236-4784-890C-7D968E6262DA}" destId="{DC4FCD6B-8E68-4D63-8C31-01EB1B08F735}" srcOrd="0" destOrd="0" presId="urn:microsoft.com/office/officeart/2005/8/layout/hList7"/>
    <dgm:cxn modelId="{7BA62C0A-D7ED-47EC-96AB-D4306D4438F6}" type="presParOf" srcId="{B02B7D06-B236-4784-890C-7D968E6262DA}" destId="{E6B5199D-F80E-49CD-8546-F9A7A007E012}" srcOrd="1" destOrd="0" presId="urn:microsoft.com/office/officeart/2005/8/layout/hList7"/>
    <dgm:cxn modelId="{C139929C-A44C-403C-B74C-003C69959E95}" type="presParOf" srcId="{E6B5199D-F80E-49CD-8546-F9A7A007E012}" destId="{79EEAF75-B231-486A-A40A-6E14F538DE39}" srcOrd="0" destOrd="0" presId="urn:microsoft.com/office/officeart/2005/8/layout/hList7"/>
    <dgm:cxn modelId="{D336A2A7-4E53-424C-B242-B385EE2B1278}" type="presParOf" srcId="{79EEAF75-B231-486A-A40A-6E14F538DE39}" destId="{55AFFC9A-E1E3-4871-8A73-F2103FE9F0C2}" srcOrd="0" destOrd="0" presId="urn:microsoft.com/office/officeart/2005/8/layout/hList7"/>
    <dgm:cxn modelId="{05D3791C-86A5-4615-A526-C7174F1D4ABE}" type="presParOf" srcId="{79EEAF75-B231-486A-A40A-6E14F538DE39}" destId="{00FDFA30-804B-49A2-B596-D1F97FA938FB}" srcOrd="1" destOrd="0" presId="urn:microsoft.com/office/officeart/2005/8/layout/hList7"/>
    <dgm:cxn modelId="{0150F6CC-9C9D-4F90-B3B3-6E93C01094F9}" type="presParOf" srcId="{79EEAF75-B231-486A-A40A-6E14F538DE39}" destId="{4276B175-2C4E-4732-B528-39FFE6A32EA0}" srcOrd="2" destOrd="0" presId="urn:microsoft.com/office/officeart/2005/8/layout/hList7"/>
    <dgm:cxn modelId="{BF956062-3FB0-4E38-827A-2EF2DE7566B1}" type="presParOf" srcId="{79EEAF75-B231-486A-A40A-6E14F538DE39}" destId="{F23E06CE-60CE-463D-B852-579F15AEC24B}" srcOrd="3" destOrd="0" presId="urn:microsoft.com/office/officeart/2005/8/layout/hList7"/>
    <dgm:cxn modelId="{BCC79A0E-0042-43B1-B531-84A46D3B3158}" type="presParOf" srcId="{E6B5199D-F80E-49CD-8546-F9A7A007E012}" destId="{D7CE2154-8BCB-411F-B471-1A569BBF3A02}" srcOrd="1" destOrd="0" presId="urn:microsoft.com/office/officeart/2005/8/layout/hList7"/>
    <dgm:cxn modelId="{40CCB3F9-1047-4669-BB92-059CDBD7E048}" type="presParOf" srcId="{E6B5199D-F80E-49CD-8546-F9A7A007E012}" destId="{98725762-0C5E-474A-B8AE-A8F49FF7F854}" srcOrd="2" destOrd="0" presId="urn:microsoft.com/office/officeart/2005/8/layout/hList7"/>
    <dgm:cxn modelId="{4D77888B-8C15-4920-9EFF-B33679C19576}" type="presParOf" srcId="{98725762-0C5E-474A-B8AE-A8F49FF7F854}" destId="{E8E234B4-1548-425D-98DA-357EC74CB76C}" srcOrd="0" destOrd="0" presId="urn:microsoft.com/office/officeart/2005/8/layout/hList7"/>
    <dgm:cxn modelId="{D5E8FA5F-9ADB-45B7-B60C-CF803B6296B2}" type="presParOf" srcId="{98725762-0C5E-474A-B8AE-A8F49FF7F854}" destId="{6A480FD1-F9C1-4DF5-B538-5EEB2E4F0779}" srcOrd="1" destOrd="0" presId="urn:microsoft.com/office/officeart/2005/8/layout/hList7"/>
    <dgm:cxn modelId="{903ECCF4-D427-485F-8BBB-5064B69DC7F5}" type="presParOf" srcId="{98725762-0C5E-474A-B8AE-A8F49FF7F854}" destId="{B45E5C36-0D87-4887-825D-D115D701F6C0}" srcOrd="2" destOrd="0" presId="urn:microsoft.com/office/officeart/2005/8/layout/hList7"/>
    <dgm:cxn modelId="{8F420505-FB41-4C51-BDB3-1A67E6FE6A8E}" type="presParOf" srcId="{98725762-0C5E-474A-B8AE-A8F49FF7F854}" destId="{37299315-01A1-48D1-9801-DB960B669A32}" srcOrd="3" destOrd="0" presId="urn:microsoft.com/office/officeart/2005/8/layout/hList7"/>
    <dgm:cxn modelId="{A8A4711C-9B24-4323-A750-62AA001C9BCD}" type="presParOf" srcId="{E6B5199D-F80E-49CD-8546-F9A7A007E012}" destId="{5241A3B1-9701-4A9A-9225-F24873CFC118}" srcOrd="3" destOrd="0" presId="urn:microsoft.com/office/officeart/2005/8/layout/hList7"/>
    <dgm:cxn modelId="{7B50BF42-0640-45D2-B615-ED018F352988}" type="presParOf" srcId="{E6B5199D-F80E-49CD-8546-F9A7A007E012}" destId="{F2FF86B1-97F7-4C3D-95B8-06CE9685CD84}" srcOrd="4" destOrd="0" presId="urn:microsoft.com/office/officeart/2005/8/layout/hList7"/>
    <dgm:cxn modelId="{8B099FAE-6A54-4234-9264-99F8B8CC701C}" type="presParOf" srcId="{F2FF86B1-97F7-4C3D-95B8-06CE9685CD84}" destId="{30E82878-BCFD-44D7-B860-092B5F543890}" srcOrd="0" destOrd="0" presId="urn:microsoft.com/office/officeart/2005/8/layout/hList7"/>
    <dgm:cxn modelId="{673ADB73-7169-4436-AEB9-BFD3EE27B401}" type="presParOf" srcId="{F2FF86B1-97F7-4C3D-95B8-06CE9685CD84}" destId="{ABB129CD-90D2-421C-BF27-2753E4312DB5}" srcOrd="1" destOrd="0" presId="urn:microsoft.com/office/officeart/2005/8/layout/hList7"/>
    <dgm:cxn modelId="{E73A5647-DEEC-4A30-B4A7-946AE04B0116}" type="presParOf" srcId="{F2FF86B1-97F7-4C3D-95B8-06CE9685CD84}" destId="{58F8BAAB-D019-42AC-B47C-93230011A53A}" srcOrd="2" destOrd="0" presId="urn:microsoft.com/office/officeart/2005/8/layout/hList7"/>
    <dgm:cxn modelId="{F44C9093-3BE2-4A82-95A3-5FFF5581624E}" type="presParOf" srcId="{F2FF86B1-97F7-4C3D-95B8-06CE9685CD84}" destId="{97F72F2D-13F8-4E37-81B2-BFE63778B2BC}" srcOrd="3" destOrd="0" presId="urn:microsoft.com/office/officeart/2005/8/layout/hList7"/>
    <dgm:cxn modelId="{90EA2F8D-98F7-4D3D-BF8F-5AA08E54BB70}" type="presParOf" srcId="{E6B5199D-F80E-49CD-8546-F9A7A007E012}" destId="{16BE13BF-6D63-48D2-8CA5-8E9749E42732}" srcOrd="5" destOrd="0" presId="urn:microsoft.com/office/officeart/2005/8/layout/hList7"/>
    <dgm:cxn modelId="{7FB1C2FB-0EB0-4033-9C81-7D8F67DF80EC}" type="presParOf" srcId="{E6B5199D-F80E-49CD-8546-F9A7A007E012}" destId="{413B26AE-09D6-477D-9DBC-7081A5A6F27B}" srcOrd="6" destOrd="0" presId="urn:microsoft.com/office/officeart/2005/8/layout/hList7"/>
    <dgm:cxn modelId="{DA3F3789-E1FF-40FA-B605-DC649F6169DA}" type="presParOf" srcId="{413B26AE-09D6-477D-9DBC-7081A5A6F27B}" destId="{4A33B281-FB04-47E3-815B-2177CE58AEF2}" srcOrd="0" destOrd="0" presId="urn:microsoft.com/office/officeart/2005/8/layout/hList7"/>
    <dgm:cxn modelId="{1462CA3C-7D6E-418A-89FB-725469E2FC79}" type="presParOf" srcId="{413B26AE-09D6-477D-9DBC-7081A5A6F27B}" destId="{6535A151-F7DF-4909-9ADD-DF184785990F}" srcOrd="1" destOrd="0" presId="urn:microsoft.com/office/officeart/2005/8/layout/hList7"/>
    <dgm:cxn modelId="{FB4058FC-4B17-48E9-9864-E7547FDBCD51}" type="presParOf" srcId="{413B26AE-09D6-477D-9DBC-7081A5A6F27B}" destId="{973BA74B-7F4D-4314-AA40-E240FB2F6B3F}" srcOrd="2" destOrd="0" presId="urn:microsoft.com/office/officeart/2005/8/layout/hList7"/>
    <dgm:cxn modelId="{BDA78511-5C8E-4EF2-80C1-5E3C3885BE3B}" type="presParOf" srcId="{413B26AE-09D6-477D-9DBC-7081A5A6F27B}" destId="{A2EBEB4C-C7FE-4ACC-9AD8-1E2DABE9B28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8872AB-717B-4C38-83BF-358623BB7E3B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587370-08A8-479B-8E45-6F3A2005EE2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E4AEF1A-AF7F-4134-823A-AB16BC9EFE1B}" type="parTrans" cxnId="{087CEF90-B0D0-4547-870B-9AB42121A43F}">
      <dgm:prSet/>
      <dgm:spPr/>
      <dgm:t>
        <a:bodyPr/>
        <a:lstStyle/>
        <a:p>
          <a:endParaRPr lang="zh-TW" altLang="en-US"/>
        </a:p>
      </dgm:t>
    </dgm:pt>
    <dgm:pt modelId="{4270EFD1-DE4B-44CF-A8F5-CFDF5604FDDA}" type="sibTrans" cxnId="{087CEF90-B0D0-4547-870B-9AB42121A43F}">
      <dgm:prSet/>
      <dgm:spPr/>
      <dgm:t>
        <a:bodyPr/>
        <a:lstStyle/>
        <a:p>
          <a:endParaRPr lang="zh-TW" altLang="en-US"/>
        </a:p>
      </dgm:t>
    </dgm:pt>
    <dgm:pt modelId="{22432552-DF20-488C-9BBD-8B892D71416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733D7B8-7EB0-4F46-B784-D11A008FD12A}" type="parTrans" cxnId="{C044FD09-3431-4D5A-9376-301C15D080F2}">
      <dgm:prSet/>
      <dgm:spPr/>
      <dgm:t>
        <a:bodyPr/>
        <a:lstStyle/>
        <a:p>
          <a:endParaRPr lang="zh-TW" altLang="en-US"/>
        </a:p>
      </dgm:t>
    </dgm:pt>
    <dgm:pt modelId="{56F4D8E9-3C4C-4BC8-ACC8-29464550CD3F}" type="sibTrans" cxnId="{C044FD09-3431-4D5A-9376-301C15D080F2}">
      <dgm:prSet/>
      <dgm:spPr/>
      <dgm:t>
        <a:bodyPr/>
        <a:lstStyle/>
        <a:p>
          <a:endParaRPr lang="zh-TW" altLang="en-US"/>
        </a:p>
      </dgm:t>
    </dgm:pt>
    <dgm:pt modelId="{3FF8859D-577A-49B1-AC94-0865E98F39E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4A9D7E5-0362-49EC-B894-021B8C5720E0}" type="parTrans" cxnId="{35040438-E59D-4413-8A81-B3F2BBF858FA}">
      <dgm:prSet/>
      <dgm:spPr/>
      <dgm:t>
        <a:bodyPr/>
        <a:lstStyle/>
        <a:p>
          <a:endParaRPr lang="zh-TW" altLang="en-US"/>
        </a:p>
      </dgm:t>
    </dgm:pt>
    <dgm:pt modelId="{43D02839-FA56-47B0-9748-3E80C5721E75}" type="sibTrans" cxnId="{35040438-E59D-4413-8A81-B3F2BBF858FA}">
      <dgm:prSet/>
      <dgm:spPr/>
      <dgm:t>
        <a:bodyPr/>
        <a:lstStyle/>
        <a:p>
          <a:endParaRPr lang="zh-TW" altLang="en-US"/>
        </a:p>
      </dgm:t>
    </dgm:pt>
    <dgm:pt modelId="{D9025E6B-DCC4-4D37-8F8E-192CCC0DC68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A43640A-3DE7-4A8D-9E1B-43F832D9401E}" type="parTrans" cxnId="{CA625020-A015-41BB-AA97-DDEB0685DCEE}">
      <dgm:prSet/>
      <dgm:spPr/>
      <dgm:t>
        <a:bodyPr/>
        <a:lstStyle/>
        <a:p>
          <a:endParaRPr lang="zh-TW" altLang="en-US"/>
        </a:p>
      </dgm:t>
    </dgm:pt>
    <dgm:pt modelId="{41E672F0-9216-4B6A-9EC2-17D60E6C1C72}" type="sibTrans" cxnId="{CA625020-A015-41BB-AA97-DDEB0685DCEE}">
      <dgm:prSet/>
      <dgm:spPr/>
      <dgm:t>
        <a:bodyPr/>
        <a:lstStyle/>
        <a:p>
          <a:endParaRPr lang="zh-TW" altLang="en-US"/>
        </a:p>
      </dgm:t>
    </dgm:pt>
    <dgm:pt modelId="{0F018D44-BB93-45BD-B4CB-FF93016E2ADB}" type="pres">
      <dgm:prSet presAssocID="{8A8872AB-717B-4C38-83BF-358623BB7E3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789D0D75-5F3D-4429-8456-0693D8D55808}" type="pres">
      <dgm:prSet presAssocID="{EB587370-08A8-479B-8E45-6F3A2005EE28}" presName="composite" presStyleCnt="0"/>
      <dgm:spPr/>
    </dgm:pt>
    <dgm:pt modelId="{9CC3F680-46BA-4B7E-8E7E-B122CA7D19EB}" type="pres">
      <dgm:prSet presAssocID="{EB587370-08A8-479B-8E45-6F3A2005EE2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6F2EAA-6C3A-4333-8B27-8539EB829E2A}" type="pres">
      <dgm:prSet presAssocID="{EB587370-08A8-479B-8E45-6F3A2005EE2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F7B497-DAED-4F0F-970B-453CA7DC7D7F}" type="pres">
      <dgm:prSet presAssocID="{EB587370-08A8-479B-8E45-6F3A2005EE2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591E7A-CBB7-4A1C-B0F9-A45915A6FDCE}" type="pres">
      <dgm:prSet presAssocID="{4270EFD1-DE4B-44CF-A8F5-CFDF5604FDDA}" presName="sibTrans" presStyleCnt="0"/>
      <dgm:spPr/>
    </dgm:pt>
    <dgm:pt modelId="{DDA26903-3D8A-4BA4-8CE3-313BECA43E33}" type="pres">
      <dgm:prSet presAssocID="{3FF8859D-577A-49B1-AC94-0865E98F39E8}" presName="composite" presStyleCnt="0"/>
      <dgm:spPr/>
    </dgm:pt>
    <dgm:pt modelId="{40518ABF-09B7-4662-A6AB-4727F687CB53}" type="pres">
      <dgm:prSet presAssocID="{3FF8859D-577A-49B1-AC94-0865E98F39E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D609D7-EE80-4E9F-A322-F6EE265CCEC6}" type="pres">
      <dgm:prSet presAssocID="{3FF8859D-577A-49B1-AC94-0865E98F39E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7F73401-B73A-4360-8F23-99F2C5A0C380}" type="pres">
      <dgm:prSet presAssocID="{3FF8859D-577A-49B1-AC94-0865E98F39E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625020-A015-41BB-AA97-DDEB0685DCEE}" srcId="{3FF8859D-577A-49B1-AC94-0865E98F39E8}" destId="{D9025E6B-DCC4-4D37-8F8E-192CCC0DC682}" srcOrd="0" destOrd="0" parTransId="{AA43640A-3DE7-4A8D-9E1B-43F832D9401E}" sibTransId="{41E672F0-9216-4B6A-9EC2-17D60E6C1C72}"/>
    <dgm:cxn modelId="{FAC4D02F-CB44-4BB4-BDDD-466EE29B6BE7}" type="presOf" srcId="{D9025E6B-DCC4-4D37-8F8E-192CCC0DC682}" destId="{27F73401-B73A-4360-8F23-99F2C5A0C380}" srcOrd="0" destOrd="0" presId="urn:microsoft.com/office/officeart/2008/layout/TitledPictureBlocks"/>
    <dgm:cxn modelId="{087CEF90-B0D0-4547-870B-9AB42121A43F}" srcId="{8A8872AB-717B-4C38-83BF-358623BB7E3B}" destId="{EB587370-08A8-479B-8E45-6F3A2005EE28}" srcOrd="0" destOrd="0" parTransId="{8E4AEF1A-AF7F-4134-823A-AB16BC9EFE1B}" sibTransId="{4270EFD1-DE4B-44CF-A8F5-CFDF5604FDDA}"/>
    <dgm:cxn modelId="{806D1CE1-FDCD-4322-BB7C-6EDB64F7F599}" type="presOf" srcId="{EB587370-08A8-479B-8E45-6F3A2005EE28}" destId="{9CC3F680-46BA-4B7E-8E7E-B122CA7D19EB}" srcOrd="0" destOrd="0" presId="urn:microsoft.com/office/officeart/2008/layout/TitledPictureBlocks"/>
    <dgm:cxn modelId="{35040438-E59D-4413-8A81-B3F2BBF858FA}" srcId="{8A8872AB-717B-4C38-83BF-358623BB7E3B}" destId="{3FF8859D-577A-49B1-AC94-0865E98F39E8}" srcOrd="1" destOrd="0" parTransId="{94A9D7E5-0362-49EC-B894-021B8C5720E0}" sibTransId="{43D02839-FA56-47B0-9748-3E80C5721E75}"/>
    <dgm:cxn modelId="{D376A999-30C5-4208-9BE4-C608AF728F7C}" type="presOf" srcId="{22432552-DF20-488C-9BBD-8B892D714169}" destId="{80F7B497-DAED-4F0F-970B-453CA7DC7D7F}" srcOrd="0" destOrd="0" presId="urn:microsoft.com/office/officeart/2008/layout/TitledPictureBlocks"/>
    <dgm:cxn modelId="{81E40AF9-4338-4593-86C3-93F09D9BE443}" type="presOf" srcId="{8A8872AB-717B-4C38-83BF-358623BB7E3B}" destId="{0F018D44-BB93-45BD-B4CB-FF93016E2ADB}" srcOrd="0" destOrd="0" presId="urn:microsoft.com/office/officeart/2008/layout/TitledPictureBlocks"/>
    <dgm:cxn modelId="{B9138C6A-585B-4358-ACE7-32FAE3AA27E7}" type="presOf" srcId="{3FF8859D-577A-49B1-AC94-0865E98F39E8}" destId="{40518ABF-09B7-4662-A6AB-4727F687CB53}" srcOrd="0" destOrd="0" presId="urn:microsoft.com/office/officeart/2008/layout/TitledPictureBlocks"/>
    <dgm:cxn modelId="{C044FD09-3431-4D5A-9376-301C15D080F2}" srcId="{EB587370-08A8-479B-8E45-6F3A2005EE28}" destId="{22432552-DF20-488C-9BBD-8B892D714169}" srcOrd="0" destOrd="0" parTransId="{C733D7B8-7EB0-4F46-B784-D11A008FD12A}" sibTransId="{56F4D8E9-3C4C-4BC8-ACC8-29464550CD3F}"/>
    <dgm:cxn modelId="{0B60EA0E-1545-448A-B71E-43ABBC4E52A1}" type="presParOf" srcId="{0F018D44-BB93-45BD-B4CB-FF93016E2ADB}" destId="{789D0D75-5F3D-4429-8456-0693D8D55808}" srcOrd="0" destOrd="0" presId="urn:microsoft.com/office/officeart/2008/layout/TitledPictureBlocks"/>
    <dgm:cxn modelId="{0B46AA10-E021-4A23-98A6-9BB0E651D19E}" type="presParOf" srcId="{789D0D75-5F3D-4429-8456-0693D8D55808}" destId="{9CC3F680-46BA-4B7E-8E7E-B122CA7D19EB}" srcOrd="0" destOrd="0" presId="urn:microsoft.com/office/officeart/2008/layout/TitledPictureBlocks"/>
    <dgm:cxn modelId="{CEB73832-7CC3-4589-A95D-BFFC598C0DA6}" type="presParOf" srcId="{789D0D75-5F3D-4429-8456-0693D8D55808}" destId="{356F2EAA-6C3A-4333-8B27-8539EB829E2A}" srcOrd="1" destOrd="0" presId="urn:microsoft.com/office/officeart/2008/layout/TitledPictureBlocks"/>
    <dgm:cxn modelId="{EB4964F3-F057-4798-8D72-34CE4A0BBB9B}" type="presParOf" srcId="{789D0D75-5F3D-4429-8456-0693D8D55808}" destId="{80F7B497-DAED-4F0F-970B-453CA7DC7D7F}" srcOrd="2" destOrd="0" presId="urn:microsoft.com/office/officeart/2008/layout/TitledPictureBlocks"/>
    <dgm:cxn modelId="{321E9ADA-0D47-47F2-B48F-B9EAF9098469}" type="presParOf" srcId="{0F018D44-BB93-45BD-B4CB-FF93016E2ADB}" destId="{5C591E7A-CBB7-4A1C-B0F9-A45915A6FDCE}" srcOrd="1" destOrd="0" presId="urn:microsoft.com/office/officeart/2008/layout/TitledPictureBlocks"/>
    <dgm:cxn modelId="{1584687C-0D97-4F9E-8FD4-787392A74053}" type="presParOf" srcId="{0F018D44-BB93-45BD-B4CB-FF93016E2ADB}" destId="{DDA26903-3D8A-4BA4-8CE3-313BECA43E33}" srcOrd="2" destOrd="0" presId="urn:microsoft.com/office/officeart/2008/layout/TitledPictureBlocks"/>
    <dgm:cxn modelId="{C1BD952E-26FB-4B80-83D1-930D3019EF16}" type="presParOf" srcId="{DDA26903-3D8A-4BA4-8CE3-313BECA43E33}" destId="{40518ABF-09B7-4662-A6AB-4727F687CB53}" srcOrd="0" destOrd="0" presId="urn:microsoft.com/office/officeart/2008/layout/TitledPictureBlocks"/>
    <dgm:cxn modelId="{C799F03D-01D5-44AD-B739-F8CDDBC42153}" type="presParOf" srcId="{DDA26903-3D8A-4BA4-8CE3-313BECA43E33}" destId="{FAD609D7-EE80-4E9F-A322-F6EE265CCEC6}" srcOrd="1" destOrd="0" presId="urn:microsoft.com/office/officeart/2008/layout/TitledPictureBlocks"/>
    <dgm:cxn modelId="{1DAD3AEA-07F5-47ED-9E31-EAC8AA302E30}" type="presParOf" srcId="{DDA26903-3D8A-4BA4-8CE3-313BECA43E33}" destId="{27F73401-B73A-4360-8F23-99F2C5A0C38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271564-8975-4F5C-9962-5DCDD8E3427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91C2E00-9E35-47AF-BE54-B6B2E1A6ECB1}">
      <dgm:prSet/>
      <dgm:spPr/>
      <dgm:t>
        <a:bodyPr/>
        <a:lstStyle/>
        <a:p>
          <a:pPr rtl="0"/>
          <a:r>
            <a:rPr lang="zh-TW" dirty="0" smtClean="0"/>
            <a:t>衛</a:t>
          </a:r>
          <a:r>
            <a:rPr lang="zh-TW" dirty="0" smtClean="0">
              <a:hlinkClick xmlns:r="http://schemas.openxmlformats.org/officeDocument/2006/relationships" r:id="rId1"/>
            </a:rPr>
            <a:t>福</a:t>
          </a:r>
          <a:r>
            <a:rPr lang="zh-TW" dirty="0" smtClean="0"/>
            <a:t>部疾管署</a:t>
          </a:r>
          <a:endParaRPr lang="zh-TW" dirty="0"/>
        </a:p>
      </dgm:t>
    </dgm:pt>
    <dgm:pt modelId="{6CA2C193-5D8B-4135-914B-A89F82F61055}" type="parTrans" cxnId="{C7F55F02-B2F0-4DD6-8318-C48C8F56C78E}">
      <dgm:prSet/>
      <dgm:spPr/>
      <dgm:t>
        <a:bodyPr/>
        <a:lstStyle/>
        <a:p>
          <a:endParaRPr lang="zh-TW" altLang="en-US"/>
        </a:p>
      </dgm:t>
    </dgm:pt>
    <dgm:pt modelId="{D1C6B2C0-F8B2-48D4-9A75-ED15DFD0FBD0}" type="sibTrans" cxnId="{C7F55F02-B2F0-4DD6-8318-C48C8F56C78E}">
      <dgm:prSet/>
      <dgm:spPr/>
      <dgm:t>
        <a:bodyPr/>
        <a:lstStyle/>
        <a:p>
          <a:endParaRPr lang="zh-TW" altLang="en-US"/>
        </a:p>
      </dgm:t>
    </dgm:pt>
    <dgm:pt modelId="{CCCE31D2-C6B5-4FFC-8599-B9B3C3A86B5D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958EAA03-A21D-4888-958A-6FAE09CEF17E}" type="parTrans" cxnId="{8DC9FB1A-9404-46EE-AC28-E01F2446D4F8}">
      <dgm:prSet/>
      <dgm:spPr/>
      <dgm:t>
        <a:bodyPr/>
        <a:lstStyle/>
        <a:p>
          <a:endParaRPr lang="zh-TW" altLang="en-US"/>
        </a:p>
      </dgm:t>
    </dgm:pt>
    <dgm:pt modelId="{1201CF76-FE73-4E8F-8FAE-97E362B1D9E2}" type="sibTrans" cxnId="{8DC9FB1A-9404-46EE-AC28-E01F2446D4F8}">
      <dgm:prSet/>
      <dgm:spPr/>
      <dgm:t>
        <a:bodyPr/>
        <a:lstStyle/>
        <a:p>
          <a:endParaRPr lang="zh-TW" altLang="en-US"/>
        </a:p>
      </dgm:t>
    </dgm:pt>
    <dgm:pt modelId="{3A23E791-6B58-475F-B69A-96FC762F5FC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4614D9E-BB20-4341-B202-38DEC5863CA7}" type="parTrans" cxnId="{4528FD45-161C-4C0C-A54A-CB8EADA83D99}">
      <dgm:prSet/>
      <dgm:spPr/>
      <dgm:t>
        <a:bodyPr/>
        <a:lstStyle/>
        <a:p>
          <a:endParaRPr lang="zh-TW" altLang="en-US"/>
        </a:p>
      </dgm:t>
    </dgm:pt>
    <dgm:pt modelId="{6F50D316-4444-45B1-9749-DD842FD7DC86}" type="sibTrans" cxnId="{4528FD45-161C-4C0C-A54A-CB8EADA83D99}">
      <dgm:prSet/>
      <dgm:spPr/>
      <dgm:t>
        <a:bodyPr/>
        <a:lstStyle/>
        <a:p>
          <a:endParaRPr lang="zh-TW" altLang="en-US"/>
        </a:p>
      </dgm:t>
    </dgm:pt>
    <dgm:pt modelId="{E36022A3-C195-44BB-ADFF-310628EDAE0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2EAFB49-1538-4DE1-88C7-DBCC157C712F}" type="parTrans" cxnId="{0B37C916-B484-4B30-B4BA-1A278CC46959}">
      <dgm:prSet/>
      <dgm:spPr/>
      <dgm:t>
        <a:bodyPr/>
        <a:lstStyle/>
        <a:p>
          <a:endParaRPr lang="zh-TW" altLang="en-US"/>
        </a:p>
      </dgm:t>
    </dgm:pt>
    <dgm:pt modelId="{3C5637BA-F58C-4B08-8E3D-F061FD781AE9}" type="sibTrans" cxnId="{0B37C916-B484-4B30-B4BA-1A278CC46959}">
      <dgm:prSet/>
      <dgm:spPr/>
      <dgm:t>
        <a:bodyPr/>
        <a:lstStyle/>
        <a:p>
          <a:endParaRPr lang="zh-TW" altLang="en-US"/>
        </a:p>
      </dgm:t>
    </dgm:pt>
    <dgm:pt modelId="{190379B1-2D0B-4A75-84E5-35F32835791E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BD561BC3-1AE1-4AC2-987A-5FCA903855AD}" type="parTrans" cxnId="{81AE147F-29D6-4289-AA24-BB8429200BD0}">
      <dgm:prSet/>
      <dgm:spPr/>
      <dgm:t>
        <a:bodyPr/>
        <a:lstStyle/>
        <a:p>
          <a:endParaRPr lang="zh-TW" altLang="en-US"/>
        </a:p>
      </dgm:t>
    </dgm:pt>
    <dgm:pt modelId="{93FD6818-B1BF-44B5-9AD7-451FE1EB3B79}" type="sibTrans" cxnId="{81AE147F-29D6-4289-AA24-BB8429200BD0}">
      <dgm:prSet/>
      <dgm:spPr/>
      <dgm:t>
        <a:bodyPr/>
        <a:lstStyle/>
        <a:p>
          <a:endParaRPr lang="zh-TW" altLang="en-US"/>
        </a:p>
      </dgm:t>
    </dgm:pt>
    <dgm:pt modelId="{66084FFD-2F8F-48BE-A453-1002011FBD02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3CC94182-3D67-42FA-882F-40282386ECBB}" type="parTrans" cxnId="{24D006DB-2EA3-47C4-A1AA-759ED3C0EBE1}">
      <dgm:prSet/>
      <dgm:spPr/>
      <dgm:t>
        <a:bodyPr/>
        <a:lstStyle/>
        <a:p>
          <a:endParaRPr lang="zh-TW" altLang="en-US"/>
        </a:p>
      </dgm:t>
    </dgm:pt>
    <dgm:pt modelId="{6D89E917-A8A9-4048-8600-B1C7B70D27FA}" type="sibTrans" cxnId="{24D006DB-2EA3-47C4-A1AA-759ED3C0EBE1}">
      <dgm:prSet/>
      <dgm:spPr/>
      <dgm:t>
        <a:bodyPr/>
        <a:lstStyle/>
        <a:p>
          <a:endParaRPr lang="zh-TW" altLang="en-US"/>
        </a:p>
      </dgm:t>
    </dgm:pt>
    <dgm:pt modelId="{8D470CE8-BDCC-4237-A73F-108A34ADD668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3F4578E7-65BE-415D-B009-2AA2D09B8A48}" type="parTrans" cxnId="{EA6184F2-A972-4A47-AFAF-73B29001EB81}">
      <dgm:prSet/>
      <dgm:spPr/>
      <dgm:t>
        <a:bodyPr/>
        <a:lstStyle/>
        <a:p>
          <a:endParaRPr lang="zh-TW" altLang="en-US"/>
        </a:p>
      </dgm:t>
    </dgm:pt>
    <dgm:pt modelId="{22C47BA0-70F4-4433-A18F-5A3B67027E3D}" type="sibTrans" cxnId="{EA6184F2-A972-4A47-AFAF-73B29001EB81}">
      <dgm:prSet/>
      <dgm:spPr/>
      <dgm:t>
        <a:bodyPr/>
        <a:lstStyle/>
        <a:p>
          <a:endParaRPr lang="zh-TW" altLang="en-US"/>
        </a:p>
      </dgm:t>
    </dgm:pt>
    <dgm:pt modelId="{C4276F29-662A-41D4-ABA3-5A65F8A81D23}">
      <dgm:prSet/>
      <dgm:spPr/>
      <dgm:t>
        <a:bodyPr/>
        <a:lstStyle/>
        <a:p>
          <a:endParaRPr lang="zh-TW" altLang="en-US"/>
        </a:p>
      </dgm:t>
    </dgm:pt>
    <dgm:pt modelId="{74CDA809-8833-42EB-8F68-3AB414E93D6F}" type="parTrans" cxnId="{2A77AB97-5204-42BE-BA8D-132A2444D0A7}">
      <dgm:prSet/>
      <dgm:spPr/>
      <dgm:t>
        <a:bodyPr/>
        <a:lstStyle/>
        <a:p>
          <a:endParaRPr lang="zh-TW" altLang="en-US"/>
        </a:p>
      </dgm:t>
    </dgm:pt>
    <dgm:pt modelId="{038EB224-A201-402D-8A3D-7BDB865F0237}" type="sibTrans" cxnId="{2A77AB97-5204-42BE-BA8D-132A2444D0A7}">
      <dgm:prSet/>
      <dgm:spPr/>
      <dgm:t>
        <a:bodyPr/>
        <a:lstStyle/>
        <a:p>
          <a:endParaRPr lang="zh-TW" altLang="en-US"/>
        </a:p>
      </dgm:t>
    </dgm:pt>
    <dgm:pt modelId="{A386AA98-82D8-4E6E-8AF8-1CDDCF5A67C5}" type="pres">
      <dgm:prSet presAssocID="{DC271564-8975-4F5C-9962-5DCDD8E3427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BE4BDA-4608-4700-A5A6-9B76424ABB98}" type="pres">
      <dgm:prSet presAssocID="{DC271564-8975-4F5C-9962-5DCDD8E34277}" presName="cycle" presStyleCnt="0"/>
      <dgm:spPr/>
    </dgm:pt>
    <dgm:pt modelId="{0F22FD8C-FF16-4DCC-BE27-4B7929CA4BB5}" type="pres">
      <dgm:prSet presAssocID="{DC271564-8975-4F5C-9962-5DCDD8E34277}" presName="centerShape" presStyleCnt="0"/>
      <dgm:spPr/>
    </dgm:pt>
    <dgm:pt modelId="{D4E75C21-B3EB-48E8-8D2A-27C99173037D}" type="pres">
      <dgm:prSet presAssocID="{DC271564-8975-4F5C-9962-5DCDD8E34277}" presName="connSite" presStyleLbl="node1" presStyleIdx="0" presStyleCnt="4"/>
      <dgm:spPr/>
    </dgm:pt>
    <dgm:pt modelId="{726C9F62-F1FA-4A65-BD6B-058B83C5FC86}" type="pres">
      <dgm:prSet presAssocID="{DC271564-8975-4F5C-9962-5DCDD8E34277}" presName="visible" presStyleLbl="node1" presStyleIdx="0" presStyleCnt="4" custLinFactNeighborX="5471" custLinFactNeighborY="76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0FB3AE-DB2D-4EE2-A40A-961ED0BF333C}" type="pres">
      <dgm:prSet presAssocID="{6CA2C193-5D8B-4135-914B-A89F82F61055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DA42FE1B-3470-43F6-ADDB-BD57F21C5629}" type="pres">
      <dgm:prSet presAssocID="{391C2E00-9E35-47AF-BE54-B6B2E1A6ECB1}" presName="node" presStyleCnt="0"/>
      <dgm:spPr/>
    </dgm:pt>
    <dgm:pt modelId="{5714198B-08DB-4FFE-AC3F-BA9BD87F812B}" type="pres">
      <dgm:prSet presAssocID="{391C2E00-9E35-47AF-BE54-B6B2E1A6ECB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B24D29-DE49-4C28-B9AF-BF5EBED26E82}" type="pres">
      <dgm:prSet presAssocID="{391C2E00-9E35-47AF-BE54-B6B2E1A6ECB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725564-4457-4D59-9090-C4ACBAD24628}" type="pres">
      <dgm:prSet presAssocID="{42EAFB49-1538-4DE1-88C7-DBCC157C712F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A004D71A-60BB-4006-8577-449C4BD996BC}" type="pres">
      <dgm:prSet presAssocID="{E36022A3-C195-44BB-ADFF-310628EDAE00}" presName="node" presStyleCnt="0"/>
      <dgm:spPr/>
    </dgm:pt>
    <dgm:pt modelId="{8CB03880-2239-44B3-A3BC-83DD1ADA8518}" type="pres">
      <dgm:prSet presAssocID="{E36022A3-C195-44BB-ADFF-310628EDAE00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B6FA06-BFEC-4E92-BD9D-5D276562FC01}" type="pres">
      <dgm:prSet presAssocID="{E36022A3-C195-44BB-ADFF-310628EDAE00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0BC8F3-3695-43A9-8D99-80963AFEB678}" type="pres">
      <dgm:prSet presAssocID="{3F4578E7-65BE-415D-B009-2AA2D09B8A48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CD03EE8C-1B31-439E-B194-F3CA0443D5FE}" type="pres">
      <dgm:prSet presAssocID="{8D470CE8-BDCC-4237-A73F-108A34ADD668}" presName="node" presStyleCnt="0"/>
      <dgm:spPr/>
    </dgm:pt>
    <dgm:pt modelId="{1D90F4E5-5215-4D5E-9B24-A647875AA1E3}" type="pres">
      <dgm:prSet presAssocID="{8D470CE8-BDCC-4237-A73F-108A34ADD66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F8EC0B-A2D7-4BDA-8BD5-D811C1F5580D}" type="pres">
      <dgm:prSet presAssocID="{8D470CE8-BDCC-4237-A73F-108A34ADD66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D5D9DB-885C-48F4-B5C4-E6474601AE77}" type="presOf" srcId="{391C2E00-9E35-47AF-BE54-B6B2E1A6ECB1}" destId="{5714198B-08DB-4FFE-AC3F-BA9BD87F812B}" srcOrd="0" destOrd="0" presId="urn:microsoft.com/office/officeart/2005/8/layout/radial2"/>
    <dgm:cxn modelId="{CBC472FE-4962-48B0-B6F1-54B930A75DF2}" type="presOf" srcId="{3F4578E7-65BE-415D-B009-2AA2D09B8A48}" destId="{080BC8F3-3695-43A9-8D99-80963AFEB678}" srcOrd="0" destOrd="0" presId="urn:microsoft.com/office/officeart/2005/8/layout/radial2"/>
    <dgm:cxn modelId="{81AE147F-29D6-4289-AA24-BB8429200BD0}" srcId="{E36022A3-C195-44BB-ADFF-310628EDAE00}" destId="{190379B1-2D0B-4A75-84E5-35F32835791E}" srcOrd="0" destOrd="0" parTransId="{BD561BC3-1AE1-4AC2-987A-5FCA903855AD}" sibTransId="{93FD6818-B1BF-44B5-9AD7-451FE1EB3B79}"/>
    <dgm:cxn modelId="{0B37C916-B484-4B30-B4BA-1A278CC46959}" srcId="{DC271564-8975-4F5C-9962-5DCDD8E34277}" destId="{E36022A3-C195-44BB-ADFF-310628EDAE00}" srcOrd="1" destOrd="0" parTransId="{42EAFB49-1538-4DE1-88C7-DBCC157C712F}" sibTransId="{3C5637BA-F58C-4B08-8E3D-F061FD781AE9}"/>
    <dgm:cxn modelId="{90562F0A-C523-4874-B6EA-0022B6DAD6F9}" type="presOf" srcId="{E36022A3-C195-44BB-ADFF-310628EDAE00}" destId="{8CB03880-2239-44B3-A3BC-83DD1ADA8518}" srcOrd="0" destOrd="0" presId="urn:microsoft.com/office/officeart/2005/8/layout/radial2"/>
    <dgm:cxn modelId="{47D4ABCC-1F4A-4A88-B252-1734D4F94A8F}" type="presOf" srcId="{6CA2C193-5D8B-4135-914B-A89F82F61055}" destId="{FC0FB3AE-DB2D-4EE2-A40A-961ED0BF333C}" srcOrd="0" destOrd="0" presId="urn:microsoft.com/office/officeart/2005/8/layout/radial2"/>
    <dgm:cxn modelId="{5E25B4CC-50F3-4EDC-8E05-A03EBBD05457}" type="presOf" srcId="{66084FFD-2F8F-48BE-A453-1002011FBD02}" destId="{87B6FA06-BFEC-4E92-BD9D-5D276562FC01}" srcOrd="0" destOrd="1" presId="urn:microsoft.com/office/officeart/2005/8/layout/radial2"/>
    <dgm:cxn modelId="{8DC9FB1A-9404-46EE-AC28-E01F2446D4F8}" srcId="{391C2E00-9E35-47AF-BE54-B6B2E1A6ECB1}" destId="{CCCE31D2-C6B5-4FFC-8599-B9B3C3A86B5D}" srcOrd="0" destOrd="0" parTransId="{958EAA03-A21D-4888-958A-6FAE09CEF17E}" sibTransId="{1201CF76-FE73-4E8F-8FAE-97E362B1D9E2}"/>
    <dgm:cxn modelId="{C7F55F02-B2F0-4DD6-8318-C48C8F56C78E}" srcId="{DC271564-8975-4F5C-9962-5DCDD8E34277}" destId="{391C2E00-9E35-47AF-BE54-B6B2E1A6ECB1}" srcOrd="0" destOrd="0" parTransId="{6CA2C193-5D8B-4135-914B-A89F82F61055}" sibTransId="{D1C6B2C0-F8B2-48D4-9A75-ED15DFD0FBD0}"/>
    <dgm:cxn modelId="{24D006DB-2EA3-47C4-A1AA-759ED3C0EBE1}" srcId="{E36022A3-C195-44BB-ADFF-310628EDAE00}" destId="{66084FFD-2F8F-48BE-A453-1002011FBD02}" srcOrd="1" destOrd="0" parTransId="{3CC94182-3D67-42FA-882F-40282386ECBB}" sibTransId="{6D89E917-A8A9-4048-8600-B1C7B70D27FA}"/>
    <dgm:cxn modelId="{6F44613B-2AD2-491F-90C1-9BB9936251ED}" type="presOf" srcId="{3A23E791-6B58-475F-B69A-96FC762F5FC1}" destId="{B1B24D29-DE49-4C28-B9AF-BF5EBED26E82}" srcOrd="0" destOrd="1" presId="urn:microsoft.com/office/officeart/2005/8/layout/radial2"/>
    <dgm:cxn modelId="{65818212-A0A6-4C07-B8F3-68150E0F9A41}" type="presOf" srcId="{42EAFB49-1538-4DE1-88C7-DBCC157C712F}" destId="{3E725564-4457-4D59-9090-C4ACBAD24628}" srcOrd="0" destOrd="0" presId="urn:microsoft.com/office/officeart/2005/8/layout/radial2"/>
    <dgm:cxn modelId="{83D1C6A1-BA96-44D0-B3EC-28D456C6FE56}" type="presOf" srcId="{DC271564-8975-4F5C-9962-5DCDD8E34277}" destId="{A386AA98-82D8-4E6E-8AF8-1CDDCF5A67C5}" srcOrd="0" destOrd="0" presId="urn:microsoft.com/office/officeart/2005/8/layout/radial2"/>
    <dgm:cxn modelId="{9BF7FAB3-4E34-4626-B5CF-CF16F2D96F80}" type="presOf" srcId="{C4276F29-662A-41D4-ABA3-5A65F8A81D23}" destId="{A1F8EC0B-A2D7-4BDA-8BD5-D811C1F5580D}" srcOrd="0" destOrd="0" presId="urn:microsoft.com/office/officeart/2005/8/layout/radial2"/>
    <dgm:cxn modelId="{76950B0D-74F9-4243-824C-8FF47669115D}" type="presOf" srcId="{8D470CE8-BDCC-4237-A73F-108A34ADD668}" destId="{1D90F4E5-5215-4D5E-9B24-A647875AA1E3}" srcOrd="0" destOrd="0" presId="urn:microsoft.com/office/officeart/2005/8/layout/radial2"/>
    <dgm:cxn modelId="{5CC06C55-A297-4242-81A6-AEBEE8626E65}" type="presOf" srcId="{CCCE31D2-C6B5-4FFC-8599-B9B3C3A86B5D}" destId="{B1B24D29-DE49-4C28-B9AF-BF5EBED26E82}" srcOrd="0" destOrd="0" presId="urn:microsoft.com/office/officeart/2005/8/layout/radial2"/>
    <dgm:cxn modelId="{4528FD45-161C-4C0C-A54A-CB8EADA83D99}" srcId="{391C2E00-9E35-47AF-BE54-B6B2E1A6ECB1}" destId="{3A23E791-6B58-475F-B69A-96FC762F5FC1}" srcOrd="1" destOrd="0" parTransId="{14614D9E-BB20-4341-B202-38DEC5863CA7}" sibTransId="{6F50D316-4444-45B1-9749-DD842FD7DC86}"/>
    <dgm:cxn modelId="{2A77AB97-5204-42BE-BA8D-132A2444D0A7}" srcId="{8D470CE8-BDCC-4237-A73F-108A34ADD668}" destId="{C4276F29-662A-41D4-ABA3-5A65F8A81D23}" srcOrd="0" destOrd="0" parTransId="{74CDA809-8833-42EB-8F68-3AB414E93D6F}" sibTransId="{038EB224-A201-402D-8A3D-7BDB865F0237}"/>
    <dgm:cxn modelId="{A56EC696-B38B-40B1-B108-CC05520736CE}" type="presOf" srcId="{190379B1-2D0B-4A75-84E5-35F32835791E}" destId="{87B6FA06-BFEC-4E92-BD9D-5D276562FC01}" srcOrd="0" destOrd="0" presId="urn:microsoft.com/office/officeart/2005/8/layout/radial2"/>
    <dgm:cxn modelId="{EA6184F2-A972-4A47-AFAF-73B29001EB81}" srcId="{DC271564-8975-4F5C-9962-5DCDD8E34277}" destId="{8D470CE8-BDCC-4237-A73F-108A34ADD668}" srcOrd="2" destOrd="0" parTransId="{3F4578E7-65BE-415D-B009-2AA2D09B8A48}" sibTransId="{22C47BA0-70F4-4433-A18F-5A3B67027E3D}"/>
    <dgm:cxn modelId="{940E11C6-621B-4E05-9539-8D80D46CC55C}" type="presParOf" srcId="{A386AA98-82D8-4E6E-8AF8-1CDDCF5A67C5}" destId="{EFBE4BDA-4608-4700-A5A6-9B76424ABB98}" srcOrd="0" destOrd="0" presId="urn:microsoft.com/office/officeart/2005/8/layout/radial2"/>
    <dgm:cxn modelId="{70625C69-9A63-4415-A9D8-32CCA7076F84}" type="presParOf" srcId="{EFBE4BDA-4608-4700-A5A6-9B76424ABB98}" destId="{0F22FD8C-FF16-4DCC-BE27-4B7929CA4BB5}" srcOrd="0" destOrd="0" presId="urn:microsoft.com/office/officeart/2005/8/layout/radial2"/>
    <dgm:cxn modelId="{BA8E931E-74E0-459E-AFE4-95651895FA75}" type="presParOf" srcId="{0F22FD8C-FF16-4DCC-BE27-4B7929CA4BB5}" destId="{D4E75C21-B3EB-48E8-8D2A-27C99173037D}" srcOrd="0" destOrd="0" presId="urn:microsoft.com/office/officeart/2005/8/layout/radial2"/>
    <dgm:cxn modelId="{80AF2E91-44DF-4041-A457-B4985AEAD96D}" type="presParOf" srcId="{0F22FD8C-FF16-4DCC-BE27-4B7929CA4BB5}" destId="{726C9F62-F1FA-4A65-BD6B-058B83C5FC86}" srcOrd="1" destOrd="0" presId="urn:microsoft.com/office/officeart/2005/8/layout/radial2"/>
    <dgm:cxn modelId="{FC4F1C1A-6BA6-40BD-AFBF-F2B01BC9F443}" type="presParOf" srcId="{EFBE4BDA-4608-4700-A5A6-9B76424ABB98}" destId="{FC0FB3AE-DB2D-4EE2-A40A-961ED0BF333C}" srcOrd="1" destOrd="0" presId="urn:microsoft.com/office/officeart/2005/8/layout/radial2"/>
    <dgm:cxn modelId="{28BC3EF0-7CF9-4719-8D33-B4046C09E66B}" type="presParOf" srcId="{EFBE4BDA-4608-4700-A5A6-9B76424ABB98}" destId="{DA42FE1B-3470-43F6-ADDB-BD57F21C5629}" srcOrd="2" destOrd="0" presId="urn:microsoft.com/office/officeart/2005/8/layout/radial2"/>
    <dgm:cxn modelId="{83CECAA8-8A68-49B3-BA73-0B05417FD1CA}" type="presParOf" srcId="{DA42FE1B-3470-43F6-ADDB-BD57F21C5629}" destId="{5714198B-08DB-4FFE-AC3F-BA9BD87F812B}" srcOrd="0" destOrd="0" presId="urn:microsoft.com/office/officeart/2005/8/layout/radial2"/>
    <dgm:cxn modelId="{61ACB5E5-BA3A-4078-A33B-EC0853876384}" type="presParOf" srcId="{DA42FE1B-3470-43F6-ADDB-BD57F21C5629}" destId="{B1B24D29-DE49-4C28-B9AF-BF5EBED26E82}" srcOrd="1" destOrd="0" presId="urn:microsoft.com/office/officeart/2005/8/layout/radial2"/>
    <dgm:cxn modelId="{606755FD-B4C9-4BB0-8FEF-1CB788A2CE95}" type="presParOf" srcId="{EFBE4BDA-4608-4700-A5A6-9B76424ABB98}" destId="{3E725564-4457-4D59-9090-C4ACBAD24628}" srcOrd="3" destOrd="0" presId="urn:microsoft.com/office/officeart/2005/8/layout/radial2"/>
    <dgm:cxn modelId="{CAE9042B-BC3B-4354-9C85-FA198EF4ED27}" type="presParOf" srcId="{EFBE4BDA-4608-4700-A5A6-9B76424ABB98}" destId="{A004D71A-60BB-4006-8577-449C4BD996BC}" srcOrd="4" destOrd="0" presId="urn:microsoft.com/office/officeart/2005/8/layout/radial2"/>
    <dgm:cxn modelId="{9519B624-BE96-49AC-93C1-3158E434B457}" type="presParOf" srcId="{A004D71A-60BB-4006-8577-449C4BD996BC}" destId="{8CB03880-2239-44B3-A3BC-83DD1ADA8518}" srcOrd="0" destOrd="0" presId="urn:microsoft.com/office/officeart/2005/8/layout/radial2"/>
    <dgm:cxn modelId="{59E2B37D-BD8D-4C57-9081-69127FE298F7}" type="presParOf" srcId="{A004D71A-60BB-4006-8577-449C4BD996BC}" destId="{87B6FA06-BFEC-4E92-BD9D-5D276562FC01}" srcOrd="1" destOrd="0" presId="urn:microsoft.com/office/officeart/2005/8/layout/radial2"/>
    <dgm:cxn modelId="{D7BA07E8-3311-4B05-B740-42232898C6A9}" type="presParOf" srcId="{EFBE4BDA-4608-4700-A5A6-9B76424ABB98}" destId="{080BC8F3-3695-43A9-8D99-80963AFEB678}" srcOrd="5" destOrd="0" presId="urn:microsoft.com/office/officeart/2005/8/layout/radial2"/>
    <dgm:cxn modelId="{5890F2E1-9A4A-4557-9836-92F4CC75434C}" type="presParOf" srcId="{EFBE4BDA-4608-4700-A5A6-9B76424ABB98}" destId="{CD03EE8C-1B31-439E-B194-F3CA0443D5FE}" srcOrd="6" destOrd="0" presId="urn:microsoft.com/office/officeart/2005/8/layout/radial2"/>
    <dgm:cxn modelId="{BFD54969-72F3-49E0-BDB2-000BCAB0BA34}" type="presParOf" srcId="{CD03EE8C-1B31-439E-B194-F3CA0443D5FE}" destId="{1D90F4E5-5215-4D5E-9B24-A647875AA1E3}" srcOrd="0" destOrd="0" presId="urn:microsoft.com/office/officeart/2005/8/layout/radial2"/>
    <dgm:cxn modelId="{331363C7-A3EB-4ED7-8CF7-80381AC8198F}" type="presParOf" srcId="{CD03EE8C-1B31-439E-B194-F3CA0443D5FE}" destId="{A1F8EC0B-A2D7-4BDA-8BD5-D811C1F5580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FFC9A-E1E3-4871-8A73-F2103FE9F0C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23E06CE-60CE-463D-B852-579F15AEC24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234B4-1548-425D-98DA-357EC74CB76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37299315-01A1-48D1-9801-DB960B669A3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82878-BCFD-44D7-B860-092B5F54389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7F72F2D-13F8-4E37-81B2-BFE63778B2B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3B281-FB04-47E3-815B-2177CE58AEF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A2EBEB4C-C7FE-4ACC-9AD8-1E2DABE9B28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4FCD6B-8E68-4D63-8C31-01EB1B08F735}">
      <dsp:nvSpPr>
        <dsp:cNvPr id="0" name=""/>
        <dsp:cNvSpPr/>
      </dsp:nvSpPr>
      <dsp:spPr>
        <a:xfrm>
          <a:off x="0" y="3773019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F2EAA-6C3A-4333-8B27-8539EB829E2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F7B497-DAED-4F0F-970B-453CA7DC7D7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CC3F680-46BA-4B7E-8E7E-B122CA7D19E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FAD609D7-EE80-4E9F-A322-F6EE265CCEC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73401-B73A-4360-8F23-99F2C5A0C38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40518ABF-09B7-4662-A6AB-4727F687CB5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BC8F3-3695-43A9-8D99-80963AFEB67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725564-4457-4D59-9090-C4ACBAD2462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FB3AE-DB2D-4EE2-A40A-961ED0BF333C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6C9F62-F1FA-4A65-BD6B-058B83C5FC86}">
      <dsp:nvSpPr>
        <dsp:cNvPr id="0" name=""/>
        <dsp:cNvSpPr/>
      </dsp:nvSpPr>
      <dsp:spPr>
        <a:xfrm>
          <a:off x="1233243" y="1192537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4198B-08DB-4FFE-AC3F-BA9BD87F812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</a:t>
          </a:r>
          <a:r>
            <a:rPr lang="zh-TW" sz="2300" kern="1200" dirty="0" smtClean="0">
              <a:hlinkClick xmlns:r="http://schemas.openxmlformats.org/officeDocument/2006/relationships" r:id="rId2"/>
            </a:rPr>
            <a:t>福</a:t>
          </a:r>
          <a:r>
            <a:rPr lang="zh-TW" sz="2300" kern="1200" dirty="0" smtClean="0"/>
            <a:t>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1B24D29-DE49-4C28-B9AF-BF5EBED26E82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8CB03880-2239-44B3-A3BC-83DD1ADA8518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87B6FA06-BFEC-4E92-BD9D-5D276562FC01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1D90F4E5-5215-4D5E-9B24-A647875AA1E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A1F8EC0B-A2D7-4BDA-8BD5-D811C1F5580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BEF22-EB61-4BF5-8763-821F8EE8EB13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437EB-EB6D-47AD-9703-15043824CA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70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437EB-EB6D-47AD-9703-15043824CA5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05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0099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45840" y="231556"/>
            <a:ext cx="7772400" cy="108012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060848"/>
            <a:ext cx="5504656" cy="406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0359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662639"/>
              </p:ext>
            </p:extLst>
          </p:nvPr>
        </p:nvGraphicFramePr>
        <p:xfrm>
          <a:off x="457200" y="109401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896354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113</Words>
  <Application>Microsoft Office PowerPoint</Application>
  <PresentationFormat>如螢幕大小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2021-12-13T04:01:52Z</dcterms:modified>
</cp:coreProperties>
</file>