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873551-D89F-41A7-BBDE-F98C99F207B9}" type="doc">
      <dgm:prSet loTypeId="urn:microsoft.com/office/officeart/2005/8/layout/hList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7ADC27-002F-489E-BAB8-5B3D8B965257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63BAA0C-45DD-4B40-89C1-350098915101}" type="parTrans" cxnId="{AA8E43F8-206D-4DB9-852B-FD90BAF664DC}">
      <dgm:prSet/>
      <dgm:spPr/>
      <dgm:t>
        <a:bodyPr/>
        <a:lstStyle/>
        <a:p>
          <a:endParaRPr lang="zh-TW" altLang="en-US"/>
        </a:p>
      </dgm:t>
    </dgm:pt>
    <dgm:pt modelId="{4855FACC-E037-4BDE-8B2F-D3AB88BD0549}" type="sibTrans" cxnId="{AA8E43F8-206D-4DB9-852B-FD90BAF664DC}">
      <dgm:prSet/>
      <dgm:spPr/>
      <dgm:t>
        <a:bodyPr/>
        <a:lstStyle/>
        <a:p>
          <a:endParaRPr lang="zh-TW" altLang="en-US"/>
        </a:p>
      </dgm:t>
    </dgm:pt>
    <dgm:pt modelId="{999FF83C-703D-4574-A4BF-DDD50BD61D2A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B2FDBBA-E89E-41DB-BAD0-B459E942F702}" type="parTrans" cxnId="{1D8D7581-634F-4F2E-B3C0-F273C478D914}">
      <dgm:prSet/>
      <dgm:spPr/>
      <dgm:t>
        <a:bodyPr/>
        <a:lstStyle/>
        <a:p>
          <a:endParaRPr lang="zh-TW" altLang="en-US"/>
        </a:p>
      </dgm:t>
    </dgm:pt>
    <dgm:pt modelId="{83316E42-442C-4788-8F87-FA73F805DD07}" type="sibTrans" cxnId="{1D8D7581-634F-4F2E-B3C0-F273C478D914}">
      <dgm:prSet/>
      <dgm:spPr/>
      <dgm:t>
        <a:bodyPr/>
        <a:lstStyle/>
        <a:p>
          <a:endParaRPr lang="zh-TW" altLang="en-US"/>
        </a:p>
      </dgm:t>
    </dgm:pt>
    <dgm:pt modelId="{3DEE802D-33E8-411E-9618-319DAB51D48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A5D87CF-321E-426B-822B-9EDF53BA7BE0}" type="parTrans" cxnId="{3F113F14-DFA6-4F34-B533-464AC5836FC1}">
      <dgm:prSet/>
      <dgm:spPr/>
      <dgm:t>
        <a:bodyPr/>
        <a:lstStyle/>
        <a:p>
          <a:endParaRPr lang="zh-TW" altLang="en-US"/>
        </a:p>
      </dgm:t>
    </dgm:pt>
    <dgm:pt modelId="{19987C74-ABB0-4030-A4C6-2433279820ED}" type="sibTrans" cxnId="{3F113F14-DFA6-4F34-B533-464AC5836FC1}">
      <dgm:prSet/>
      <dgm:spPr/>
      <dgm:t>
        <a:bodyPr/>
        <a:lstStyle/>
        <a:p>
          <a:endParaRPr lang="zh-TW" altLang="en-US"/>
        </a:p>
      </dgm:t>
    </dgm:pt>
    <dgm:pt modelId="{1BF6775A-498B-4D87-A718-E07E3A6FFB8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812FE52-E7FE-4C85-9434-CBC9207834C8}" type="parTrans" cxnId="{035EE4E5-9D63-425D-A83C-3DC72B17027D}">
      <dgm:prSet/>
      <dgm:spPr/>
      <dgm:t>
        <a:bodyPr/>
        <a:lstStyle/>
        <a:p>
          <a:endParaRPr lang="zh-TW" altLang="en-US"/>
        </a:p>
      </dgm:t>
    </dgm:pt>
    <dgm:pt modelId="{03C06345-4A22-4B4C-AB59-A70134B983FA}" type="sibTrans" cxnId="{035EE4E5-9D63-425D-A83C-3DC72B17027D}">
      <dgm:prSet/>
      <dgm:spPr/>
      <dgm:t>
        <a:bodyPr/>
        <a:lstStyle/>
        <a:p>
          <a:endParaRPr lang="zh-TW" altLang="en-US"/>
        </a:p>
      </dgm:t>
    </dgm:pt>
    <dgm:pt modelId="{540EDB2A-1A6F-4E0B-BE35-B2195235F6C2}" type="pres">
      <dgm:prSet presAssocID="{89873551-D89F-41A7-BBDE-F98C99F207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B3F3244-F0B8-453D-83D7-41D301183A8F}" type="pres">
      <dgm:prSet presAssocID="{89873551-D89F-41A7-BBDE-F98C99F207B9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B03B54CC-98E7-4FEC-8A0C-75D2CEC655E4}" type="pres">
      <dgm:prSet presAssocID="{89873551-D89F-41A7-BBDE-F98C99F207B9}" presName="linComp" presStyleCnt="0"/>
      <dgm:spPr/>
      <dgm:t>
        <a:bodyPr/>
        <a:lstStyle/>
        <a:p>
          <a:endParaRPr lang="zh-TW" altLang="en-US"/>
        </a:p>
      </dgm:t>
    </dgm:pt>
    <dgm:pt modelId="{ED06DB67-DAFC-48BC-835A-2FD325B79574}" type="pres">
      <dgm:prSet presAssocID="{207ADC27-002F-489E-BAB8-5B3D8B965257}" presName="compNode" presStyleCnt="0"/>
      <dgm:spPr/>
      <dgm:t>
        <a:bodyPr/>
        <a:lstStyle/>
        <a:p>
          <a:endParaRPr lang="zh-TW" altLang="en-US"/>
        </a:p>
      </dgm:t>
    </dgm:pt>
    <dgm:pt modelId="{16157454-8800-4FFB-B80B-2140959F753F}" type="pres">
      <dgm:prSet presAssocID="{207ADC27-002F-489E-BAB8-5B3D8B96525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BFBBCF4-CB2F-41CB-B3AB-842A07226ADB}" type="pres">
      <dgm:prSet presAssocID="{207ADC27-002F-489E-BAB8-5B3D8B96525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D2C941-776D-421F-92F2-C93FD6735B43}" type="pres">
      <dgm:prSet presAssocID="{207ADC27-002F-489E-BAB8-5B3D8B96525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2AA15868-BAB6-45DE-A6B5-B6C3E0E22489}" type="pres">
      <dgm:prSet presAssocID="{207ADC27-002F-489E-BAB8-5B3D8B96525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9B04243-E576-484E-BCFF-17F0B88D51BF}" type="pres">
      <dgm:prSet presAssocID="{4855FACC-E037-4BDE-8B2F-D3AB88BD054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5091BD1-6DD2-4120-AAB3-9F1741DE62BF}" type="pres">
      <dgm:prSet presAssocID="{999FF83C-703D-4574-A4BF-DDD50BD61D2A}" presName="compNode" presStyleCnt="0"/>
      <dgm:spPr/>
      <dgm:t>
        <a:bodyPr/>
        <a:lstStyle/>
        <a:p>
          <a:endParaRPr lang="zh-TW" altLang="en-US"/>
        </a:p>
      </dgm:t>
    </dgm:pt>
    <dgm:pt modelId="{A0CAC80B-6888-46A1-968F-752A23A8771F}" type="pres">
      <dgm:prSet presAssocID="{999FF83C-703D-4574-A4BF-DDD50BD61D2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31463AC-BBCE-457F-B9EA-A1CD1B4ED823}" type="pres">
      <dgm:prSet presAssocID="{999FF83C-703D-4574-A4BF-DDD50BD61D2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5A2B47-3401-4121-8EB3-74073BC98871}" type="pres">
      <dgm:prSet presAssocID="{999FF83C-703D-4574-A4BF-DDD50BD61D2A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0F36E038-7CA7-4D37-9D00-CCB93745B12E}" type="pres">
      <dgm:prSet presAssocID="{999FF83C-703D-4574-A4BF-DDD50BD61D2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936BF84-F264-471A-B68F-9AF988AA7DD1}" type="pres">
      <dgm:prSet presAssocID="{83316E42-442C-4788-8F87-FA73F805DD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F056A6-6C96-4DDD-89B9-F2402208CBBB}" type="pres">
      <dgm:prSet presAssocID="{3DEE802D-33E8-411E-9618-319DAB51D484}" presName="compNode" presStyleCnt="0"/>
      <dgm:spPr/>
      <dgm:t>
        <a:bodyPr/>
        <a:lstStyle/>
        <a:p>
          <a:endParaRPr lang="zh-TW" altLang="en-US"/>
        </a:p>
      </dgm:t>
    </dgm:pt>
    <dgm:pt modelId="{F270EF47-3BA8-45AF-8589-14F5A3290B68}" type="pres">
      <dgm:prSet presAssocID="{3DEE802D-33E8-411E-9618-319DAB51D48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0A6A4DA-9AB5-41D0-84F5-DA4AB0FAC710}" type="pres">
      <dgm:prSet presAssocID="{3DEE802D-33E8-411E-9618-319DAB51D48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4CE3BC-A929-4939-9985-C6AA95895F1C}" type="pres">
      <dgm:prSet presAssocID="{3DEE802D-33E8-411E-9618-319DAB51D484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B7288FA5-7D72-4719-A068-9F34CBF1BB43}" type="pres">
      <dgm:prSet presAssocID="{3DEE802D-33E8-411E-9618-319DAB51D48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B148966-6CD4-4782-8CF5-5557998C0208}" type="pres">
      <dgm:prSet presAssocID="{19987C74-ABB0-4030-A4C6-2433279820E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F1E1860-9BF9-46EA-BCAF-A0DE78B15169}" type="pres">
      <dgm:prSet presAssocID="{1BF6775A-498B-4D87-A718-E07E3A6FFB83}" presName="compNode" presStyleCnt="0"/>
      <dgm:spPr/>
      <dgm:t>
        <a:bodyPr/>
        <a:lstStyle/>
        <a:p>
          <a:endParaRPr lang="zh-TW" altLang="en-US"/>
        </a:p>
      </dgm:t>
    </dgm:pt>
    <dgm:pt modelId="{239C5169-A9D8-4BFD-B574-D60C914C54D2}" type="pres">
      <dgm:prSet presAssocID="{1BF6775A-498B-4D87-A718-E07E3A6FFB8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CE4AE16-95D9-4D48-85FD-0D270CD3C2C3}" type="pres">
      <dgm:prSet presAssocID="{1BF6775A-498B-4D87-A718-E07E3A6FFB8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206C5F-AE07-4B12-8EE0-EA0AEDF42505}" type="pres">
      <dgm:prSet presAssocID="{1BF6775A-498B-4D87-A718-E07E3A6FFB8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2667FD1-8434-4B9E-8446-BC2D5CCC2924}" type="pres">
      <dgm:prSet presAssocID="{1BF6775A-498B-4D87-A718-E07E3A6FFB8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47DEFD7-9395-4C2C-9BE3-345C2D506A05}" type="presOf" srcId="{207ADC27-002F-489E-BAB8-5B3D8B965257}" destId="{1BFBBCF4-CB2F-41CB-B3AB-842A07226ADB}" srcOrd="1" destOrd="0" presId="urn:microsoft.com/office/officeart/2005/8/layout/hList7"/>
    <dgm:cxn modelId="{770EC359-F5DE-43DF-891E-558FE6290793}" type="presOf" srcId="{1BF6775A-498B-4D87-A718-E07E3A6FFB83}" destId="{239C5169-A9D8-4BFD-B574-D60C914C54D2}" srcOrd="0" destOrd="0" presId="urn:microsoft.com/office/officeart/2005/8/layout/hList7"/>
    <dgm:cxn modelId="{AA8E43F8-206D-4DB9-852B-FD90BAF664DC}" srcId="{89873551-D89F-41A7-BBDE-F98C99F207B9}" destId="{207ADC27-002F-489E-BAB8-5B3D8B965257}" srcOrd="0" destOrd="0" parTransId="{363BAA0C-45DD-4B40-89C1-350098915101}" sibTransId="{4855FACC-E037-4BDE-8B2F-D3AB88BD0549}"/>
    <dgm:cxn modelId="{050FF5DF-DD6E-436E-A778-4F3E20796D03}" type="presOf" srcId="{1BF6775A-498B-4D87-A718-E07E3A6FFB83}" destId="{BCE4AE16-95D9-4D48-85FD-0D270CD3C2C3}" srcOrd="1" destOrd="0" presId="urn:microsoft.com/office/officeart/2005/8/layout/hList7"/>
    <dgm:cxn modelId="{1D8D7581-634F-4F2E-B3C0-F273C478D914}" srcId="{89873551-D89F-41A7-BBDE-F98C99F207B9}" destId="{999FF83C-703D-4574-A4BF-DDD50BD61D2A}" srcOrd="1" destOrd="0" parTransId="{7B2FDBBA-E89E-41DB-BAD0-B459E942F702}" sibTransId="{83316E42-442C-4788-8F87-FA73F805DD07}"/>
    <dgm:cxn modelId="{3F113F14-DFA6-4F34-B533-464AC5836FC1}" srcId="{89873551-D89F-41A7-BBDE-F98C99F207B9}" destId="{3DEE802D-33E8-411E-9618-319DAB51D484}" srcOrd="2" destOrd="0" parTransId="{8A5D87CF-321E-426B-822B-9EDF53BA7BE0}" sibTransId="{19987C74-ABB0-4030-A4C6-2433279820ED}"/>
    <dgm:cxn modelId="{8A8CA87D-3549-4CF9-ABA2-3D9D8086C472}" type="presOf" srcId="{999FF83C-703D-4574-A4BF-DDD50BD61D2A}" destId="{A0CAC80B-6888-46A1-968F-752A23A8771F}" srcOrd="0" destOrd="0" presId="urn:microsoft.com/office/officeart/2005/8/layout/hList7"/>
    <dgm:cxn modelId="{7A3044FC-D070-4FAC-BC93-CB75C8A5ECFC}" type="presOf" srcId="{999FF83C-703D-4574-A4BF-DDD50BD61D2A}" destId="{D31463AC-BBCE-457F-B9EA-A1CD1B4ED823}" srcOrd="1" destOrd="0" presId="urn:microsoft.com/office/officeart/2005/8/layout/hList7"/>
    <dgm:cxn modelId="{B9F71EBB-3EBB-4438-9F83-B39C5C18A458}" type="presOf" srcId="{89873551-D89F-41A7-BBDE-F98C99F207B9}" destId="{540EDB2A-1A6F-4E0B-BE35-B2195235F6C2}" srcOrd="0" destOrd="0" presId="urn:microsoft.com/office/officeart/2005/8/layout/hList7"/>
    <dgm:cxn modelId="{84952A37-5A3E-43E3-A22D-A8D46CD53BDA}" type="presOf" srcId="{3DEE802D-33E8-411E-9618-319DAB51D484}" destId="{E0A6A4DA-9AB5-41D0-84F5-DA4AB0FAC710}" srcOrd="1" destOrd="0" presId="urn:microsoft.com/office/officeart/2005/8/layout/hList7"/>
    <dgm:cxn modelId="{14AEA423-DEED-49C4-BDA1-BB2B4F2A6600}" type="presOf" srcId="{19987C74-ABB0-4030-A4C6-2433279820ED}" destId="{2B148966-6CD4-4782-8CF5-5557998C0208}" srcOrd="0" destOrd="0" presId="urn:microsoft.com/office/officeart/2005/8/layout/hList7"/>
    <dgm:cxn modelId="{EF380689-44AE-4B73-8400-E28CF1F29BA3}" type="presOf" srcId="{3DEE802D-33E8-411E-9618-319DAB51D484}" destId="{F270EF47-3BA8-45AF-8589-14F5A3290B68}" srcOrd="0" destOrd="0" presId="urn:microsoft.com/office/officeart/2005/8/layout/hList7"/>
    <dgm:cxn modelId="{A79509E9-79AA-4C66-8944-91F2D0F1860A}" type="presOf" srcId="{207ADC27-002F-489E-BAB8-5B3D8B965257}" destId="{16157454-8800-4FFB-B80B-2140959F753F}" srcOrd="0" destOrd="0" presId="urn:microsoft.com/office/officeart/2005/8/layout/hList7"/>
    <dgm:cxn modelId="{F9D43DE2-4BB1-45C3-A329-248BBD3D1584}" type="presOf" srcId="{4855FACC-E037-4BDE-8B2F-D3AB88BD0549}" destId="{69B04243-E576-484E-BCFF-17F0B88D51BF}" srcOrd="0" destOrd="0" presId="urn:microsoft.com/office/officeart/2005/8/layout/hList7"/>
    <dgm:cxn modelId="{035EE4E5-9D63-425D-A83C-3DC72B17027D}" srcId="{89873551-D89F-41A7-BBDE-F98C99F207B9}" destId="{1BF6775A-498B-4D87-A718-E07E3A6FFB83}" srcOrd="3" destOrd="0" parTransId="{E812FE52-E7FE-4C85-9434-CBC9207834C8}" sibTransId="{03C06345-4A22-4B4C-AB59-A70134B983FA}"/>
    <dgm:cxn modelId="{6C30EA95-6B7A-48BE-8AB0-AB2FC078A689}" type="presOf" srcId="{83316E42-442C-4788-8F87-FA73F805DD07}" destId="{F936BF84-F264-471A-B68F-9AF988AA7DD1}" srcOrd="0" destOrd="0" presId="urn:microsoft.com/office/officeart/2005/8/layout/hList7"/>
    <dgm:cxn modelId="{AFD7F6F7-695B-4891-894F-4C3AAEA4FEE5}" type="presParOf" srcId="{540EDB2A-1A6F-4E0B-BE35-B2195235F6C2}" destId="{5B3F3244-F0B8-453D-83D7-41D301183A8F}" srcOrd="0" destOrd="0" presId="urn:microsoft.com/office/officeart/2005/8/layout/hList7"/>
    <dgm:cxn modelId="{1486550E-C2DE-4738-83D3-039B324B0758}" type="presParOf" srcId="{540EDB2A-1A6F-4E0B-BE35-B2195235F6C2}" destId="{B03B54CC-98E7-4FEC-8A0C-75D2CEC655E4}" srcOrd="1" destOrd="0" presId="urn:microsoft.com/office/officeart/2005/8/layout/hList7"/>
    <dgm:cxn modelId="{88BBEFDE-C39D-491C-81A3-D3997C1A067E}" type="presParOf" srcId="{B03B54CC-98E7-4FEC-8A0C-75D2CEC655E4}" destId="{ED06DB67-DAFC-48BC-835A-2FD325B79574}" srcOrd="0" destOrd="0" presId="urn:microsoft.com/office/officeart/2005/8/layout/hList7"/>
    <dgm:cxn modelId="{406F13E2-E70E-4E78-9581-B10C83DBEC21}" type="presParOf" srcId="{ED06DB67-DAFC-48BC-835A-2FD325B79574}" destId="{16157454-8800-4FFB-B80B-2140959F753F}" srcOrd="0" destOrd="0" presId="urn:microsoft.com/office/officeart/2005/8/layout/hList7"/>
    <dgm:cxn modelId="{D56E01A9-DC80-4D7A-A6D7-8BE82109B6A3}" type="presParOf" srcId="{ED06DB67-DAFC-48BC-835A-2FD325B79574}" destId="{1BFBBCF4-CB2F-41CB-B3AB-842A07226ADB}" srcOrd="1" destOrd="0" presId="urn:microsoft.com/office/officeart/2005/8/layout/hList7"/>
    <dgm:cxn modelId="{DFB55089-6DAF-460C-8974-79D0673CBB7B}" type="presParOf" srcId="{ED06DB67-DAFC-48BC-835A-2FD325B79574}" destId="{48D2C941-776D-421F-92F2-C93FD6735B43}" srcOrd="2" destOrd="0" presId="urn:microsoft.com/office/officeart/2005/8/layout/hList7"/>
    <dgm:cxn modelId="{E4830614-D9F7-48A8-AC43-48E51FFE8E7B}" type="presParOf" srcId="{ED06DB67-DAFC-48BC-835A-2FD325B79574}" destId="{2AA15868-BAB6-45DE-A6B5-B6C3E0E22489}" srcOrd="3" destOrd="0" presId="urn:microsoft.com/office/officeart/2005/8/layout/hList7"/>
    <dgm:cxn modelId="{191052C8-6DE4-4C33-9177-CD845A1C7C43}" type="presParOf" srcId="{B03B54CC-98E7-4FEC-8A0C-75D2CEC655E4}" destId="{69B04243-E576-484E-BCFF-17F0B88D51BF}" srcOrd="1" destOrd="0" presId="urn:microsoft.com/office/officeart/2005/8/layout/hList7"/>
    <dgm:cxn modelId="{A6D48AA4-E927-402C-8602-09A54FFBC30B}" type="presParOf" srcId="{B03B54CC-98E7-4FEC-8A0C-75D2CEC655E4}" destId="{55091BD1-6DD2-4120-AAB3-9F1741DE62BF}" srcOrd="2" destOrd="0" presId="urn:microsoft.com/office/officeart/2005/8/layout/hList7"/>
    <dgm:cxn modelId="{5FF43988-B20E-4A80-AEA4-E6C1784CEA87}" type="presParOf" srcId="{55091BD1-6DD2-4120-AAB3-9F1741DE62BF}" destId="{A0CAC80B-6888-46A1-968F-752A23A8771F}" srcOrd="0" destOrd="0" presId="urn:microsoft.com/office/officeart/2005/8/layout/hList7"/>
    <dgm:cxn modelId="{B66FCE9E-18DA-45A1-BD2F-625E78B1234E}" type="presParOf" srcId="{55091BD1-6DD2-4120-AAB3-9F1741DE62BF}" destId="{D31463AC-BBCE-457F-B9EA-A1CD1B4ED823}" srcOrd="1" destOrd="0" presId="urn:microsoft.com/office/officeart/2005/8/layout/hList7"/>
    <dgm:cxn modelId="{B68933A1-3D92-43B2-A4F3-103BEE67D2C7}" type="presParOf" srcId="{55091BD1-6DD2-4120-AAB3-9F1741DE62BF}" destId="{175A2B47-3401-4121-8EB3-74073BC98871}" srcOrd="2" destOrd="0" presId="urn:microsoft.com/office/officeart/2005/8/layout/hList7"/>
    <dgm:cxn modelId="{3D7CF221-7EF3-4CF7-9A1E-44BE88B5D24E}" type="presParOf" srcId="{55091BD1-6DD2-4120-AAB3-9F1741DE62BF}" destId="{0F36E038-7CA7-4D37-9D00-CCB93745B12E}" srcOrd="3" destOrd="0" presId="urn:microsoft.com/office/officeart/2005/8/layout/hList7"/>
    <dgm:cxn modelId="{CFBF273D-8EE6-434B-93CE-53ADDFD74ABE}" type="presParOf" srcId="{B03B54CC-98E7-4FEC-8A0C-75D2CEC655E4}" destId="{F936BF84-F264-471A-B68F-9AF988AA7DD1}" srcOrd="3" destOrd="0" presId="urn:microsoft.com/office/officeart/2005/8/layout/hList7"/>
    <dgm:cxn modelId="{1A9FB085-AFCE-45E4-B2D1-19F94630C4AD}" type="presParOf" srcId="{B03B54CC-98E7-4FEC-8A0C-75D2CEC655E4}" destId="{C4F056A6-6C96-4DDD-89B9-F2402208CBBB}" srcOrd="4" destOrd="0" presId="urn:microsoft.com/office/officeart/2005/8/layout/hList7"/>
    <dgm:cxn modelId="{752331D8-2FF8-405C-88FC-A1CD65F3F61B}" type="presParOf" srcId="{C4F056A6-6C96-4DDD-89B9-F2402208CBBB}" destId="{F270EF47-3BA8-45AF-8589-14F5A3290B68}" srcOrd="0" destOrd="0" presId="urn:microsoft.com/office/officeart/2005/8/layout/hList7"/>
    <dgm:cxn modelId="{F96221A2-3057-494C-83DA-0DCEBA28CE27}" type="presParOf" srcId="{C4F056A6-6C96-4DDD-89B9-F2402208CBBB}" destId="{E0A6A4DA-9AB5-41D0-84F5-DA4AB0FAC710}" srcOrd="1" destOrd="0" presId="urn:microsoft.com/office/officeart/2005/8/layout/hList7"/>
    <dgm:cxn modelId="{0CBD546F-4149-4CD1-A2C1-38B4F8AC6E15}" type="presParOf" srcId="{C4F056A6-6C96-4DDD-89B9-F2402208CBBB}" destId="{574CE3BC-A929-4939-9985-C6AA95895F1C}" srcOrd="2" destOrd="0" presId="urn:microsoft.com/office/officeart/2005/8/layout/hList7"/>
    <dgm:cxn modelId="{59FF9686-DEC6-4AFA-81A7-57F1AF828441}" type="presParOf" srcId="{C4F056A6-6C96-4DDD-89B9-F2402208CBBB}" destId="{B7288FA5-7D72-4719-A068-9F34CBF1BB43}" srcOrd="3" destOrd="0" presId="urn:microsoft.com/office/officeart/2005/8/layout/hList7"/>
    <dgm:cxn modelId="{FD573474-C4F3-4FEF-8A79-D2C2164408AB}" type="presParOf" srcId="{B03B54CC-98E7-4FEC-8A0C-75D2CEC655E4}" destId="{2B148966-6CD4-4782-8CF5-5557998C0208}" srcOrd="5" destOrd="0" presId="urn:microsoft.com/office/officeart/2005/8/layout/hList7"/>
    <dgm:cxn modelId="{3CF41B21-DBCE-4921-9054-965B494E278C}" type="presParOf" srcId="{B03B54CC-98E7-4FEC-8A0C-75D2CEC655E4}" destId="{2F1E1860-9BF9-46EA-BCAF-A0DE78B15169}" srcOrd="6" destOrd="0" presId="urn:microsoft.com/office/officeart/2005/8/layout/hList7"/>
    <dgm:cxn modelId="{104D701C-3896-4141-A0CD-53388F13AB15}" type="presParOf" srcId="{2F1E1860-9BF9-46EA-BCAF-A0DE78B15169}" destId="{239C5169-A9D8-4BFD-B574-D60C914C54D2}" srcOrd="0" destOrd="0" presId="urn:microsoft.com/office/officeart/2005/8/layout/hList7"/>
    <dgm:cxn modelId="{1C5BC4CC-CC97-4702-AE63-2E7570637EE6}" type="presParOf" srcId="{2F1E1860-9BF9-46EA-BCAF-A0DE78B15169}" destId="{BCE4AE16-95D9-4D48-85FD-0D270CD3C2C3}" srcOrd="1" destOrd="0" presId="urn:microsoft.com/office/officeart/2005/8/layout/hList7"/>
    <dgm:cxn modelId="{3935C492-2D63-4B12-8077-C027C0B86C34}" type="presParOf" srcId="{2F1E1860-9BF9-46EA-BCAF-A0DE78B15169}" destId="{91206C5F-AE07-4B12-8EE0-EA0AEDF42505}" srcOrd="2" destOrd="0" presId="urn:microsoft.com/office/officeart/2005/8/layout/hList7"/>
    <dgm:cxn modelId="{10226823-CB27-44E3-A42C-AD6A4D5A0931}" type="presParOf" srcId="{2F1E1860-9BF9-46EA-BCAF-A0DE78B15169}" destId="{62667FD1-8434-4B9E-8446-BC2D5CCC292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6F7B30-A20A-4CD1-A480-146F69324EF1}" type="doc">
      <dgm:prSet loTypeId="urn:microsoft.com/office/officeart/2008/layout/TitledPictureBlocks" loCatId="pictur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983EDC5-2913-469B-9B56-94C500C7029C}">
      <dgm:prSet custT="1"/>
      <dgm:spPr/>
      <dgm:t>
        <a:bodyPr/>
        <a:lstStyle/>
        <a:p>
          <a:pPr rtl="0"/>
          <a:r>
            <a:rPr lang="zh-TW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A986E28-A776-48E5-9E36-837A31B6483E}" type="parTrans" cxnId="{A5FD25B7-6FCA-44FA-B2DE-291FFA86C523}">
      <dgm:prSet/>
      <dgm:spPr/>
      <dgm:t>
        <a:bodyPr/>
        <a:lstStyle/>
        <a:p>
          <a:endParaRPr lang="zh-TW" altLang="en-US"/>
        </a:p>
      </dgm:t>
    </dgm:pt>
    <dgm:pt modelId="{9B122219-7290-47BA-ACA6-C7D1111872D9}" type="sibTrans" cxnId="{A5FD25B7-6FCA-44FA-B2DE-291FFA86C523}">
      <dgm:prSet/>
      <dgm:spPr/>
      <dgm:t>
        <a:bodyPr/>
        <a:lstStyle/>
        <a:p>
          <a:endParaRPr lang="zh-TW" altLang="en-US"/>
        </a:p>
      </dgm:t>
    </dgm:pt>
    <dgm:pt modelId="{80CCFFEC-353E-4A6F-AA61-24CB216F714E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8D92ED0-6DCA-4476-9846-176AC2F0B92E}" type="parTrans" cxnId="{C751A5B0-1035-44C3-86CD-82EE09C2388C}">
      <dgm:prSet/>
      <dgm:spPr/>
      <dgm:t>
        <a:bodyPr/>
        <a:lstStyle/>
        <a:p>
          <a:endParaRPr lang="zh-TW" altLang="en-US"/>
        </a:p>
      </dgm:t>
    </dgm:pt>
    <dgm:pt modelId="{A7F5B543-44EC-42D3-B6F0-5327F5E02BC2}" type="sibTrans" cxnId="{C751A5B0-1035-44C3-86CD-82EE09C2388C}">
      <dgm:prSet/>
      <dgm:spPr/>
      <dgm:t>
        <a:bodyPr/>
        <a:lstStyle/>
        <a:p>
          <a:endParaRPr lang="zh-TW" altLang="en-US"/>
        </a:p>
      </dgm:t>
    </dgm:pt>
    <dgm:pt modelId="{9B5CAA3B-F70E-46E9-85D8-9C5CD36B035E}">
      <dgm:prSet custT="1"/>
      <dgm:spPr/>
      <dgm:t>
        <a:bodyPr/>
        <a:lstStyle/>
        <a:p>
          <a:pPr rtl="0"/>
          <a:r>
            <a:rPr lang="zh-TW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65DB8DA-8F41-48B5-8ACA-7C0FAF1971C7}" type="parTrans" cxnId="{9217B318-B04D-4A0F-AF96-A32F3EFF01E2}">
      <dgm:prSet/>
      <dgm:spPr/>
      <dgm:t>
        <a:bodyPr/>
        <a:lstStyle/>
        <a:p>
          <a:endParaRPr lang="zh-TW" altLang="en-US"/>
        </a:p>
      </dgm:t>
    </dgm:pt>
    <dgm:pt modelId="{B3B1EEDA-53AD-46D9-BFC5-B675159F7774}" type="sibTrans" cxnId="{9217B318-B04D-4A0F-AF96-A32F3EFF01E2}">
      <dgm:prSet/>
      <dgm:spPr/>
      <dgm:t>
        <a:bodyPr/>
        <a:lstStyle/>
        <a:p>
          <a:endParaRPr lang="zh-TW" altLang="en-US"/>
        </a:p>
      </dgm:t>
    </dgm:pt>
    <dgm:pt modelId="{817C77F3-179C-4357-B836-D888F534A25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B2A3C85-B950-48D4-9BDC-E9FAD5AECE79}" type="parTrans" cxnId="{20E8047B-103E-4724-82CA-C9442D8488C5}">
      <dgm:prSet/>
      <dgm:spPr/>
      <dgm:t>
        <a:bodyPr/>
        <a:lstStyle/>
        <a:p>
          <a:endParaRPr lang="zh-TW" altLang="en-US"/>
        </a:p>
      </dgm:t>
    </dgm:pt>
    <dgm:pt modelId="{A4FECACB-4292-4E81-80AB-BCD68F2B7A79}" type="sibTrans" cxnId="{20E8047B-103E-4724-82CA-C9442D8488C5}">
      <dgm:prSet/>
      <dgm:spPr/>
      <dgm:t>
        <a:bodyPr/>
        <a:lstStyle/>
        <a:p>
          <a:endParaRPr lang="zh-TW" altLang="en-US"/>
        </a:p>
      </dgm:t>
    </dgm:pt>
    <dgm:pt modelId="{ED4AF237-C505-4D7A-A27C-B622D92707D8}" type="pres">
      <dgm:prSet presAssocID="{056F7B30-A20A-4CD1-A480-146F69324EF1}" presName="rootNode" presStyleCnt="0">
        <dgm:presLayoutVars>
          <dgm:chMax/>
          <dgm:chPref/>
          <dgm:dir/>
          <dgm:animLvl val="lvl"/>
        </dgm:presLayoutVars>
      </dgm:prSet>
      <dgm:spPr/>
    </dgm:pt>
    <dgm:pt modelId="{08DBF0FE-A3A4-4F6D-BA99-E7299A6CE508}" type="pres">
      <dgm:prSet presAssocID="{6983EDC5-2913-469B-9B56-94C500C7029C}" presName="composite" presStyleCnt="0"/>
      <dgm:spPr/>
    </dgm:pt>
    <dgm:pt modelId="{44CAF3E4-E7BB-4659-B7E6-A826E6600266}" type="pres">
      <dgm:prSet presAssocID="{6983EDC5-2913-469B-9B56-94C500C7029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B3CCACA-C394-470E-AB70-E3106328933E}" type="pres">
      <dgm:prSet presAssocID="{6983EDC5-2913-469B-9B56-94C500C7029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8F8BFC-3EE7-4876-81D8-8CA527CCEE92}" type="pres">
      <dgm:prSet presAssocID="{6983EDC5-2913-469B-9B56-94C500C7029C}" presName="ChildText" presStyleLbl="fgAcc1" presStyleIdx="0" presStyleCnt="2" custLinFactNeighborX="8233" custLinFactNeighborY="4577">
        <dgm:presLayoutVars>
          <dgm:chMax val="0"/>
          <dgm:chPref val="0"/>
          <dgm:bulletEnabled val="1"/>
        </dgm:presLayoutVars>
      </dgm:prSet>
      <dgm:spPr/>
    </dgm:pt>
    <dgm:pt modelId="{1347593B-5650-44E0-9709-CC6C3E8DCBEB}" type="pres">
      <dgm:prSet presAssocID="{9B122219-7290-47BA-ACA6-C7D1111872D9}" presName="sibTrans" presStyleCnt="0"/>
      <dgm:spPr/>
    </dgm:pt>
    <dgm:pt modelId="{E61A1DB7-F53A-4E0F-B0B6-3FBF3C194A1B}" type="pres">
      <dgm:prSet presAssocID="{9B5CAA3B-F70E-46E9-85D8-9C5CD36B035E}" presName="composite" presStyleCnt="0"/>
      <dgm:spPr/>
    </dgm:pt>
    <dgm:pt modelId="{FCE58306-185B-4487-B7E1-54772252C99E}" type="pres">
      <dgm:prSet presAssocID="{9B5CAA3B-F70E-46E9-85D8-9C5CD36B035E}" presName="ParentText" presStyleLbl="node1" presStyleIdx="1" presStyleCnt="2" custLinFactNeighborX="810" custLinFactNeighborY="874">
        <dgm:presLayoutVars>
          <dgm:chMax val="1"/>
          <dgm:chPref val="1"/>
          <dgm:bulletEnabled val="1"/>
        </dgm:presLayoutVars>
      </dgm:prSet>
      <dgm:spPr/>
    </dgm:pt>
    <dgm:pt modelId="{CF6FCD6C-8BAF-4B11-A7E3-356F964D415D}" type="pres">
      <dgm:prSet presAssocID="{9B5CAA3B-F70E-46E9-85D8-9C5CD36B035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0E8DEA-AF8A-45C3-9D0A-A4A8C03168B9}" type="pres">
      <dgm:prSet presAssocID="{9B5CAA3B-F70E-46E9-85D8-9C5CD36B035E}" presName="ChildText" presStyleLbl="fgAcc1" presStyleIdx="1" presStyleCnt="2" custScaleY="93417" custLinFactNeighborX="14914" custLinFactNeighborY="16556">
        <dgm:presLayoutVars>
          <dgm:chMax val="0"/>
          <dgm:chPref val="0"/>
          <dgm:bulletEnabled val="1"/>
        </dgm:presLayoutVars>
      </dgm:prSet>
      <dgm:spPr/>
    </dgm:pt>
  </dgm:ptLst>
  <dgm:cxnLst>
    <dgm:cxn modelId="{69076EA2-6673-4A05-9984-A817130ACFE7}" type="presOf" srcId="{80CCFFEC-353E-4A6F-AA61-24CB216F714E}" destId="{E48F8BFC-3EE7-4876-81D8-8CA527CCEE92}" srcOrd="0" destOrd="0" presId="urn:microsoft.com/office/officeart/2008/layout/TitledPictureBlocks"/>
    <dgm:cxn modelId="{495298BC-DDC6-46CF-BF21-23AC48C06F30}" type="presOf" srcId="{9B5CAA3B-F70E-46E9-85D8-9C5CD36B035E}" destId="{FCE58306-185B-4487-B7E1-54772252C99E}" srcOrd="0" destOrd="0" presId="urn:microsoft.com/office/officeart/2008/layout/TitledPictureBlocks"/>
    <dgm:cxn modelId="{9217B318-B04D-4A0F-AF96-A32F3EFF01E2}" srcId="{056F7B30-A20A-4CD1-A480-146F69324EF1}" destId="{9B5CAA3B-F70E-46E9-85D8-9C5CD36B035E}" srcOrd="1" destOrd="0" parTransId="{565DB8DA-8F41-48B5-8ACA-7C0FAF1971C7}" sibTransId="{B3B1EEDA-53AD-46D9-BFC5-B675159F7774}"/>
    <dgm:cxn modelId="{41B5DB65-7B90-4163-B646-5024DD0EBAFD}" type="presOf" srcId="{817C77F3-179C-4357-B836-D888F534A251}" destId="{080E8DEA-AF8A-45C3-9D0A-A4A8C03168B9}" srcOrd="0" destOrd="0" presId="urn:microsoft.com/office/officeart/2008/layout/TitledPictureBlocks"/>
    <dgm:cxn modelId="{20E8047B-103E-4724-82CA-C9442D8488C5}" srcId="{9B5CAA3B-F70E-46E9-85D8-9C5CD36B035E}" destId="{817C77F3-179C-4357-B836-D888F534A251}" srcOrd="0" destOrd="0" parTransId="{8B2A3C85-B950-48D4-9BDC-E9FAD5AECE79}" sibTransId="{A4FECACB-4292-4E81-80AB-BCD68F2B7A79}"/>
    <dgm:cxn modelId="{C751A5B0-1035-44C3-86CD-82EE09C2388C}" srcId="{6983EDC5-2913-469B-9B56-94C500C7029C}" destId="{80CCFFEC-353E-4A6F-AA61-24CB216F714E}" srcOrd="0" destOrd="0" parTransId="{48D92ED0-6DCA-4476-9846-176AC2F0B92E}" sibTransId="{A7F5B543-44EC-42D3-B6F0-5327F5E02BC2}"/>
    <dgm:cxn modelId="{D389989C-8A74-4D98-BD6B-FF9AC517AA35}" type="presOf" srcId="{6983EDC5-2913-469B-9B56-94C500C7029C}" destId="{44CAF3E4-E7BB-4659-B7E6-A826E6600266}" srcOrd="0" destOrd="0" presId="urn:microsoft.com/office/officeart/2008/layout/TitledPictureBlocks"/>
    <dgm:cxn modelId="{A5FD25B7-6FCA-44FA-B2DE-291FFA86C523}" srcId="{056F7B30-A20A-4CD1-A480-146F69324EF1}" destId="{6983EDC5-2913-469B-9B56-94C500C7029C}" srcOrd="0" destOrd="0" parTransId="{8A986E28-A776-48E5-9E36-837A31B6483E}" sibTransId="{9B122219-7290-47BA-ACA6-C7D1111872D9}"/>
    <dgm:cxn modelId="{2D51E429-E88B-466F-A597-58F80C1BF8E2}" type="presOf" srcId="{056F7B30-A20A-4CD1-A480-146F69324EF1}" destId="{ED4AF237-C505-4D7A-A27C-B622D92707D8}" srcOrd="0" destOrd="0" presId="urn:microsoft.com/office/officeart/2008/layout/TitledPictureBlocks"/>
    <dgm:cxn modelId="{9FDB399C-56E4-44A5-B13B-2A1C9451D668}" type="presParOf" srcId="{ED4AF237-C505-4D7A-A27C-B622D92707D8}" destId="{08DBF0FE-A3A4-4F6D-BA99-E7299A6CE508}" srcOrd="0" destOrd="0" presId="urn:microsoft.com/office/officeart/2008/layout/TitledPictureBlocks"/>
    <dgm:cxn modelId="{06DA6B2E-F2C4-4C33-85E6-98845AA78B55}" type="presParOf" srcId="{08DBF0FE-A3A4-4F6D-BA99-E7299A6CE508}" destId="{44CAF3E4-E7BB-4659-B7E6-A826E6600266}" srcOrd="0" destOrd="0" presId="urn:microsoft.com/office/officeart/2008/layout/TitledPictureBlocks"/>
    <dgm:cxn modelId="{1A1EDF1E-16CF-4BF6-B159-E1758FDF45BE}" type="presParOf" srcId="{08DBF0FE-A3A4-4F6D-BA99-E7299A6CE508}" destId="{AB3CCACA-C394-470E-AB70-E3106328933E}" srcOrd="1" destOrd="0" presId="urn:microsoft.com/office/officeart/2008/layout/TitledPictureBlocks"/>
    <dgm:cxn modelId="{39A3A071-973A-4A78-A963-CDD4A2B9EF18}" type="presParOf" srcId="{08DBF0FE-A3A4-4F6D-BA99-E7299A6CE508}" destId="{E48F8BFC-3EE7-4876-81D8-8CA527CCEE92}" srcOrd="2" destOrd="0" presId="urn:microsoft.com/office/officeart/2008/layout/TitledPictureBlocks"/>
    <dgm:cxn modelId="{46435617-D48C-4498-9ADF-388DED658054}" type="presParOf" srcId="{ED4AF237-C505-4D7A-A27C-B622D92707D8}" destId="{1347593B-5650-44E0-9709-CC6C3E8DCBEB}" srcOrd="1" destOrd="0" presId="urn:microsoft.com/office/officeart/2008/layout/TitledPictureBlocks"/>
    <dgm:cxn modelId="{C5018346-222A-4021-BE3A-0C28105F2B66}" type="presParOf" srcId="{ED4AF237-C505-4D7A-A27C-B622D92707D8}" destId="{E61A1DB7-F53A-4E0F-B0B6-3FBF3C194A1B}" srcOrd="2" destOrd="0" presId="urn:microsoft.com/office/officeart/2008/layout/TitledPictureBlocks"/>
    <dgm:cxn modelId="{7D2C0F46-16ED-49EC-B5A6-40474D83065D}" type="presParOf" srcId="{E61A1DB7-F53A-4E0F-B0B6-3FBF3C194A1B}" destId="{FCE58306-185B-4487-B7E1-54772252C99E}" srcOrd="0" destOrd="0" presId="urn:microsoft.com/office/officeart/2008/layout/TitledPictureBlocks"/>
    <dgm:cxn modelId="{3CA6DE5D-478D-4323-A973-F542DA29573B}" type="presParOf" srcId="{E61A1DB7-F53A-4E0F-B0B6-3FBF3C194A1B}" destId="{CF6FCD6C-8BAF-4B11-A7E3-356F964D415D}" srcOrd="1" destOrd="0" presId="urn:microsoft.com/office/officeart/2008/layout/TitledPictureBlocks"/>
    <dgm:cxn modelId="{B76E52E4-7B98-45A5-8A7E-DD5148EC7D1B}" type="presParOf" srcId="{E61A1DB7-F53A-4E0F-B0B6-3FBF3C194A1B}" destId="{080E8DEA-AF8A-45C3-9D0A-A4A8C03168B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428E0C-6B65-427D-8623-B7A12C8AAA22}" type="doc">
      <dgm:prSet loTypeId="urn:microsoft.com/office/officeart/2005/8/layout/radial2" loCatId="relationship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D8743814-4BEA-45AD-BAC5-241083F33EE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3210C37-C950-4133-876F-98239BD5E98C}" type="parTrans" cxnId="{BBCCEB6F-63A2-49EF-93EA-B935A3F662DD}">
      <dgm:prSet/>
      <dgm:spPr/>
      <dgm:t>
        <a:bodyPr/>
        <a:lstStyle/>
        <a:p>
          <a:endParaRPr lang="zh-TW" altLang="en-US"/>
        </a:p>
      </dgm:t>
    </dgm:pt>
    <dgm:pt modelId="{EBA579D4-AC10-4B9A-93C2-51099C2808C6}" type="sibTrans" cxnId="{BBCCEB6F-63A2-49EF-93EA-B935A3F662DD}">
      <dgm:prSet/>
      <dgm:spPr/>
      <dgm:t>
        <a:bodyPr/>
        <a:lstStyle/>
        <a:p>
          <a:endParaRPr lang="zh-TW" altLang="en-US"/>
        </a:p>
      </dgm:t>
    </dgm:pt>
    <dgm:pt modelId="{88FB20BE-036A-47D7-9754-0C0746957513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2A6723C-2A08-4BE3-B21E-8F5C7995F124}" type="parTrans" cxnId="{732188CD-5349-451C-97E5-95C6C823B8B6}">
      <dgm:prSet/>
      <dgm:spPr/>
      <dgm:t>
        <a:bodyPr/>
        <a:lstStyle/>
        <a:p>
          <a:endParaRPr lang="zh-TW" altLang="en-US"/>
        </a:p>
      </dgm:t>
    </dgm:pt>
    <dgm:pt modelId="{EBB15955-1AB9-4508-820F-2A944B62E0E9}" type="sibTrans" cxnId="{732188CD-5349-451C-97E5-95C6C823B8B6}">
      <dgm:prSet/>
      <dgm:spPr/>
      <dgm:t>
        <a:bodyPr/>
        <a:lstStyle/>
        <a:p>
          <a:endParaRPr lang="zh-TW" altLang="en-US"/>
        </a:p>
      </dgm:t>
    </dgm:pt>
    <dgm:pt modelId="{19E90213-EE9E-4BF4-90D1-FC8F73A6373B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F1A053D-D448-480D-8AFD-612F0C2AC1BF}" type="parTrans" cxnId="{93A8C603-4DA7-4123-8FCC-9E3ED94D824F}">
      <dgm:prSet/>
      <dgm:spPr/>
      <dgm:t>
        <a:bodyPr/>
        <a:lstStyle/>
        <a:p>
          <a:endParaRPr lang="zh-TW" altLang="en-US"/>
        </a:p>
      </dgm:t>
    </dgm:pt>
    <dgm:pt modelId="{73CD7576-3CCC-4FE6-BB8F-5FA9A73BC951}" type="sibTrans" cxnId="{93A8C603-4DA7-4123-8FCC-9E3ED94D824F}">
      <dgm:prSet/>
      <dgm:spPr/>
      <dgm:t>
        <a:bodyPr/>
        <a:lstStyle/>
        <a:p>
          <a:endParaRPr lang="zh-TW" altLang="en-US"/>
        </a:p>
      </dgm:t>
    </dgm:pt>
    <dgm:pt modelId="{8568DCFB-1DF0-441C-AC03-FF3A9E28867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27BF0EB-58C8-45BD-A8D0-0B0F476C00B0}" type="parTrans" cxnId="{5E0CE9E2-E5D2-4B69-8656-57D1FF25075E}">
      <dgm:prSet/>
      <dgm:spPr/>
      <dgm:t>
        <a:bodyPr/>
        <a:lstStyle/>
        <a:p>
          <a:endParaRPr lang="zh-TW" altLang="en-US"/>
        </a:p>
      </dgm:t>
    </dgm:pt>
    <dgm:pt modelId="{27F94A41-8891-45BD-8B18-9A2E5666CAF9}" type="sibTrans" cxnId="{5E0CE9E2-E5D2-4B69-8656-57D1FF25075E}">
      <dgm:prSet/>
      <dgm:spPr/>
      <dgm:t>
        <a:bodyPr/>
        <a:lstStyle/>
        <a:p>
          <a:endParaRPr lang="zh-TW" altLang="en-US"/>
        </a:p>
      </dgm:t>
    </dgm:pt>
    <dgm:pt modelId="{6AF2AC06-19EB-4EE4-93EB-4F5AC8FE1BDA}">
      <dgm:prSet custT="1"/>
      <dgm:spPr/>
      <dgm:t>
        <a:bodyPr/>
        <a:lstStyle/>
        <a:p>
          <a:pPr rtl="0"/>
          <a:r>
            <a:rPr lang="zh-TW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D2AEF9B-5884-449E-8C74-2EE7D2C5FAFF}" type="parTrans" cxnId="{690964F4-B8FA-48FD-984D-95F6516F86D3}">
      <dgm:prSet/>
      <dgm:spPr/>
      <dgm:t>
        <a:bodyPr/>
        <a:lstStyle/>
        <a:p>
          <a:endParaRPr lang="zh-TW" altLang="en-US"/>
        </a:p>
      </dgm:t>
    </dgm:pt>
    <dgm:pt modelId="{8482554F-E436-4271-9509-6B1918D7675B}" type="sibTrans" cxnId="{690964F4-B8FA-48FD-984D-95F6516F86D3}">
      <dgm:prSet/>
      <dgm:spPr/>
      <dgm:t>
        <a:bodyPr/>
        <a:lstStyle/>
        <a:p>
          <a:endParaRPr lang="zh-TW" altLang="en-US"/>
        </a:p>
      </dgm:t>
    </dgm:pt>
    <dgm:pt modelId="{AA12C215-C6CD-46E8-9380-60137651B126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7CEBC23-5DBB-4F27-8243-FF8E39A0FCDC}" type="parTrans" cxnId="{04636904-528B-44FA-9788-04F832F6C646}">
      <dgm:prSet/>
      <dgm:spPr/>
      <dgm:t>
        <a:bodyPr/>
        <a:lstStyle/>
        <a:p>
          <a:endParaRPr lang="zh-TW" altLang="en-US"/>
        </a:p>
      </dgm:t>
    </dgm:pt>
    <dgm:pt modelId="{EC029031-46CB-41D3-9214-523F51F631BC}" type="sibTrans" cxnId="{04636904-528B-44FA-9788-04F832F6C646}">
      <dgm:prSet/>
      <dgm:spPr/>
      <dgm:t>
        <a:bodyPr/>
        <a:lstStyle/>
        <a:p>
          <a:endParaRPr lang="zh-TW" altLang="en-US"/>
        </a:p>
      </dgm:t>
    </dgm:pt>
    <dgm:pt modelId="{F1BC6216-06A7-4FA2-884D-A931EC92A62F}">
      <dgm:prSet/>
      <dgm:spPr/>
      <dgm:t>
        <a:bodyPr/>
        <a:lstStyle/>
        <a:p>
          <a:pPr rtl="0"/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防疫影片：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03696CD6-AB9A-4018-A775-772D48A2654D}" type="parTrans" cxnId="{FDD3829A-40FB-4F27-BF45-6673198D9432}">
      <dgm:prSet/>
      <dgm:spPr/>
      <dgm:t>
        <a:bodyPr/>
        <a:lstStyle/>
        <a:p>
          <a:endParaRPr lang="zh-TW" altLang="en-US"/>
        </a:p>
      </dgm:t>
    </dgm:pt>
    <dgm:pt modelId="{B3212352-0FA1-4192-8CD4-97AB4AFEDB5E}" type="sibTrans" cxnId="{FDD3829A-40FB-4F27-BF45-6673198D9432}">
      <dgm:prSet/>
      <dgm:spPr/>
      <dgm:t>
        <a:bodyPr/>
        <a:lstStyle/>
        <a:p>
          <a:endParaRPr lang="zh-TW" altLang="en-US"/>
        </a:p>
      </dgm:t>
    </dgm:pt>
    <dgm:pt modelId="{F58BD16E-D71D-4C31-BC09-D85B3ACEE161}">
      <dgm:prSet/>
      <dgm:spPr/>
      <dgm:t>
        <a:bodyPr/>
        <a:lstStyle/>
        <a:p>
          <a:endParaRPr lang="zh-TW" altLang="en-US" sz="2000" dirty="0"/>
        </a:p>
      </dgm:t>
    </dgm:pt>
    <dgm:pt modelId="{C11D303B-FED5-419A-AB66-3302BD8FEF70}" type="parTrans" cxnId="{0538F288-F05E-4E51-BA89-90A76D1A5DF2}">
      <dgm:prSet/>
      <dgm:spPr/>
      <dgm:t>
        <a:bodyPr/>
        <a:lstStyle/>
        <a:p>
          <a:endParaRPr lang="zh-TW" altLang="en-US"/>
        </a:p>
      </dgm:t>
    </dgm:pt>
    <dgm:pt modelId="{0CDAA903-C006-4717-B488-15262705AF3B}" type="sibTrans" cxnId="{0538F288-F05E-4E51-BA89-90A76D1A5DF2}">
      <dgm:prSet/>
      <dgm:spPr/>
      <dgm:t>
        <a:bodyPr/>
        <a:lstStyle/>
        <a:p>
          <a:endParaRPr lang="zh-TW" altLang="en-US"/>
        </a:p>
      </dgm:t>
    </dgm:pt>
    <dgm:pt modelId="{850F0984-D437-4B0B-AB8A-C599CAC6DDA5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CBB0AC3-77EE-4C19-B5AF-2DFC12E3DFA1}" type="parTrans" cxnId="{CA43346B-1DCA-4CAF-BFFF-CFD421E3A798}">
      <dgm:prSet/>
      <dgm:spPr/>
      <dgm:t>
        <a:bodyPr/>
        <a:lstStyle/>
        <a:p>
          <a:endParaRPr lang="zh-TW" altLang="en-US"/>
        </a:p>
      </dgm:t>
    </dgm:pt>
    <dgm:pt modelId="{650F81D9-78F2-4102-BC1D-9ACAADB6E96C}" type="sibTrans" cxnId="{CA43346B-1DCA-4CAF-BFFF-CFD421E3A798}">
      <dgm:prSet/>
      <dgm:spPr/>
      <dgm:t>
        <a:bodyPr/>
        <a:lstStyle/>
        <a:p>
          <a:endParaRPr lang="zh-TW" altLang="en-US"/>
        </a:p>
      </dgm:t>
    </dgm:pt>
    <dgm:pt modelId="{57D8BF7A-8E40-4558-9620-C7735448C5A0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0B5CC9E-4038-4A97-BD3F-8F18D933839A}" type="parTrans" cxnId="{D9285726-2E00-4CA3-A98E-E9FD01A513AC}">
      <dgm:prSet/>
      <dgm:spPr/>
      <dgm:t>
        <a:bodyPr/>
        <a:lstStyle/>
        <a:p>
          <a:endParaRPr lang="zh-TW" altLang="en-US"/>
        </a:p>
      </dgm:t>
    </dgm:pt>
    <dgm:pt modelId="{2E7C6E17-BA01-4A2F-B3A7-F36080AFA95F}" type="sibTrans" cxnId="{D9285726-2E00-4CA3-A98E-E9FD01A513AC}">
      <dgm:prSet/>
      <dgm:spPr/>
      <dgm:t>
        <a:bodyPr/>
        <a:lstStyle/>
        <a:p>
          <a:endParaRPr lang="zh-TW" altLang="en-US"/>
        </a:p>
      </dgm:t>
    </dgm:pt>
    <dgm:pt modelId="{B39995E7-3C21-4634-BC0F-C99072CC6391}" type="pres">
      <dgm:prSet presAssocID="{1F428E0C-6B65-427D-8623-B7A12C8AAA2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D72E673-78BC-47E0-AB3C-7F8B23986CF4}" type="pres">
      <dgm:prSet presAssocID="{1F428E0C-6B65-427D-8623-B7A12C8AAA22}" presName="cycle" presStyleCnt="0"/>
      <dgm:spPr/>
    </dgm:pt>
    <dgm:pt modelId="{B108A06D-1111-4E9F-A84F-2CDA50B92271}" type="pres">
      <dgm:prSet presAssocID="{1F428E0C-6B65-427D-8623-B7A12C8AAA22}" presName="centerShape" presStyleCnt="0"/>
      <dgm:spPr/>
    </dgm:pt>
    <dgm:pt modelId="{0E8E99EC-83A3-48F2-A082-8CF4B0212D24}" type="pres">
      <dgm:prSet presAssocID="{1F428E0C-6B65-427D-8623-B7A12C8AAA22}" presName="connSite" presStyleLbl="node1" presStyleIdx="0" presStyleCnt="4"/>
      <dgm:spPr/>
    </dgm:pt>
    <dgm:pt modelId="{6F03ADB1-B2FA-4DD9-A000-528EDAA039CC}" type="pres">
      <dgm:prSet presAssocID="{1F428E0C-6B65-427D-8623-B7A12C8AAA22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202C454-8A82-4A51-B28F-52437C50408A}" type="pres">
      <dgm:prSet presAssocID="{E3210C37-C950-4133-876F-98239BD5E98C}" presName="Name25" presStyleLbl="parChTrans1D1" presStyleIdx="0" presStyleCnt="3"/>
      <dgm:spPr/>
    </dgm:pt>
    <dgm:pt modelId="{610BC562-D0EC-47AA-80A1-A315A84FFCB5}" type="pres">
      <dgm:prSet presAssocID="{D8743814-4BEA-45AD-BAC5-241083F33EE4}" presName="node" presStyleCnt="0"/>
      <dgm:spPr/>
    </dgm:pt>
    <dgm:pt modelId="{8D9B877C-C7DE-4216-B1C3-9D69501ED8E0}" type="pres">
      <dgm:prSet presAssocID="{D8743814-4BEA-45AD-BAC5-241083F33EE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BE340BB-3194-4F07-A79F-09EDB00E923D}" type="pres">
      <dgm:prSet presAssocID="{D8743814-4BEA-45AD-BAC5-241083F33EE4}" presName="childNode" presStyleLbl="revTx" presStyleIdx="0" presStyleCnt="3">
        <dgm:presLayoutVars>
          <dgm:bulletEnabled val="1"/>
        </dgm:presLayoutVars>
      </dgm:prSet>
      <dgm:spPr/>
    </dgm:pt>
    <dgm:pt modelId="{0E49D77A-D7D8-4C9B-8FF3-C35D1FAA2F57}" type="pres">
      <dgm:prSet presAssocID="{827BF0EB-58C8-45BD-A8D0-0B0F476C00B0}" presName="Name25" presStyleLbl="parChTrans1D1" presStyleIdx="1" presStyleCnt="3"/>
      <dgm:spPr/>
    </dgm:pt>
    <dgm:pt modelId="{A5A08C8D-9BEF-49B3-AB40-08A8E4D76285}" type="pres">
      <dgm:prSet presAssocID="{8568DCFB-1DF0-441C-AC03-FF3A9E288673}" presName="node" presStyleCnt="0"/>
      <dgm:spPr/>
    </dgm:pt>
    <dgm:pt modelId="{CEAE8374-C0E1-481F-996D-3BEC2B3D1F9C}" type="pres">
      <dgm:prSet presAssocID="{8568DCFB-1DF0-441C-AC03-FF3A9E28867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2AA4DF5-ACE1-4031-A0DC-2764631D7727}" type="pres">
      <dgm:prSet presAssocID="{8568DCFB-1DF0-441C-AC03-FF3A9E288673}" presName="childNode" presStyleLbl="revTx" presStyleIdx="1" presStyleCnt="3">
        <dgm:presLayoutVars>
          <dgm:bulletEnabled val="1"/>
        </dgm:presLayoutVars>
      </dgm:prSet>
      <dgm:spPr/>
    </dgm:pt>
    <dgm:pt modelId="{3C92DE31-778A-4F53-9E04-8CC83D7538B8}" type="pres">
      <dgm:prSet presAssocID="{03696CD6-AB9A-4018-A775-772D48A2654D}" presName="Name25" presStyleLbl="parChTrans1D1" presStyleIdx="2" presStyleCnt="3"/>
      <dgm:spPr/>
    </dgm:pt>
    <dgm:pt modelId="{83D630F4-F0F3-49AD-80C6-48F309318C6D}" type="pres">
      <dgm:prSet presAssocID="{F1BC6216-06A7-4FA2-884D-A931EC92A62F}" presName="node" presStyleCnt="0"/>
      <dgm:spPr/>
    </dgm:pt>
    <dgm:pt modelId="{22A11EBA-46BD-4BB1-A218-2D4CC954FD3D}" type="pres">
      <dgm:prSet presAssocID="{F1BC6216-06A7-4FA2-884D-A931EC92A62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12EC12-0533-4682-9408-10617DA3EDBE}" type="pres">
      <dgm:prSet presAssocID="{F1BC6216-06A7-4FA2-884D-A931EC92A62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3C4C6FE-D553-43A1-87C9-703873EA1A30}" type="presOf" srcId="{F1BC6216-06A7-4FA2-884D-A931EC92A62F}" destId="{22A11EBA-46BD-4BB1-A218-2D4CC954FD3D}" srcOrd="0" destOrd="0" presId="urn:microsoft.com/office/officeart/2005/8/layout/radial2"/>
    <dgm:cxn modelId="{8B6938DE-172B-43F4-961A-DB9B66CD4301}" type="presOf" srcId="{827BF0EB-58C8-45BD-A8D0-0B0F476C00B0}" destId="{0E49D77A-D7D8-4C9B-8FF3-C35D1FAA2F57}" srcOrd="0" destOrd="0" presId="urn:microsoft.com/office/officeart/2005/8/layout/radial2"/>
    <dgm:cxn modelId="{04636904-528B-44FA-9788-04F832F6C646}" srcId="{8568DCFB-1DF0-441C-AC03-FF3A9E288673}" destId="{AA12C215-C6CD-46E8-9380-60137651B126}" srcOrd="1" destOrd="0" parTransId="{27CEBC23-5DBB-4F27-8243-FF8E39A0FCDC}" sibTransId="{EC029031-46CB-41D3-9214-523F51F631BC}"/>
    <dgm:cxn modelId="{5A0830E2-9F0A-4FD5-852D-ECC6FBA7FA00}" type="presOf" srcId="{03696CD6-AB9A-4018-A775-772D48A2654D}" destId="{3C92DE31-778A-4F53-9E04-8CC83D7538B8}" srcOrd="0" destOrd="0" presId="urn:microsoft.com/office/officeart/2005/8/layout/radial2"/>
    <dgm:cxn modelId="{93A8C603-4DA7-4123-8FCC-9E3ED94D824F}" srcId="{D8743814-4BEA-45AD-BAC5-241083F33EE4}" destId="{19E90213-EE9E-4BF4-90D1-FC8F73A6373B}" srcOrd="1" destOrd="0" parTransId="{AF1A053D-D448-480D-8AFD-612F0C2AC1BF}" sibTransId="{73CD7576-3CCC-4FE6-BB8F-5FA9A73BC951}"/>
    <dgm:cxn modelId="{690964F4-B8FA-48FD-984D-95F6516F86D3}" srcId="{8568DCFB-1DF0-441C-AC03-FF3A9E288673}" destId="{6AF2AC06-19EB-4EE4-93EB-4F5AC8FE1BDA}" srcOrd="0" destOrd="0" parTransId="{BD2AEF9B-5884-449E-8C74-2EE7D2C5FAFF}" sibTransId="{8482554F-E436-4271-9509-6B1918D7675B}"/>
    <dgm:cxn modelId="{8EDADD08-47C8-49F8-B1D0-D3DB1662E243}" type="presOf" srcId="{E3210C37-C950-4133-876F-98239BD5E98C}" destId="{7202C454-8A82-4A51-B28F-52437C50408A}" srcOrd="0" destOrd="0" presId="urn:microsoft.com/office/officeart/2005/8/layout/radial2"/>
    <dgm:cxn modelId="{D9285726-2E00-4CA3-A98E-E9FD01A513AC}" srcId="{F1BC6216-06A7-4FA2-884D-A931EC92A62F}" destId="{57D8BF7A-8E40-4558-9620-C7735448C5A0}" srcOrd="2" destOrd="0" parTransId="{90B5CC9E-4038-4A97-BD3F-8F18D933839A}" sibTransId="{2E7C6E17-BA01-4A2F-B3A7-F36080AFA95F}"/>
    <dgm:cxn modelId="{36A52C6C-E301-49E8-B561-4C21C1E69D2B}" type="presOf" srcId="{57D8BF7A-8E40-4558-9620-C7735448C5A0}" destId="{D312EC12-0533-4682-9408-10617DA3EDBE}" srcOrd="0" destOrd="2" presId="urn:microsoft.com/office/officeart/2005/8/layout/radial2"/>
    <dgm:cxn modelId="{BBCCEB6F-63A2-49EF-93EA-B935A3F662DD}" srcId="{1F428E0C-6B65-427D-8623-B7A12C8AAA22}" destId="{D8743814-4BEA-45AD-BAC5-241083F33EE4}" srcOrd="0" destOrd="0" parTransId="{E3210C37-C950-4133-876F-98239BD5E98C}" sibTransId="{EBA579D4-AC10-4B9A-93C2-51099C2808C6}"/>
    <dgm:cxn modelId="{D5F89FFF-38B5-4EA7-BDA1-F654A2098236}" type="presOf" srcId="{6AF2AC06-19EB-4EE4-93EB-4F5AC8FE1BDA}" destId="{32AA4DF5-ACE1-4031-A0DC-2764631D7727}" srcOrd="0" destOrd="0" presId="urn:microsoft.com/office/officeart/2005/8/layout/radial2"/>
    <dgm:cxn modelId="{60619457-7DC3-43DE-95DE-C5018E1ECE54}" type="presOf" srcId="{8568DCFB-1DF0-441C-AC03-FF3A9E288673}" destId="{CEAE8374-C0E1-481F-996D-3BEC2B3D1F9C}" srcOrd="0" destOrd="0" presId="urn:microsoft.com/office/officeart/2005/8/layout/radial2"/>
    <dgm:cxn modelId="{FDD3829A-40FB-4F27-BF45-6673198D9432}" srcId="{1F428E0C-6B65-427D-8623-B7A12C8AAA22}" destId="{F1BC6216-06A7-4FA2-884D-A931EC92A62F}" srcOrd="2" destOrd="0" parTransId="{03696CD6-AB9A-4018-A775-772D48A2654D}" sibTransId="{B3212352-0FA1-4192-8CD4-97AB4AFEDB5E}"/>
    <dgm:cxn modelId="{46735D0A-0609-47C9-9386-7F0F65A770FC}" type="presOf" srcId="{88FB20BE-036A-47D7-9754-0C0746957513}" destId="{5BE340BB-3194-4F07-A79F-09EDB00E923D}" srcOrd="0" destOrd="0" presId="urn:microsoft.com/office/officeart/2005/8/layout/radial2"/>
    <dgm:cxn modelId="{5E0CE9E2-E5D2-4B69-8656-57D1FF25075E}" srcId="{1F428E0C-6B65-427D-8623-B7A12C8AAA22}" destId="{8568DCFB-1DF0-441C-AC03-FF3A9E288673}" srcOrd="1" destOrd="0" parTransId="{827BF0EB-58C8-45BD-A8D0-0B0F476C00B0}" sibTransId="{27F94A41-8891-45BD-8B18-9A2E5666CAF9}"/>
    <dgm:cxn modelId="{732188CD-5349-451C-97E5-95C6C823B8B6}" srcId="{D8743814-4BEA-45AD-BAC5-241083F33EE4}" destId="{88FB20BE-036A-47D7-9754-0C0746957513}" srcOrd="0" destOrd="0" parTransId="{E2A6723C-2A08-4BE3-B21E-8F5C7995F124}" sibTransId="{EBB15955-1AB9-4508-820F-2A944B62E0E9}"/>
    <dgm:cxn modelId="{F67CA689-6E06-4F05-AE62-A62337D56A5E}" type="presOf" srcId="{AA12C215-C6CD-46E8-9380-60137651B126}" destId="{32AA4DF5-ACE1-4031-A0DC-2764631D7727}" srcOrd="0" destOrd="1" presId="urn:microsoft.com/office/officeart/2005/8/layout/radial2"/>
    <dgm:cxn modelId="{B86B990E-7328-461F-B821-F11CD369CBB9}" type="presOf" srcId="{D8743814-4BEA-45AD-BAC5-241083F33EE4}" destId="{8D9B877C-C7DE-4216-B1C3-9D69501ED8E0}" srcOrd="0" destOrd="0" presId="urn:microsoft.com/office/officeart/2005/8/layout/radial2"/>
    <dgm:cxn modelId="{3FB280A2-13F9-4AA7-8D3F-048B75BE1DEE}" type="presOf" srcId="{1F428E0C-6B65-427D-8623-B7A12C8AAA22}" destId="{B39995E7-3C21-4634-BC0F-C99072CC6391}" srcOrd="0" destOrd="0" presId="urn:microsoft.com/office/officeart/2005/8/layout/radial2"/>
    <dgm:cxn modelId="{CA43346B-1DCA-4CAF-BFFF-CFD421E3A798}" srcId="{F1BC6216-06A7-4FA2-884D-A931EC92A62F}" destId="{850F0984-D437-4B0B-AB8A-C599CAC6DDA5}" srcOrd="1" destOrd="0" parTransId="{ECBB0AC3-77EE-4C19-B5AF-2DFC12E3DFA1}" sibTransId="{650F81D9-78F2-4102-BC1D-9ACAADB6E96C}"/>
    <dgm:cxn modelId="{14A4460F-F63D-4141-B1D5-0973B9497D97}" type="presOf" srcId="{19E90213-EE9E-4BF4-90D1-FC8F73A6373B}" destId="{5BE340BB-3194-4F07-A79F-09EDB00E923D}" srcOrd="0" destOrd="1" presId="urn:microsoft.com/office/officeart/2005/8/layout/radial2"/>
    <dgm:cxn modelId="{F23C1F41-9D94-4228-A29D-7C4FF8AD6727}" type="presOf" srcId="{850F0984-D437-4B0B-AB8A-C599CAC6DDA5}" destId="{D312EC12-0533-4682-9408-10617DA3EDBE}" srcOrd="0" destOrd="1" presId="urn:microsoft.com/office/officeart/2005/8/layout/radial2"/>
    <dgm:cxn modelId="{0538F288-F05E-4E51-BA89-90A76D1A5DF2}" srcId="{F1BC6216-06A7-4FA2-884D-A931EC92A62F}" destId="{F58BD16E-D71D-4C31-BC09-D85B3ACEE161}" srcOrd="0" destOrd="0" parTransId="{C11D303B-FED5-419A-AB66-3302BD8FEF70}" sibTransId="{0CDAA903-C006-4717-B488-15262705AF3B}"/>
    <dgm:cxn modelId="{536E5547-A733-441D-9A78-E6770739E651}" type="presOf" srcId="{F58BD16E-D71D-4C31-BC09-D85B3ACEE161}" destId="{D312EC12-0533-4682-9408-10617DA3EDBE}" srcOrd="0" destOrd="0" presId="urn:microsoft.com/office/officeart/2005/8/layout/radial2"/>
    <dgm:cxn modelId="{A6F87BF4-7B16-49D3-8258-0C6A37B0036C}" type="presParOf" srcId="{B39995E7-3C21-4634-BC0F-C99072CC6391}" destId="{3D72E673-78BC-47E0-AB3C-7F8B23986CF4}" srcOrd="0" destOrd="0" presId="urn:microsoft.com/office/officeart/2005/8/layout/radial2"/>
    <dgm:cxn modelId="{60C919A4-343B-41F3-B4C6-7D444F1AD957}" type="presParOf" srcId="{3D72E673-78BC-47E0-AB3C-7F8B23986CF4}" destId="{B108A06D-1111-4E9F-A84F-2CDA50B92271}" srcOrd="0" destOrd="0" presId="urn:microsoft.com/office/officeart/2005/8/layout/radial2"/>
    <dgm:cxn modelId="{BCD15693-8D46-45CE-8BC1-D46502468FAE}" type="presParOf" srcId="{B108A06D-1111-4E9F-A84F-2CDA50B92271}" destId="{0E8E99EC-83A3-48F2-A082-8CF4B0212D24}" srcOrd="0" destOrd="0" presId="urn:microsoft.com/office/officeart/2005/8/layout/radial2"/>
    <dgm:cxn modelId="{AB110862-7540-4F47-A63E-E9C4A3A0C91A}" type="presParOf" srcId="{B108A06D-1111-4E9F-A84F-2CDA50B92271}" destId="{6F03ADB1-B2FA-4DD9-A000-528EDAA039CC}" srcOrd="1" destOrd="0" presId="urn:microsoft.com/office/officeart/2005/8/layout/radial2"/>
    <dgm:cxn modelId="{670DC12A-426D-4DA7-9FAB-2DC2BBB1BF47}" type="presParOf" srcId="{3D72E673-78BC-47E0-AB3C-7F8B23986CF4}" destId="{7202C454-8A82-4A51-B28F-52437C50408A}" srcOrd="1" destOrd="0" presId="urn:microsoft.com/office/officeart/2005/8/layout/radial2"/>
    <dgm:cxn modelId="{A52232B6-EAD4-4D45-BFEB-566FCBF32FA8}" type="presParOf" srcId="{3D72E673-78BC-47E0-AB3C-7F8B23986CF4}" destId="{610BC562-D0EC-47AA-80A1-A315A84FFCB5}" srcOrd="2" destOrd="0" presId="urn:microsoft.com/office/officeart/2005/8/layout/radial2"/>
    <dgm:cxn modelId="{5C497F26-4C34-4D1E-BC44-80B5276C495E}" type="presParOf" srcId="{610BC562-D0EC-47AA-80A1-A315A84FFCB5}" destId="{8D9B877C-C7DE-4216-B1C3-9D69501ED8E0}" srcOrd="0" destOrd="0" presId="urn:microsoft.com/office/officeart/2005/8/layout/radial2"/>
    <dgm:cxn modelId="{668590C0-E4E7-42E0-85DA-911218372983}" type="presParOf" srcId="{610BC562-D0EC-47AA-80A1-A315A84FFCB5}" destId="{5BE340BB-3194-4F07-A79F-09EDB00E923D}" srcOrd="1" destOrd="0" presId="urn:microsoft.com/office/officeart/2005/8/layout/radial2"/>
    <dgm:cxn modelId="{1CACB62B-6BD6-4D12-A4A6-8B3F4C8E4DCE}" type="presParOf" srcId="{3D72E673-78BC-47E0-AB3C-7F8B23986CF4}" destId="{0E49D77A-D7D8-4C9B-8FF3-C35D1FAA2F57}" srcOrd="3" destOrd="0" presId="urn:microsoft.com/office/officeart/2005/8/layout/radial2"/>
    <dgm:cxn modelId="{F2DD3003-E3E3-4E18-AC63-4A47871CBE75}" type="presParOf" srcId="{3D72E673-78BC-47E0-AB3C-7F8B23986CF4}" destId="{A5A08C8D-9BEF-49B3-AB40-08A8E4D76285}" srcOrd="4" destOrd="0" presId="urn:microsoft.com/office/officeart/2005/8/layout/radial2"/>
    <dgm:cxn modelId="{08532A90-ECC0-4AEC-A16A-2BC912B1A620}" type="presParOf" srcId="{A5A08C8D-9BEF-49B3-AB40-08A8E4D76285}" destId="{CEAE8374-C0E1-481F-996D-3BEC2B3D1F9C}" srcOrd="0" destOrd="0" presId="urn:microsoft.com/office/officeart/2005/8/layout/radial2"/>
    <dgm:cxn modelId="{3535EAF8-1043-4502-80DD-759AD446C28B}" type="presParOf" srcId="{A5A08C8D-9BEF-49B3-AB40-08A8E4D76285}" destId="{32AA4DF5-ACE1-4031-A0DC-2764631D7727}" srcOrd="1" destOrd="0" presId="urn:microsoft.com/office/officeart/2005/8/layout/radial2"/>
    <dgm:cxn modelId="{FEEEE5D7-A0D4-43E0-BD70-AA22AA0FE256}" type="presParOf" srcId="{3D72E673-78BC-47E0-AB3C-7F8B23986CF4}" destId="{3C92DE31-778A-4F53-9E04-8CC83D7538B8}" srcOrd="5" destOrd="0" presId="urn:microsoft.com/office/officeart/2005/8/layout/radial2"/>
    <dgm:cxn modelId="{7557ED33-CE1B-4741-B3A4-B12CF36A0C32}" type="presParOf" srcId="{3D72E673-78BC-47E0-AB3C-7F8B23986CF4}" destId="{83D630F4-F0F3-49AD-80C6-48F309318C6D}" srcOrd="6" destOrd="0" presId="urn:microsoft.com/office/officeart/2005/8/layout/radial2"/>
    <dgm:cxn modelId="{2A8FD7F0-5E1E-4F78-8B28-D060FCF750FA}" type="presParOf" srcId="{83D630F4-F0F3-49AD-80C6-48F309318C6D}" destId="{22A11EBA-46BD-4BB1-A218-2D4CC954FD3D}" srcOrd="0" destOrd="0" presId="urn:microsoft.com/office/officeart/2005/8/layout/radial2"/>
    <dgm:cxn modelId="{2E381A91-087D-483D-B1E8-D7B14A1A95AC}" type="presParOf" srcId="{83D630F4-F0F3-49AD-80C6-48F309318C6D}" destId="{D312EC12-0533-4682-9408-10617DA3EDB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57454-8800-4FFB-B80B-2140959F753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918" y="1810385"/>
        <a:ext cx="2011188" cy="1810385"/>
      </dsp:txXfrm>
    </dsp:sp>
    <dsp:sp modelId="{2AA15868-BAB6-45DE-A6B5-B6C3E0E2248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0CAC80B-6888-46A1-968F-752A23A8771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73443" y="1810385"/>
        <a:ext cx="2011188" cy="1810385"/>
      </dsp:txXfrm>
    </dsp:sp>
    <dsp:sp modelId="{0F36E038-7CA7-4D37-9D00-CCB93745B12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270EF47-3BA8-45AF-8589-14F5A3290B6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44967" y="1810385"/>
        <a:ext cx="2011188" cy="1810385"/>
      </dsp:txXfrm>
    </dsp:sp>
    <dsp:sp modelId="{B7288FA5-7D72-4719-A068-9F34CBF1BB4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9C5169-A9D8-4BFD-B574-D60C914C54D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216492" y="1810385"/>
        <a:ext cx="2011188" cy="1810385"/>
      </dsp:txXfrm>
    </dsp:sp>
    <dsp:sp modelId="{62667FD1-8434-4B9E-8446-BC2D5CCC292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B3F3244-F0B8-453D-83D7-41D301183A8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CCACA-C394-470E-AB70-E3106328933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48F8BFC-3EE7-4876-81D8-8CA527CCEE92}">
      <dsp:nvSpPr>
        <dsp:cNvPr id="0" name=""/>
        <dsp:cNvSpPr/>
      </dsp:nvSpPr>
      <dsp:spPr>
        <a:xfrm>
          <a:off x="2602636" y="168477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42447" y="1724589"/>
        <a:ext cx="1279639" cy="1335100"/>
      </dsp:txXfrm>
    </dsp:sp>
    <dsp:sp modelId="{44CAF3E4-E7BB-4659-B7E6-A826E660026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925" y="817031"/>
        <a:ext cx="2866518" cy="418227"/>
      </dsp:txXfrm>
    </dsp:sp>
    <dsp:sp modelId="{CF6FCD6C-8BAF-4B11-A7E3-356F964D415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80E8DEA-AF8A-45C3-9D0A-A4A8C03168B9}">
      <dsp:nvSpPr>
        <dsp:cNvPr id="0" name=""/>
        <dsp:cNvSpPr/>
      </dsp:nvSpPr>
      <dsp:spPr>
        <a:xfrm>
          <a:off x="6870338" y="1900814"/>
          <a:ext cx="1359261" cy="13215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909046" y="1939522"/>
        <a:ext cx="1281845" cy="1244175"/>
      </dsp:txXfrm>
    </dsp:sp>
    <dsp:sp modelId="{FCE58306-185B-4487-B7E1-54772252C99E}">
      <dsp:nvSpPr>
        <dsp:cNvPr id="0" name=""/>
        <dsp:cNvSpPr/>
      </dsp:nvSpPr>
      <dsp:spPr>
        <a:xfrm>
          <a:off x="4402828" y="820686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02828" y="82068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2DE31-778A-4F53-9E04-8CC83D7538B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9D77A-D7D8-4C9B-8FF3-C35D1FAA2F57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2C454-8A82-4A51-B28F-52437C50408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3ADB1-B2FA-4DD9-A000-528EDAA039CC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B877C-C7DE-4216-B1C3-9D69501ED8E0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83799" y="192645"/>
        <a:ext cx="922321" cy="922321"/>
      </dsp:txXfrm>
    </dsp:sp>
    <dsp:sp modelId="{5BE340BB-3194-4F07-A79F-09EDB00E923D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27575" y="1626"/>
        <a:ext cx="1956539" cy="1304359"/>
      </dsp:txXfrm>
    </dsp:sp>
    <dsp:sp modelId="{CEAE8374-C0E1-481F-996D-3BEC2B3D1F9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914976" y="1801820"/>
        <a:ext cx="922321" cy="922321"/>
      </dsp:txXfrm>
    </dsp:sp>
    <dsp:sp modelId="{32AA4DF5-ACE1-4031-A0DC-2764631D772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158753" y="1610801"/>
        <a:ext cx="1956539" cy="1304359"/>
      </dsp:txXfrm>
    </dsp:sp>
    <dsp:sp modelId="{22A11EBA-46BD-4BB1-A218-2D4CC954FD3D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防疫影片：</a:t>
          </a:r>
          <a:endParaRPr lang="zh-TW" altLang="en-US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83799" y="3410996"/>
        <a:ext cx="922321" cy="922321"/>
      </dsp:txXfrm>
    </dsp:sp>
    <dsp:sp modelId="{D312EC12-0533-4682-9408-10617DA3EDBE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  <a:lvl2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1291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2909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5390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2021-12-13T04:01:38Z</dcterms:modified>
</cp:coreProperties>
</file>