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00"/>
    <a:srgbClr val="3333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CD722-A662-4B6F-BD2A-6FACCCFB7463}" type="doc">
      <dgm:prSet loTypeId="urn:microsoft.com/office/officeart/2005/8/layout/hList7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3DE29DFF-6D4A-4148-9843-43750E79927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3DB3737-8FF0-4E97-BBD4-1C3F1C8796AB}" type="parTrans" cxnId="{A969D87D-ADF8-4555-813E-955FD1A3B729}">
      <dgm:prSet/>
      <dgm:spPr/>
      <dgm:t>
        <a:bodyPr/>
        <a:lstStyle/>
        <a:p>
          <a:endParaRPr lang="zh-TW" altLang="en-US"/>
        </a:p>
      </dgm:t>
    </dgm:pt>
    <dgm:pt modelId="{137CBDA0-864B-426D-A1E9-2191793C35BA}" type="sibTrans" cxnId="{A969D87D-ADF8-4555-813E-955FD1A3B729}">
      <dgm:prSet/>
      <dgm:spPr/>
      <dgm:t>
        <a:bodyPr/>
        <a:lstStyle/>
        <a:p>
          <a:endParaRPr lang="zh-TW" altLang="en-US"/>
        </a:p>
      </dgm:t>
    </dgm:pt>
    <dgm:pt modelId="{3CB0D2BC-8E0D-4DB5-83AB-41BB7A5E709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2CF279F-6576-4C0E-9446-AC558EBE2D21}" type="parTrans" cxnId="{664B783B-B82C-4CD3-A1A7-491A6B71BB78}">
      <dgm:prSet/>
      <dgm:spPr/>
      <dgm:t>
        <a:bodyPr/>
        <a:lstStyle/>
        <a:p>
          <a:endParaRPr lang="zh-TW" altLang="en-US"/>
        </a:p>
      </dgm:t>
    </dgm:pt>
    <dgm:pt modelId="{9FAAFB90-048F-4F95-94DA-D8D17B4BA427}" type="sibTrans" cxnId="{664B783B-B82C-4CD3-A1A7-491A6B71BB78}">
      <dgm:prSet/>
      <dgm:spPr/>
      <dgm:t>
        <a:bodyPr/>
        <a:lstStyle/>
        <a:p>
          <a:endParaRPr lang="zh-TW" altLang="en-US"/>
        </a:p>
      </dgm:t>
    </dgm:pt>
    <dgm:pt modelId="{21CE13C2-29A2-46AD-9742-B17879BE667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CCAF442-FA81-431D-A3F1-EAE8F62EFB2A}" type="parTrans" cxnId="{AB0E47A3-9931-4AF6-A522-F86D1D297808}">
      <dgm:prSet/>
      <dgm:spPr/>
      <dgm:t>
        <a:bodyPr/>
        <a:lstStyle/>
        <a:p>
          <a:endParaRPr lang="zh-TW" altLang="en-US"/>
        </a:p>
      </dgm:t>
    </dgm:pt>
    <dgm:pt modelId="{6F15D837-A17F-4E1B-9042-D5764A2D37FA}" type="sibTrans" cxnId="{AB0E47A3-9931-4AF6-A522-F86D1D297808}">
      <dgm:prSet/>
      <dgm:spPr/>
      <dgm:t>
        <a:bodyPr/>
        <a:lstStyle/>
        <a:p>
          <a:endParaRPr lang="zh-TW" altLang="en-US"/>
        </a:p>
      </dgm:t>
    </dgm:pt>
    <dgm:pt modelId="{03FC76CA-023B-44F8-A45E-D7D3E71EB9B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AAE7A5E7-9F90-4BA7-8033-B04EBDA9DFD7}" type="parTrans" cxnId="{6D10BB0F-4318-4CB4-8EA1-B3EE573C6042}">
      <dgm:prSet/>
      <dgm:spPr/>
      <dgm:t>
        <a:bodyPr/>
        <a:lstStyle/>
        <a:p>
          <a:endParaRPr lang="zh-TW" altLang="en-US"/>
        </a:p>
      </dgm:t>
    </dgm:pt>
    <dgm:pt modelId="{56924843-6BB1-48DC-8A27-60DAA104CF5C}" type="sibTrans" cxnId="{6D10BB0F-4318-4CB4-8EA1-B3EE573C6042}">
      <dgm:prSet/>
      <dgm:spPr/>
      <dgm:t>
        <a:bodyPr/>
        <a:lstStyle/>
        <a:p>
          <a:endParaRPr lang="zh-TW" altLang="en-US"/>
        </a:p>
      </dgm:t>
    </dgm:pt>
    <dgm:pt modelId="{38CD53A8-CD0C-400A-B596-CE646C4601BE}" type="pres">
      <dgm:prSet presAssocID="{D0ACD722-A662-4B6F-BD2A-6FACCCFB74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15E374C-56BF-499C-91A7-CA06CA182192}" type="pres">
      <dgm:prSet presAssocID="{D0ACD722-A662-4B6F-BD2A-6FACCCFB7463}" presName="fgShape" presStyleLbl="fgShp" presStyleIdx="0" presStyleCnt="1"/>
      <dgm:spPr/>
    </dgm:pt>
    <dgm:pt modelId="{FC1D25F9-BC79-4656-A8A3-7C88651C22FF}" type="pres">
      <dgm:prSet presAssocID="{D0ACD722-A662-4B6F-BD2A-6FACCCFB7463}" presName="linComp" presStyleCnt="0"/>
      <dgm:spPr/>
    </dgm:pt>
    <dgm:pt modelId="{5D8008E6-522C-44F2-B024-7B76586A0AD4}" type="pres">
      <dgm:prSet presAssocID="{3DE29DFF-6D4A-4148-9843-43750E799273}" presName="compNode" presStyleCnt="0"/>
      <dgm:spPr/>
    </dgm:pt>
    <dgm:pt modelId="{C956237F-F491-4852-94A1-86B26B0BA742}" type="pres">
      <dgm:prSet presAssocID="{3DE29DFF-6D4A-4148-9843-43750E79927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1931005-BCE5-42C8-8095-5C4A902E87DE}" type="pres">
      <dgm:prSet presAssocID="{3DE29DFF-6D4A-4148-9843-43750E79927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CC6B12-63B3-4CAD-8E7E-382B00831B56}" type="pres">
      <dgm:prSet presAssocID="{3DE29DFF-6D4A-4148-9843-43750E799273}" presName="invisiNode" presStyleLbl="node1" presStyleIdx="0" presStyleCnt="4"/>
      <dgm:spPr/>
    </dgm:pt>
    <dgm:pt modelId="{B39F66CA-0211-4958-A0C7-F712C7DCCAC9}" type="pres">
      <dgm:prSet presAssocID="{3DE29DFF-6D4A-4148-9843-43750E79927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7CAF499-FBD6-4747-9736-8C5C8CDD705B}" type="pres">
      <dgm:prSet presAssocID="{137CBDA0-864B-426D-A1E9-2191793C35B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9FC4351-30A9-4A90-9C73-765F2128DF9C}" type="pres">
      <dgm:prSet presAssocID="{3CB0D2BC-8E0D-4DB5-83AB-41BB7A5E709D}" presName="compNode" presStyleCnt="0"/>
      <dgm:spPr/>
    </dgm:pt>
    <dgm:pt modelId="{84367B07-BA43-4EEF-8B35-62B77EE92C62}" type="pres">
      <dgm:prSet presAssocID="{3CB0D2BC-8E0D-4DB5-83AB-41BB7A5E709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75C899F-F7BF-47DD-BDB8-B3D3EF02F613}" type="pres">
      <dgm:prSet presAssocID="{3CB0D2BC-8E0D-4DB5-83AB-41BB7A5E709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C2FC58-6A50-4FDE-9435-E14C697C7597}" type="pres">
      <dgm:prSet presAssocID="{3CB0D2BC-8E0D-4DB5-83AB-41BB7A5E709D}" presName="invisiNode" presStyleLbl="node1" presStyleIdx="1" presStyleCnt="4"/>
      <dgm:spPr/>
    </dgm:pt>
    <dgm:pt modelId="{689DE56F-00E9-411A-9161-083D855B965F}" type="pres">
      <dgm:prSet presAssocID="{3CB0D2BC-8E0D-4DB5-83AB-41BB7A5E709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284503A-8D70-4719-82FD-C83A860F23EB}" type="pres">
      <dgm:prSet presAssocID="{9FAAFB90-048F-4F95-94DA-D8D17B4BA42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F9BC8AF-D57E-46C8-A68D-7CF162F365B8}" type="pres">
      <dgm:prSet presAssocID="{21CE13C2-29A2-46AD-9742-B17879BE6677}" presName="compNode" presStyleCnt="0"/>
      <dgm:spPr/>
    </dgm:pt>
    <dgm:pt modelId="{8928F4E5-FD3A-4759-B85B-26F70D7F2760}" type="pres">
      <dgm:prSet presAssocID="{21CE13C2-29A2-46AD-9742-B17879BE667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619B225-C2FC-4638-9B24-9A7F01B23B6F}" type="pres">
      <dgm:prSet presAssocID="{21CE13C2-29A2-46AD-9742-B17879BE667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8C3309-3058-4F06-AC92-CA75FE09A858}" type="pres">
      <dgm:prSet presAssocID="{21CE13C2-29A2-46AD-9742-B17879BE6677}" presName="invisiNode" presStyleLbl="node1" presStyleIdx="2" presStyleCnt="4"/>
      <dgm:spPr/>
    </dgm:pt>
    <dgm:pt modelId="{1ED51170-EFDB-4421-AD87-E61969D404CB}" type="pres">
      <dgm:prSet presAssocID="{21CE13C2-29A2-46AD-9742-B17879BE667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061593A-5941-48E6-A388-719C04A6BFE0}" type="pres">
      <dgm:prSet presAssocID="{6F15D837-A17F-4E1B-9042-D5764A2D37F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A20F8C8-71B0-4B53-AC4B-3B3CDDA65C99}" type="pres">
      <dgm:prSet presAssocID="{03FC76CA-023B-44F8-A45E-D7D3E71EB9B4}" presName="compNode" presStyleCnt="0"/>
      <dgm:spPr/>
    </dgm:pt>
    <dgm:pt modelId="{F4E01A85-2D0E-451B-B972-FBAECB13CE28}" type="pres">
      <dgm:prSet presAssocID="{03FC76CA-023B-44F8-A45E-D7D3E71EB9B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B606075-F63A-4E03-8879-E201E840C628}" type="pres">
      <dgm:prSet presAssocID="{03FC76CA-023B-44F8-A45E-D7D3E71EB9B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600ED4-7251-4AC5-9D9E-E9D2560A2E0F}" type="pres">
      <dgm:prSet presAssocID="{03FC76CA-023B-44F8-A45E-D7D3E71EB9B4}" presName="invisiNode" presStyleLbl="node1" presStyleIdx="3" presStyleCnt="4"/>
      <dgm:spPr/>
    </dgm:pt>
    <dgm:pt modelId="{650DF0DD-C567-4F8C-B506-B9E9208B6C1A}" type="pres">
      <dgm:prSet presAssocID="{03FC76CA-023B-44F8-A45E-D7D3E71EB9B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9BB2AFC-8294-45FB-A44F-2D7F7FB756A8}" type="presOf" srcId="{21CE13C2-29A2-46AD-9742-B17879BE6677}" destId="{8928F4E5-FD3A-4759-B85B-26F70D7F2760}" srcOrd="0" destOrd="0" presId="urn:microsoft.com/office/officeart/2005/8/layout/hList7"/>
    <dgm:cxn modelId="{E3905461-8BBD-46AE-A13A-F3F14A45F714}" type="presOf" srcId="{137CBDA0-864B-426D-A1E9-2191793C35BA}" destId="{57CAF499-FBD6-4747-9736-8C5C8CDD705B}" srcOrd="0" destOrd="0" presId="urn:microsoft.com/office/officeart/2005/8/layout/hList7"/>
    <dgm:cxn modelId="{664B783B-B82C-4CD3-A1A7-491A6B71BB78}" srcId="{D0ACD722-A662-4B6F-BD2A-6FACCCFB7463}" destId="{3CB0D2BC-8E0D-4DB5-83AB-41BB7A5E709D}" srcOrd="1" destOrd="0" parTransId="{92CF279F-6576-4C0E-9446-AC558EBE2D21}" sibTransId="{9FAAFB90-048F-4F95-94DA-D8D17B4BA427}"/>
    <dgm:cxn modelId="{A969D87D-ADF8-4555-813E-955FD1A3B729}" srcId="{D0ACD722-A662-4B6F-BD2A-6FACCCFB7463}" destId="{3DE29DFF-6D4A-4148-9843-43750E799273}" srcOrd="0" destOrd="0" parTransId="{D3DB3737-8FF0-4E97-BBD4-1C3F1C8796AB}" sibTransId="{137CBDA0-864B-426D-A1E9-2191793C35BA}"/>
    <dgm:cxn modelId="{D3FD7BA7-DEF5-4F65-BFE4-D7EF94974957}" type="presOf" srcId="{9FAAFB90-048F-4F95-94DA-D8D17B4BA427}" destId="{3284503A-8D70-4719-82FD-C83A860F23EB}" srcOrd="0" destOrd="0" presId="urn:microsoft.com/office/officeart/2005/8/layout/hList7"/>
    <dgm:cxn modelId="{233011AE-197C-4C0C-B8B3-3208AA128576}" type="presOf" srcId="{D0ACD722-A662-4B6F-BD2A-6FACCCFB7463}" destId="{38CD53A8-CD0C-400A-B596-CE646C4601BE}" srcOrd="0" destOrd="0" presId="urn:microsoft.com/office/officeart/2005/8/layout/hList7"/>
    <dgm:cxn modelId="{5E347343-DC09-46B4-BF32-B4F23096486D}" type="presOf" srcId="{21CE13C2-29A2-46AD-9742-B17879BE6677}" destId="{D619B225-C2FC-4638-9B24-9A7F01B23B6F}" srcOrd="1" destOrd="0" presId="urn:microsoft.com/office/officeart/2005/8/layout/hList7"/>
    <dgm:cxn modelId="{9D346E61-7F9F-4EB9-9833-BE541CABEE5C}" type="presOf" srcId="{3CB0D2BC-8E0D-4DB5-83AB-41BB7A5E709D}" destId="{84367B07-BA43-4EEF-8B35-62B77EE92C62}" srcOrd="0" destOrd="0" presId="urn:microsoft.com/office/officeart/2005/8/layout/hList7"/>
    <dgm:cxn modelId="{79550749-710E-477F-919D-B709E4E744FD}" type="presOf" srcId="{3DE29DFF-6D4A-4148-9843-43750E799273}" destId="{01931005-BCE5-42C8-8095-5C4A902E87DE}" srcOrd="1" destOrd="0" presId="urn:microsoft.com/office/officeart/2005/8/layout/hList7"/>
    <dgm:cxn modelId="{53A36DC0-92B3-4ACF-AF59-37AFF4943218}" type="presOf" srcId="{03FC76CA-023B-44F8-A45E-D7D3E71EB9B4}" destId="{AB606075-F63A-4E03-8879-E201E840C628}" srcOrd="1" destOrd="0" presId="urn:microsoft.com/office/officeart/2005/8/layout/hList7"/>
    <dgm:cxn modelId="{26283374-B7D2-4B56-A47A-D516CCF21B50}" type="presOf" srcId="{6F15D837-A17F-4E1B-9042-D5764A2D37FA}" destId="{0061593A-5941-48E6-A388-719C04A6BFE0}" srcOrd="0" destOrd="0" presId="urn:microsoft.com/office/officeart/2005/8/layout/hList7"/>
    <dgm:cxn modelId="{5F6A6B28-D6F7-4979-ADF4-9582E9144D18}" type="presOf" srcId="{03FC76CA-023B-44F8-A45E-D7D3E71EB9B4}" destId="{F4E01A85-2D0E-451B-B972-FBAECB13CE28}" srcOrd="0" destOrd="0" presId="urn:microsoft.com/office/officeart/2005/8/layout/hList7"/>
    <dgm:cxn modelId="{AB0E47A3-9931-4AF6-A522-F86D1D297808}" srcId="{D0ACD722-A662-4B6F-BD2A-6FACCCFB7463}" destId="{21CE13C2-29A2-46AD-9742-B17879BE6677}" srcOrd="2" destOrd="0" parTransId="{6CCAF442-FA81-431D-A3F1-EAE8F62EFB2A}" sibTransId="{6F15D837-A17F-4E1B-9042-D5764A2D37FA}"/>
    <dgm:cxn modelId="{7B2398F9-B5E1-4F05-8CD9-6C5CA00B944A}" type="presOf" srcId="{3CB0D2BC-8E0D-4DB5-83AB-41BB7A5E709D}" destId="{775C899F-F7BF-47DD-BDB8-B3D3EF02F613}" srcOrd="1" destOrd="0" presId="urn:microsoft.com/office/officeart/2005/8/layout/hList7"/>
    <dgm:cxn modelId="{0563F79E-5135-4B7E-9FCC-15DDF06352B3}" type="presOf" srcId="{3DE29DFF-6D4A-4148-9843-43750E799273}" destId="{C956237F-F491-4852-94A1-86B26B0BA742}" srcOrd="0" destOrd="0" presId="urn:microsoft.com/office/officeart/2005/8/layout/hList7"/>
    <dgm:cxn modelId="{6D10BB0F-4318-4CB4-8EA1-B3EE573C6042}" srcId="{D0ACD722-A662-4B6F-BD2A-6FACCCFB7463}" destId="{03FC76CA-023B-44F8-A45E-D7D3E71EB9B4}" srcOrd="3" destOrd="0" parTransId="{AAE7A5E7-9F90-4BA7-8033-B04EBDA9DFD7}" sibTransId="{56924843-6BB1-48DC-8A27-60DAA104CF5C}"/>
    <dgm:cxn modelId="{0AE9E4EB-16A0-4D43-873B-A33BE9FBCA58}" type="presParOf" srcId="{38CD53A8-CD0C-400A-B596-CE646C4601BE}" destId="{715E374C-56BF-499C-91A7-CA06CA182192}" srcOrd="0" destOrd="0" presId="urn:microsoft.com/office/officeart/2005/8/layout/hList7"/>
    <dgm:cxn modelId="{0C1A401B-7B13-419C-A039-7201A664E7AE}" type="presParOf" srcId="{38CD53A8-CD0C-400A-B596-CE646C4601BE}" destId="{FC1D25F9-BC79-4656-A8A3-7C88651C22FF}" srcOrd="1" destOrd="0" presId="urn:microsoft.com/office/officeart/2005/8/layout/hList7"/>
    <dgm:cxn modelId="{D141830D-FD0E-4C45-B41D-4E1F376619EB}" type="presParOf" srcId="{FC1D25F9-BC79-4656-A8A3-7C88651C22FF}" destId="{5D8008E6-522C-44F2-B024-7B76586A0AD4}" srcOrd="0" destOrd="0" presId="urn:microsoft.com/office/officeart/2005/8/layout/hList7"/>
    <dgm:cxn modelId="{1FEDB204-2A1D-405F-96CD-65C6A5D871A8}" type="presParOf" srcId="{5D8008E6-522C-44F2-B024-7B76586A0AD4}" destId="{C956237F-F491-4852-94A1-86B26B0BA742}" srcOrd="0" destOrd="0" presId="urn:microsoft.com/office/officeart/2005/8/layout/hList7"/>
    <dgm:cxn modelId="{8841C821-9BFD-4F4A-A606-ED1768B0B15C}" type="presParOf" srcId="{5D8008E6-522C-44F2-B024-7B76586A0AD4}" destId="{01931005-BCE5-42C8-8095-5C4A902E87DE}" srcOrd="1" destOrd="0" presId="urn:microsoft.com/office/officeart/2005/8/layout/hList7"/>
    <dgm:cxn modelId="{E3C16385-7677-42A7-B10D-DFFBDE3B4187}" type="presParOf" srcId="{5D8008E6-522C-44F2-B024-7B76586A0AD4}" destId="{48CC6B12-63B3-4CAD-8E7E-382B00831B56}" srcOrd="2" destOrd="0" presId="urn:microsoft.com/office/officeart/2005/8/layout/hList7"/>
    <dgm:cxn modelId="{90CDAC34-33FC-4CB9-B7E2-9F4ED3BB14F8}" type="presParOf" srcId="{5D8008E6-522C-44F2-B024-7B76586A0AD4}" destId="{B39F66CA-0211-4958-A0C7-F712C7DCCAC9}" srcOrd="3" destOrd="0" presId="urn:microsoft.com/office/officeart/2005/8/layout/hList7"/>
    <dgm:cxn modelId="{B74314BA-88CD-4801-B148-5D003BAA4A02}" type="presParOf" srcId="{FC1D25F9-BC79-4656-A8A3-7C88651C22FF}" destId="{57CAF499-FBD6-4747-9736-8C5C8CDD705B}" srcOrd="1" destOrd="0" presId="urn:microsoft.com/office/officeart/2005/8/layout/hList7"/>
    <dgm:cxn modelId="{ADEC867B-4D82-4707-8D90-E106CF312BF5}" type="presParOf" srcId="{FC1D25F9-BC79-4656-A8A3-7C88651C22FF}" destId="{39FC4351-30A9-4A90-9C73-765F2128DF9C}" srcOrd="2" destOrd="0" presId="urn:microsoft.com/office/officeart/2005/8/layout/hList7"/>
    <dgm:cxn modelId="{F34379DC-56C5-4E56-868A-DF8180BC7C86}" type="presParOf" srcId="{39FC4351-30A9-4A90-9C73-765F2128DF9C}" destId="{84367B07-BA43-4EEF-8B35-62B77EE92C62}" srcOrd="0" destOrd="0" presId="urn:microsoft.com/office/officeart/2005/8/layout/hList7"/>
    <dgm:cxn modelId="{3772273E-C494-4CD3-9345-914045F295A1}" type="presParOf" srcId="{39FC4351-30A9-4A90-9C73-765F2128DF9C}" destId="{775C899F-F7BF-47DD-BDB8-B3D3EF02F613}" srcOrd="1" destOrd="0" presId="urn:microsoft.com/office/officeart/2005/8/layout/hList7"/>
    <dgm:cxn modelId="{19028D0C-BCD4-49C8-B160-9BB3AB90DE57}" type="presParOf" srcId="{39FC4351-30A9-4A90-9C73-765F2128DF9C}" destId="{BBC2FC58-6A50-4FDE-9435-E14C697C7597}" srcOrd="2" destOrd="0" presId="urn:microsoft.com/office/officeart/2005/8/layout/hList7"/>
    <dgm:cxn modelId="{EA4A6C86-4F31-43A4-B224-E1AA42DBDEBE}" type="presParOf" srcId="{39FC4351-30A9-4A90-9C73-765F2128DF9C}" destId="{689DE56F-00E9-411A-9161-083D855B965F}" srcOrd="3" destOrd="0" presId="urn:microsoft.com/office/officeart/2005/8/layout/hList7"/>
    <dgm:cxn modelId="{82C3543D-7605-4F06-8191-9AE05A80B8D1}" type="presParOf" srcId="{FC1D25F9-BC79-4656-A8A3-7C88651C22FF}" destId="{3284503A-8D70-4719-82FD-C83A860F23EB}" srcOrd="3" destOrd="0" presId="urn:microsoft.com/office/officeart/2005/8/layout/hList7"/>
    <dgm:cxn modelId="{84173E86-3BD1-400B-9F5B-A635D11A6761}" type="presParOf" srcId="{FC1D25F9-BC79-4656-A8A3-7C88651C22FF}" destId="{5F9BC8AF-D57E-46C8-A68D-7CF162F365B8}" srcOrd="4" destOrd="0" presId="urn:microsoft.com/office/officeart/2005/8/layout/hList7"/>
    <dgm:cxn modelId="{81FCD7BD-6758-4669-8DFB-C19736F3D302}" type="presParOf" srcId="{5F9BC8AF-D57E-46C8-A68D-7CF162F365B8}" destId="{8928F4E5-FD3A-4759-B85B-26F70D7F2760}" srcOrd="0" destOrd="0" presId="urn:microsoft.com/office/officeart/2005/8/layout/hList7"/>
    <dgm:cxn modelId="{E4A98A21-EB94-4A6A-9F0F-DBC78213D407}" type="presParOf" srcId="{5F9BC8AF-D57E-46C8-A68D-7CF162F365B8}" destId="{D619B225-C2FC-4638-9B24-9A7F01B23B6F}" srcOrd="1" destOrd="0" presId="urn:microsoft.com/office/officeart/2005/8/layout/hList7"/>
    <dgm:cxn modelId="{9872353A-048B-4AC3-A305-E7AA0A1528CC}" type="presParOf" srcId="{5F9BC8AF-D57E-46C8-A68D-7CF162F365B8}" destId="{358C3309-3058-4F06-AC92-CA75FE09A858}" srcOrd="2" destOrd="0" presId="urn:microsoft.com/office/officeart/2005/8/layout/hList7"/>
    <dgm:cxn modelId="{369505AD-4954-48CE-A1FF-2B83ED2CA10F}" type="presParOf" srcId="{5F9BC8AF-D57E-46C8-A68D-7CF162F365B8}" destId="{1ED51170-EFDB-4421-AD87-E61969D404CB}" srcOrd="3" destOrd="0" presId="urn:microsoft.com/office/officeart/2005/8/layout/hList7"/>
    <dgm:cxn modelId="{25F756B6-5FCF-4F09-B81F-D408AB514820}" type="presParOf" srcId="{FC1D25F9-BC79-4656-A8A3-7C88651C22FF}" destId="{0061593A-5941-48E6-A388-719C04A6BFE0}" srcOrd="5" destOrd="0" presId="urn:microsoft.com/office/officeart/2005/8/layout/hList7"/>
    <dgm:cxn modelId="{EFBA0F74-AED3-4CF6-A133-383620628BE4}" type="presParOf" srcId="{FC1D25F9-BC79-4656-A8A3-7C88651C22FF}" destId="{2A20F8C8-71B0-4B53-AC4B-3B3CDDA65C99}" srcOrd="6" destOrd="0" presId="urn:microsoft.com/office/officeart/2005/8/layout/hList7"/>
    <dgm:cxn modelId="{2DDA9AFC-7F8A-42D5-BCC5-DBB2B1FA1693}" type="presParOf" srcId="{2A20F8C8-71B0-4B53-AC4B-3B3CDDA65C99}" destId="{F4E01A85-2D0E-451B-B972-FBAECB13CE28}" srcOrd="0" destOrd="0" presId="urn:microsoft.com/office/officeart/2005/8/layout/hList7"/>
    <dgm:cxn modelId="{C31F2360-EB73-447B-8093-3F0E0C8F6DA4}" type="presParOf" srcId="{2A20F8C8-71B0-4B53-AC4B-3B3CDDA65C99}" destId="{AB606075-F63A-4E03-8879-E201E840C628}" srcOrd="1" destOrd="0" presId="urn:microsoft.com/office/officeart/2005/8/layout/hList7"/>
    <dgm:cxn modelId="{FDDF90B7-3254-4549-AC12-428FF97D3B12}" type="presParOf" srcId="{2A20F8C8-71B0-4B53-AC4B-3B3CDDA65C99}" destId="{42600ED4-7251-4AC5-9D9E-E9D2560A2E0F}" srcOrd="2" destOrd="0" presId="urn:microsoft.com/office/officeart/2005/8/layout/hList7"/>
    <dgm:cxn modelId="{A1DA8C38-125F-4DEB-AAB8-452329ABD4B9}" type="presParOf" srcId="{2A20F8C8-71B0-4B53-AC4B-3B3CDDA65C99}" destId="{650DF0DD-C567-4F8C-B506-B9E9208B6C1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F92740-F0F1-436D-BA20-923B73F7847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B597E8A-9485-4556-98D8-42ECA43DCAB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67E0F9A-BFF4-4B13-A2C3-5BE4C9F48B93}" type="parTrans" cxnId="{6149CB32-133F-4820-B90B-AD0A6287A69A}">
      <dgm:prSet/>
      <dgm:spPr/>
      <dgm:t>
        <a:bodyPr/>
        <a:lstStyle/>
        <a:p>
          <a:endParaRPr lang="zh-TW" altLang="en-US"/>
        </a:p>
      </dgm:t>
    </dgm:pt>
    <dgm:pt modelId="{2F085A48-F328-436F-AB7F-16BB066DB80E}" type="sibTrans" cxnId="{6149CB32-133F-4820-B90B-AD0A6287A69A}">
      <dgm:prSet/>
      <dgm:spPr/>
      <dgm:t>
        <a:bodyPr/>
        <a:lstStyle/>
        <a:p>
          <a:endParaRPr lang="zh-TW" altLang="en-US"/>
        </a:p>
      </dgm:t>
    </dgm:pt>
    <dgm:pt modelId="{4D69D581-5294-4BA6-AC0D-D9909F929DE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6496058D-CFF0-400C-8F92-E3624F89309F}" type="parTrans" cxnId="{08DF0427-8DC5-47DD-9D06-05B7B05190A6}">
      <dgm:prSet/>
      <dgm:spPr/>
      <dgm:t>
        <a:bodyPr/>
        <a:lstStyle/>
        <a:p>
          <a:endParaRPr lang="zh-TW" altLang="en-US"/>
        </a:p>
      </dgm:t>
    </dgm:pt>
    <dgm:pt modelId="{CDDDA1FE-A2FF-49E9-BF16-35ECFFCC7197}" type="sibTrans" cxnId="{08DF0427-8DC5-47DD-9D06-05B7B05190A6}">
      <dgm:prSet/>
      <dgm:spPr/>
      <dgm:t>
        <a:bodyPr/>
        <a:lstStyle/>
        <a:p>
          <a:endParaRPr lang="zh-TW" altLang="en-US"/>
        </a:p>
      </dgm:t>
    </dgm:pt>
    <dgm:pt modelId="{38234488-2A13-4715-8787-AB994D85ACB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ED5A28A-F044-4857-B55D-3F090B300DB9}" type="parTrans" cxnId="{FD0C261A-7D1F-4150-8231-06268A364B64}">
      <dgm:prSet/>
      <dgm:spPr/>
      <dgm:t>
        <a:bodyPr/>
        <a:lstStyle/>
        <a:p>
          <a:endParaRPr lang="zh-TW" altLang="en-US"/>
        </a:p>
      </dgm:t>
    </dgm:pt>
    <dgm:pt modelId="{81264C73-F6D9-4B4E-AB6E-B3D70C2DAC69}" type="sibTrans" cxnId="{FD0C261A-7D1F-4150-8231-06268A364B64}">
      <dgm:prSet/>
      <dgm:spPr/>
      <dgm:t>
        <a:bodyPr/>
        <a:lstStyle/>
        <a:p>
          <a:endParaRPr lang="zh-TW" altLang="en-US"/>
        </a:p>
      </dgm:t>
    </dgm:pt>
    <dgm:pt modelId="{79513E8B-33E4-4FEF-817B-9DDD84DF840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4996BBE8-AC70-4134-9A32-4D327405587A}" type="parTrans" cxnId="{071AF1E0-0D83-4FC9-9FF7-BE199C04EC80}">
      <dgm:prSet/>
      <dgm:spPr/>
      <dgm:t>
        <a:bodyPr/>
        <a:lstStyle/>
        <a:p>
          <a:endParaRPr lang="zh-TW" altLang="en-US"/>
        </a:p>
      </dgm:t>
    </dgm:pt>
    <dgm:pt modelId="{00DD5214-5FDE-4501-A6AD-243117BEE5E2}" type="sibTrans" cxnId="{071AF1E0-0D83-4FC9-9FF7-BE199C04EC80}">
      <dgm:prSet/>
      <dgm:spPr/>
      <dgm:t>
        <a:bodyPr/>
        <a:lstStyle/>
        <a:p>
          <a:endParaRPr lang="zh-TW" altLang="en-US"/>
        </a:p>
      </dgm:t>
    </dgm:pt>
    <dgm:pt modelId="{90476BFF-F41C-4B32-9941-78B2D8FBB7A9}" type="pres">
      <dgm:prSet presAssocID="{1CF92740-F0F1-436D-BA20-923B73F7847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EBD95D6-1313-4E34-A958-AF65BF32530E}" type="pres">
      <dgm:prSet presAssocID="{3B597E8A-9485-4556-98D8-42ECA43DCAB8}" presName="composite" presStyleCnt="0"/>
      <dgm:spPr/>
    </dgm:pt>
    <dgm:pt modelId="{E981AB81-27B5-4B5F-9B6D-0809D956D5B6}" type="pres">
      <dgm:prSet presAssocID="{3B597E8A-9485-4556-98D8-42ECA43DCAB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1EF438-6FE2-44E6-8B67-E016BE378889}" type="pres">
      <dgm:prSet presAssocID="{3B597E8A-9485-4556-98D8-42ECA43DCAB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B707AB2-3485-4B69-AAE3-96B97D9C648C}" type="pres">
      <dgm:prSet presAssocID="{3B597E8A-9485-4556-98D8-42ECA43DCAB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162A1F-DAEC-44AF-B313-811047818B45}" type="pres">
      <dgm:prSet presAssocID="{2F085A48-F328-436F-AB7F-16BB066DB80E}" presName="sibTrans" presStyleCnt="0"/>
      <dgm:spPr/>
    </dgm:pt>
    <dgm:pt modelId="{93D24711-1F44-45FA-9B84-E6B720EBC37F}" type="pres">
      <dgm:prSet presAssocID="{38234488-2A13-4715-8787-AB994D85ACB2}" presName="composite" presStyleCnt="0"/>
      <dgm:spPr/>
    </dgm:pt>
    <dgm:pt modelId="{7CEA52F9-A6C6-43FB-BBBB-F0EB78A62033}" type="pres">
      <dgm:prSet presAssocID="{38234488-2A13-4715-8787-AB994D85ACB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940ED3-667D-4877-A058-E1058457401E}" type="pres">
      <dgm:prSet presAssocID="{38234488-2A13-4715-8787-AB994D85ACB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1FA31AE-CF88-4DA2-9031-989BFF37AE5E}" type="pres">
      <dgm:prSet presAssocID="{38234488-2A13-4715-8787-AB994D85ACB2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0C261A-7D1F-4150-8231-06268A364B64}" srcId="{1CF92740-F0F1-436D-BA20-923B73F78474}" destId="{38234488-2A13-4715-8787-AB994D85ACB2}" srcOrd="1" destOrd="0" parTransId="{DED5A28A-F044-4857-B55D-3F090B300DB9}" sibTransId="{81264C73-F6D9-4B4E-AB6E-B3D70C2DAC69}"/>
    <dgm:cxn modelId="{A5A63CC0-78AD-4D83-9F7A-D3D438CCB1AF}" type="presOf" srcId="{1CF92740-F0F1-436D-BA20-923B73F78474}" destId="{90476BFF-F41C-4B32-9941-78B2D8FBB7A9}" srcOrd="0" destOrd="0" presId="urn:microsoft.com/office/officeart/2008/layout/TitledPictureBlocks"/>
    <dgm:cxn modelId="{87FEF95B-FC74-4897-BF01-A04D4BC8A39F}" type="presOf" srcId="{38234488-2A13-4715-8787-AB994D85ACB2}" destId="{7CEA52F9-A6C6-43FB-BBBB-F0EB78A62033}" srcOrd="0" destOrd="0" presId="urn:microsoft.com/office/officeart/2008/layout/TitledPictureBlocks"/>
    <dgm:cxn modelId="{071AF1E0-0D83-4FC9-9FF7-BE199C04EC80}" srcId="{38234488-2A13-4715-8787-AB994D85ACB2}" destId="{79513E8B-33E4-4FEF-817B-9DDD84DF8402}" srcOrd="0" destOrd="0" parTransId="{4996BBE8-AC70-4134-9A32-4D327405587A}" sibTransId="{00DD5214-5FDE-4501-A6AD-243117BEE5E2}"/>
    <dgm:cxn modelId="{08DF0427-8DC5-47DD-9D06-05B7B05190A6}" srcId="{3B597E8A-9485-4556-98D8-42ECA43DCAB8}" destId="{4D69D581-5294-4BA6-AC0D-D9909F929DE5}" srcOrd="0" destOrd="0" parTransId="{6496058D-CFF0-400C-8F92-E3624F89309F}" sibTransId="{CDDDA1FE-A2FF-49E9-BF16-35ECFFCC7197}"/>
    <dgm:cxn modelId="{9C7F30C0-B39B-40E3-8102-7E4CA4F7AF52}" type="presOf" srcId="{3B597E8A-9485-4556-98D8-42ECA43DCAB8}" destId="{E981AB81-27B5-4B5F-9B6D-0809D956D5B6}" srcOrd="0" destOrd="0" presId="urn:microsoft.com/office/officeart/2008/layout/TitledPictureBlocks"/>
    <dgm:cxn modelId="{6149CB32-133F-4820-B90B-AD0A6287A69A}" srcId="{1CF92740-F0F1-436D-BA20-923B73F78474}" destId="{3B597E8A-9485-4556-98D8-42ECA43DCAB8}" srcOrd="0" destOrd="0" parTransId="{167E0F9A-BFF4-4B13-A2C3-5BE4C9F48B93}" sibTransId="{2F085A48-F328-436F-AB7F-16BB066DB80E}"/>
    <dgm:cxn modelId="{E01E407C-75CA-4F92-B9FD-3A54A46E15E0}" type="presOf" srcId="{4D69D581-5294-4BA6-AC0D-D9909F929DE5}" destId="{3B707AB2-3485-4B69-AAE3-96B97D9C648C}" srcOrd="0" destOrd="0" presId="urn:microsoft.com/office/officeart/2008/layout/TitledPictureBlocks"/>
    <dgm:cxn modelId="{B7373B2A-0842-49D6-9393-AC7BE5B0CC7D}" type="presOf" srcId="{79513E8B-33E4-4FEF-817B-9DDD84DF8402}" destId="{11FA31AE-CF88-4DA2-9031-989BFF37AE5E}" srcOrd="0" destOrd="0" presId="urn:microsoft.com/office/officeart/2008/layout/TitledPictureBlocks"/>
    <dgm:cxn modelId="{40D8867E-358A-4CC3-81F1-F8F373A8461D}" type="presParOf" srcId="{90476BFF-F41C-4B32-9941-78B2D8FBB7A9}" destId="{8EBD95D6-1313-4E34-A958-AF65BF32530E}" srcOrd="0" destOrd="0" presId="urn:microsoft.com/office/officeart/2008/layout/TitledPictureBlocks"/>
    <dgm:cxn modelId="{A4D3D354-8DD3-4B02-9AA8-AE8865A535DF}" type="presParOf" srcId="{8EBD95D6-1313-4E34-A958-AF65BF32530E}" destId="{E981AB81-27B5-4B5F-9B6D-0809D956D5B6}" srcOrd="0" destOrd="0" presId="urn:microsoft.com/office/officeart/2008/layout/TitledPictureBlocks"/>
    <dgm:cxn modelId="{0C7CC531-F466-45D5-A274-FA59E7C50286}" type="presParOf" srcId="{8EBD95D6-1313-4E34-A958-AF65BF32530E}" destId="{6E1EF438-6FE2-44E6-8B67-E016BE378889}" srcOrd="1" destOrd="0" presId="urn:microsoft.com/office/officeart/2008/layout/TitledPictureBlocks"/>
    <dgm:cxn modelId="{CDF231F1-64C9-44ED-AF0C-35BB77EFB8B2}" type="presParOf" srcId="{8EBD95D6-1313-4E34-A958-AF65BF32530E}" destId="{3B707AB2-3485-4B69-AAE3-96B97D9C648C}" srcOrd="2" destOrd="0" presId="urn:microsoft.com/office/officeart/2008/layout/TitledPictureBlocks"/>
    <dgm:cxn modelId="{B7BD3248-CEC9-40F0-87E1-40B3545B9B2F}" type="presParOf" srcId="{90476BFF-F41C-4B32-9941-78B2D8FBB7A9}" destId="{F9162A1F-DAEC-44AF-B313-811047818B45}" srcOrd="1" destOrd="0" presId="urn:microsoft.com/office/officeart/2008/layout/TitledPictureBlocks"/>
    <dgm:cxn modelId="{05FD97F3-C34D-4D90-980B-E5E8CD597AB9}" type="presParOf" srcId="{90476BFF-F41C-4B32-9941-78B2D8FBB7A9}" destId="{93D24711-1F44-45FA-9B84-E6B720EBC37F}" srcOrd="2" destOrd="0" presId="urn:microsoft.com/office/officeart/2008/layout/TitledPictureBlocks"/>
    <dgm:cxn modelId="{DF20C7CA-97E7-4C5A-883D-0FA1C9C34385}" type="presParOf" srcId="{93D24711-1F44-45FA-9B84-E6B720EBC37F}" destId="{7CEA52F9-A6C6-43FB-BBBB-F0EB78A62033}" srcOrd="0" destOrd="0" presId="urn:microsoft.com/office/officeart/2008/layout/TitledPictureBlocks"/>
    <dgm:cxn modelId="{D684BA70-0329-4894-AB3F-AB78AF5899C6}" type="presParOf" srcId="{93D24711-1F44-45FA-9B84-E6B720EBC37F}" destId="{AB940ED3-667D-4877-A058-E1058457401E}" srcOrd="1" destOrd="0" presId="urn:microsoft.com/office/officeart/2008/layout/TitledPictureBlocks"/>
    <dgm:cxn modelId="{ABA3B861-B402-41DD-973B-C1985439962C}" type="presParOf" srcId="{93D24711-1F44-45FA-9B84-E6B720EBC37F}" destId="{11FA31AE-CF88-4DA2-9031-989BFF37AE5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606D42-38B9-4793-8857-FB542080E12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AD22FD3-B6DE-4E9B-821A-138FF8523355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0266026A-0756-4BE7-A7FC-593A794CAD52}" type="parTrans" cxnId="{62131CF6-5062-4CE3-BE03-EC4CD805BB55}">
      <dgm:prSet/>
      <dgm:spPr/>
      <dgm:t>
        <a:bodyPr/>
        <a:lstStyle/>
        <a:p>
          <a:endParaRPr lang="zh-TW" altLang="en-US"/>
        </a:p>
      </dgm:t>
    </dgm:pt>
    <dgm:pt modelId="{7C6BE903-58CF-47D7-B276-3FF8EE848A96}" type="sibTrans" cxnId="{62131CF6-5062-4CE3-BE03-EC4CD805BB55}">
      <dgm:prSet/>
      <dgm:spPr/>
      <dgm:t>
        <a:bodyPr/>
        <a:lstStyle/>
        <a:p>
          <a:endParaRPr lang="zh-TW" altLang="en-US"/>
        </a:p>
      </dgm:t>
    </dgm:pt>
    <dgm:pt modelId="{E8AEFD1A-8ACC-4687-8536-6BEBCD8ED6FC}">
      <dgm:prSet/>
      <dgm:spPr/>
      <dgm:t>
        <a:bodyPr/>
        <a:lstStyle/>
        <a:p>
          <a:pPr rtl="0"/>
          <a:r>
            <a:rPr lang="zh-TW" smtClean="0"/>
            <a:t>掌握最新疫情，了解防疫議題</a:t>
          </a:r>
          <a:endParaRPr lang="zh-TW"/>
        </a:p>
      </dgm:t>
    </dgm:pt>
    <dgm:pt modelId="{DA10D732-4703-408C-8120-B0FDE9E07EA3}" type="parTrans" cxnId="{F3E20EB9-2976-45C0-BB6C-2F509BF89308}">
      <dgm:prSet/>
      <dgm:spPr/>
      <dgm:t>
        <a:bodyPr/>
        <a:lstStyle/>
        <a:p>
          <a:endParaRPr lang="zh-TW" altLang="en-US"/>
        </a:p>
      </dgm:t>
    </dgm:pt>
    <dgm:pt modelId="{949EFD39-DB06-412C-BDEA-B3544628B393}" type="sibTrans" cxnId="{F3E20EB9-2976-45C0-BB6C-2F509BF89308}">
      <dgm:prSet/>
      <dgm:spPr/>
      <dgm:t>
        <a:bodyPr/>
        <a:lstStyle/>
        <a:p>
          <a:endParaRPr lang="zh-TW" altLang="en-US"/>
        </a:p>
      </dgm:t>
    </dgm:pt>
    <dgm:pt modelId="{E3BA68B6-8193-4E7E-AD42-2DC6DD003BD3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防疫小測驗</a:t>
          </a:r>
          <a:endParaRPr lang="zh-TW" dirty="0"/>
        </a:p>
      </dgm:t>
    </dgm:pt>
    <dgm:pt modelId="{BA13ED2E-CD20-4F47-AA22-55851DDB8DCB}" type="parTrans" cxnId="{A19E2ED3-85F0-4D41-A2BB-2B8FCC937477}">
      <dgm:prSet/>
      <dgm:spPr/>
      <dgm:t>
        <a:bodyPr/>
        <a:lstStyle/>
        <a:p>
          <a:endParaRPr lang="zh-TW" altLang="en-US"/>
        </a:p>
      </dgm:t>
    </dgm:pt>
    <dgm:pt modelId="{5F1AA5C4-A6B0-4DB6-BB5C-1B9873D717F3}" type="sibTrans" cxnId="{A19E2ED3-85F0-4D41-A2BB-2B8FCC937477}">
      <dgm:prSet/>
      <dgm:spPr/>
      <dgm:t>
        <a:bodyPr/>
        <a:lstStyle/>
        <a:p>
          <a:endParaRPr lang="zh-TW" altLang="en-US"/>
        </a:p>
      </dgm:t>
    </dgm:pt>
    <dgm:pt modelId="{FBCB5C8F-C842-4267-BAD4-44FDBEEF275A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BA9ECF68-F2A6-4A21-A6AB-51AE89206F75}" type="parTrans" cxnId="{3148D8F1-2097-4A89-A039-F68786F8C8D7}">
      <dgm:prSet/>
      <dgm:spPr/>
      <dgm:t>
        <a:bodyPr/>
        <a:lstStyle/>
        <a:p>
          <a:endParaRPr lang="zh-TW" altLang="en-US"/>
        </a:p>
      </dgm:t>
    </dgm:pt>
    <dgm:pt modelId="{F4C80C3A-803C-4BB7-8011-511CF77E39DC}" type="sibTrans" cxnId="{3148D8F1-2097-4A89-A039-F68786F8C8D7}">
      <dgm:prSet/>
      <dgm:spPr/>
      <dgm:t>
        <a:bodyPr/>
        <a:lstStyle/>
        <a:p>
          <a:endParaRPr lang="zh-TW" altLang="en-US"/>
        </a:p>
      </dgm:t>
    </dgm:pt>
    <dgm:pt modelId="{5B97754B-C553-44A2-A332-F0DC19AF4D94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3944D5B-395E-43A5-A98F-5B7BDE371C90}" type="parTrans" cxnId="{4E3F33E3-8D41-438A-8D93-00BB3C13A389}">
      <dgm:prSet/>
      <dgm:spPr/>
      <dgm:t>
        <a:bodyPr/>
        <a:lstStyle/>
        <a:p>
          <a:endParaRPr lang="zh-TW" altLang="en-US"/>
        </a:p>
      </dgm:t>
    </dgm:pt>
    <dgm:pt modelId="{90514DD4-1064-4168-B740-1BA3224C1D55}" type="sibTrans" cxnId="{4E3F33E3-8D41-438A-8D93-00BB3C13A389}">
      <dgm:prSet/>
      <dgm:spPr/>
      <dgm:t>
        <a:bodyPr/>
        <a:lstStyle/>
        <a:p>
          <a:endParaRPr lang="zh-TW" altLang="en-US"/>
        </a:p>
      </dgm:t>
    </dgm:pt>
    <dgm:pt modelId="{17DD90B7-8963-4257-BF2C-0B67A12C431F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防疫影片觀賞防疫影片</a:t>
          </a:r>
          <a:endParaRPr lang="zh-TW" altLang="en-US" dirty="0"/>
        </a:p>
      </dgm:t>
    </dgm:pt>
    <dgm:pt modelId="{EF7C0FE5-F366-413D-96AD-36FB08505810}" type="parTrans" cxnId="{DBC5F430-AA52-4226-878F-0CDF3D7B690D}">
      <dgm:prSet/>
      <dgm:spPr/>
      <dgm:t>
        <a:bodyPr/>
        <a:lstStyle/>
        <a:p>
          <a:endParaRPr lang="zh-TW" altLang="en-US"/>
        </a:p>
      </dgm:t>
    </dgm:pt>
    <dgm:pt modelId="{B5AC715D-EF71-446F-A870-E4BEFC4BDB56}" type="sibTrans" cxnId="{DBC5F430-AA52-4226-878F-0CDF3D7B690D}">
      <dgm:prSet/>
      <dgm:spPr/>
      <dgm:t>
        <a:bodyPr/>
        <a:lstStyle/>
        <a:p>
          <a:endParaRPr lang="zh-TW" altLang="en-US"/>
        </a:p>
      </dgm:t>
    </dgm:pt>
    <dgm:pt modelId="{2AD91D18-0287-4B4B-95E2-34C4FCDEACF7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FA05B5AA-1C7C-4234-8C64-1E8301D8B8F1}" type="parTrans" cxnId="{1E15C052-CBF5-469B-A432-DB8F14973E8D}">
      <dgm:prSet/>
      <dgm:spPr/>
      <dgm:t>
        <a:bodyPr/>
        <a:lstStyle/>
        <a:p>
          <a:endParaRPr lang="zh-TW" altLang="en-US"/>
        </a:p>
      </dgm:t>
    </dgm:pt>
    <dgm:pt modelId="{F3844B23-8F2D-4CDA-91BE-742CF6C2BF1E}" type="sibTrans" cxnId="{1E15C052-CBF5-469B-A432-DB8F14973E8D}">
      <dgm:prSet/>
      <dgm:spPr/>
      <dgm:t>
        <a:bodyPr/>
        <a:lstStyle/>
        <a:p>
          <a:endParaRPr lang="zh-TW" altLang="en-US"/>
        </a:p>
      </dgm:t>
    </dgm:pt>
    <dgm:pt modelId="{2CB4A4F5-AE7E-4CF6-9716-BD43EF762AB8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 dirty="0" smtClean="0"/>
        </a:p>
      </dgm:t>
    </dgm:pt>
    <dgm:pt modelId="{297F3625-E462-4D7A-96AF-3A2BA4815200}" type="parTrans" cxnId="{243EE5AA-9DEC-40CD-AAAF-1F599079DB07}">
      <dgm:prSet/>
      <dgm:spPr/>
      <dgm:t>
        <a:bodyPr/>
        <a:lstStyle/>
        <a:p>
          <a:endParaRPr lang="zh-TW" altLang="en-US"/>
        </a:p>
      </dgm:t>
    </dgm:pt>
    <dgm:pt modelId="{89C04895-CF9C-40BC-A9A9-397CE3E65391}" type="sibTrans" cxnId="{243EE5AA-9DEC-40CD-AAAF-1F599079DB07}">
      <dgm:prSet/>
      <dgm:spPr/>
      <dgm:t>
        <a:bodyPr/>
        <a:lstStyle/>
        <a:p>
          <a:endParaRPr lang="zh-TW" altLang="en-US"/>
        </a:p>
      </dgm:t>
    </dgm:pt>
    <dgm:pt modelId="{8B5D70D8-2D65-4F81-818B-7383F99FBB18}" type="pres">
      <dgm:prSet presAssocID="{EE606D42-38B9-4793-8857-FB542080E128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FA943C5-A1CB-4B84-AB0D-BD78D0790CF3}" type="pres">
      <dgm:prSet presAssocID="{EE606D42-38B9-4793-8857-FB542080E128}" presName="cycle" presStyleCnt="0"/>
      <dgm:spPr/>
    </dgm:pt>
    <dgm:pt modelId="{761E6B69-7FB0-46B0-9433-17939FA7F3DB}" type="pres">
      <dgm:prSet presAssocID="{EE606D42-38B9-4793-8857-FB542080E128}" presName="centerShape" presStyleCnt="0"/>
      <dgm:spPr/>
    </dgm:pt>
    <dgm:pt modelId="{EFD2D80E-052F-43FE-BAAD-7BE18F47D4EA}" type="pres">
      <dgm:prSet presAssocID="{EE606D42-38B9-4793-8857-FB542080E128}" presName="connSite" presStyleLbl="node1" presStyleIdx="0" presStyleCnt="4"/>
      <dgm:spPr/>
    </dgm:pt>
    <dgm:pt modelId="{4FDBFA37-7965-4E39-AB66-0E6FC4C302F7}" type="pres">
      <dgm:prSet presAssocID="{EE606D42-38B9-4793-8857-FB542080E128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CB085A-F3D5-4996-9859-2A9E6D7D177C}" type="pres">
      <dgm:prSet presAssocID="{0266026A-0756-4BE7-A7FC-593A794CAD52}" presName="Name25" presStyleLbl="parChTrans1D1" presStyleIdx="0" presStyleCnt="3"/>
      <dgm:spPr/>
    </dgm:pt>
    <dgm:pt modelId="{00AD9026-A564-40AD-B651-8B7E25804D24}" type="pres">
      <dgm:prSet presAssocID="{EAD22FD3-B6DE-4E9B-821A-138FF8523355}" presName="node" presStyleCnt="0"/>
      <dgm:spPr/>
    </dgm:pt>
    <dgm:pt modelId="{DC214188-733F-4F83-A87F-D650EA420CB1}" type="pres">
      <dgm:prSet presAssocID="{EAD22FD3-B6DE-4E9B-821A-138FF8523355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5BF8E1-4B16-499D-B98C-E00B2958DC08}" type="pres">
      <dgm:prSet presAssocID="{EAD22FD3-B6DE-4E9B-821A-138FF8523355}" presName="childNode" presStyleLbl="revTx" presStyleIdx="0" presStyleCnt="3">
        <dgm:presLayoutVars>
          <dgm:bulletEnabled val="1"/>
        </dgm:presLayoutVars>
      </dgm:prSet>
      <dgm:spPr/>
    </dgm:pt>
    <dgm:pt modelId="{D005D5B8-643D-41E0-994C-8ADCE4E09DFE}" type="pres">
      <dgm:prSet presAssocID="{BA13ED2E-CD20-4F47-AA22-55851DDB8DCB}" presName="Name25" presStyleLbl="parChTrans1D1" presStyleIdx="1" presStyleCnt="3"/>
      <dgm:spPr/>
    </dgm:pt>
    <dgm:pt modelId="{3EE1A12B-301F-4F9A-B4F7-8FC98E07E8EF}" type="pres">
      <dgm:prSet presAssocID="{E3BA68B6-8193-4E7E-AD42-2DC6DD003BD3}" presName="node" presStyleCnt="0"/>
      <dgm:spPr/>
    </dgm:pt>
    <dgm:pt modelId="{33670225-F81D-4ED4-8DDB-1618950EFE81}" type="pres">
      <dgm:prSet presAssocID="{E3BA68B6-8193-4E7E-AD42-2DC6DD003BD3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35B883-DA25-4947-965D-23222829C017}" type="pres">
      <dgm:prSet presAssocID="{E3BA68B6-8193-4E7E-AD42-2DC6DD003BD3}" presName="childNode" presStyleLbl="revTx" presStyleIdx="1" presStyleCnt="3">
        <dgm:presLayoutVars>
          <dgm:bulletEnabled val="1"/>
        </dgm:presLayoutVars>
      </dgm:prSet>
      <dgm:spPr/>
    </dgm:pt>
    <dgm:pt modelId="{A75F1C8D-51A0-4B29-AFAC-D18B9F21433A}" type="pres">
      <dgm:prSet presAssocID="{EF7C0FE5-F366-413D-96AD-36FB08505810}" presName="Name25" presStyleLbl="parChTrans1D1" presStyleIdx="2" presStyleCnt="3"/>
      <dgm:spPr/>
    </dgm:pt>
    <dgm:pt modelId="{4308EE8F-C84A-438D-BC2D-DA7B632C981C}" type="pres">
      <dgm:prSet presAssocID="{17DD90B7-8963-4257-BF2C-0B67A12C431F}" presName="node" presStyleCnt="0"/>
      <dgm:spPr/>
    </dgm:pt>
    <dgm:pt modelId="{83315C5B-7F15-4816-A8B3-F01B8A4C508F}" type="pres">
      <dgm:prSet presAssocID="{17DD90B7-8963-4257-BF2C-0B67A12C431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77B494-18C6-4AF8-9A14-2261DD6F3E49}" type="pres">
      <dgm:prSet presAssocID="{17DD90B7-8963-4257-BF2C-0B67A12C431F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6709379-88B9-43AB-A263-8A0794199372}" type="presOf" srcId="{2AD91D18-0287-4B4B-95E2-34C4FCDEACF7}" destId="{D477B494-18C6-4AF8-9A14-2261DD6F3E49}" srcOrd="0" destOrd="0" presId="urn:microsoft.com/office/officeart/2005/8/layout/radial2"/>
    <dgm:cxn modelId="{D2A44FBF-5218-44F2-A96D-DA20EB503DAE}" type="presOf" srcId="{5B97754B-C553-44A2-A332-F0DC19AF4D94}" destId="{5335B883-DA25-4947-965D-23222829C017}" srcOrd="0" destOrd="1" presId="urn:microsoft.com/office/officeart/2005/8/layout/radial2"/>
    <dgm:cxn modelId="{A19E2ED3-85F0-4D41-A2BB-2B8FCC937477}" srcId="{EE606D42-38B9-4793-8857-FB542080E128}" destId="{E3BA68B6-8193-4E7E-AD42-2DC6DD003BD3}" srcOrd="1" destOrd="0" parTransId="{BA13ED2E-CD20-4F47-AA22-55851DDB8DCB}" sibTransId="{5F1AA5C4-A6B0-4DB6-BB5C-1B9873D717F3}"/>
    <dgm:cxn modelId="{243EE5AA-9DEC-40CD-AAAF-1F599079DB07}" srcId="{17DD90B7-8963-4257-BF2C-0B67A12C431F}" destId="{2CB4A4F5-AE7E-4CF6-9716-BD43EF762AB8}" srcOrd="1" destOrd="0" parTransId="{297F3625-E462-4D7A-96AF-3A2BA4815200}" sibTransId="{89C04895-CF9C-40BC-A9A9-397CE3E65391}"/>
    <dgm:cxn modelId="{F3E20EB9-2976-45C0-BB6C-2F509BF89308}" srcId="{EAD22FD3-B6DE-4E9B-821A-138FF8523355}" destId="{E8AEFD1A-8ACC-4687-8536-6BEBCD8ED6FC}" srcOrd="0" destOrd="0" parTransId="{DA10D732-4703-408C-8120-B0FDE9E07EA3}" sibTransId="{949EFD39-DB06-412C-BDEA-B3544628B393}"/>
    <dgm:cxn modelId="{9774AD9C-1DD9-4DD3-981F-3F6228C79554}" type="presOf" srcId="{2CB4A4F5-AE7E-4CF6-9716-BD43EF762AB8}" destId="{D477B494-18C6-4AF8-9A14-2261DD6F3E49}" srcOrd="0" destOrd="1" presId="urn:microsoft.com/office/officeart/2005/8/layout/radial2"/>
    <dgm:cxn modelId="{3148D8F1-2097-4A89-A039-F68786F8C8D7}" srcId="{E3BA68B6-8193-4E7E-AD42-2DC6DD003BD3}" destId="{FBCB5C8F-C842-4267-BAD4-44FDBEEF275A}" srcOrd="0" destOrd="0" parTransId="{BA9ECF68-F2A6-4A21-A6AB-51AE89206F75}" sibTransId="{F4C80C3A-803C-4BB7-8011-511CF77E39DC}"/>
    <dgm:cxn modelId="{62131CF6-5062-4CE3-BE03-EC4CD805BB55}" srcId="{EE606D42-38B9-4793-8857-FB542080E128}" destId="{EAD22FD3-B6DE-4E9B-821A-138FF8523355}" srcOrd="0" destOrd="0" parTransId="{0266026A-0756-4BE7-A7FC-593A794CAD52}" sibTransId="{7C6BE903-58CF-47D7-B276-3FF8EE848A96}"/>
    <dgm:cxn modelId="{6C31D125-5FE7-4DE5-9763-15B8768EDD3A}" type="presOf" srcId="{E8AEFD1A-8ACC-4687-8536-6BEBCD8ED6FC}" destId="{8D5BF8E1-4B16-499D-B98C-E00B2958DC08}" srcOrd="0" destOrd="0" presId="urn:microsoft.com/office/officeart/2005/8/layout/radial2"/>
    <dgm:cxn modelId="{66D25EE9-8D3D-4453-B995-7AE1E7BBDF6F}" type="presOf" srcId="{17DD90B7-8963-4257-BF2C-0B67A12C431F}" destId="{83315C5B-7F15-4816-A8B3-F01B8A4C508F}" srcOrd="0" destOrd="0" presId="urn:microsoft.com/office/officeart/2005/8/layout/radial2"/>
    <dgm:cxn modelId="{7D6902BD-D164-42D4-9DBE-805878704C5C}" type="presOf" srcId="{BA13ED2E-CD20-4F47-AA22-55851DDB8DCB}" destId="{D005D5B8-643D-41E0-994C-8ADCE4E09DFE}" srcOrd="0" destOrd="0" presId="urn:microsoft.com/office/officeart/2005/8/layout/radial2"/>
    <dgm:cxn modelId="{4F531CF4-2827-4D0C-A9CE-ACAC4BDDB15D}" type="presOf" srcId="{FBCB5C8F-C842-4267-BAD4-44FDBEEF275A}" destId="{5335B883-DA25-4947-965D-23222829C017}" srcOrd="0" destOrd="0" presId="urn:microsoft.com/office/officeart/2005/8/layout/radial2"/>
    <dgm:cxn modelId="{4E3F33E3-8D41-438A-8D93-00BB3C13A389}" srcId="{E3BA68B6-8193-4E7E-AD42-2DC6DD003BD3}" destId="{5B97754B-C553-44A2-A332-F0DC19AF4D94}" srcOrd="1" destOrd="0" parTransId="{E3944D5B-395E-43A5-A98F-5B7BDE371C90}" sibTransId="{90514DD4-1064-4168-B740-1BA3224C1D55}"/>
    <dgm:cxn modelId="{EB308BEE-E30E-4873-B058-B1BBA005A6A4}" type="presOf" srcId="{EAD22FD3-B6DE-4E9B-821A-138FF8523355}" destId="{DC214188-733F-4F83-A87F-D650EA420CB1}" srcOrd="0" destOrd="0" presId="urn:microsoft.com/office/officeart/2005/8/layout/radial2"/>
    <dgm:cxn modelId="{DBC5F430-AA52-4226-878F-0CDF3D7B690D}" srcId="{EE606D42-38B9-4793-8857-FB542080E128}" destId="{17DD90B7-8963-4257-BF2C-0B67A12C431F}" srcOrd="2" destOrd="0" parTransId="{EF7C0FE5-F366-413D-96AD-36FB08505810}" sibTransId="{B5AC715D-EF71-446F-A870-E4BEFC4BDB56}"/>
    <dgm:cxn modelId="{333C1CFF-1CEE-41D5-9DA6-A0CEF864EC03}" type="presOf" srcId="{E3BA68B6-8193-4E7E-AD42-2DC6DD003BD3}" destId="{33670225-F81D-4ED4-8DDB-1618950EFE81}" srcOrd="0" destOrd="0" presId="urn:microsoft.com/office/officeart/2005/8/layout/radial2"/>
    <dgm:cxn modelId="{1E15C052-CBF5-469B-A432-DB8F14973E8D}" srcId="{17DD90B7-8963-4257-BF2C-0B67A12C431F}" destId="{2AD91D18-0287-4B4B-95E2-34C4FCDEACF7}" srcOrd="0" destOrd="0" parTransId="{FA05B5AA-1C7C-4234-8C64-1E8301D8B8F1}" sibTransId="{F3844B23-8F2D-4CDA-91BE-742CF6C2BF1E}"/>
    <dgm:cxn modelId="{78827A1F-6B59-4BDC-A44E-DB7A37B7E504}" type="presOf" srcId="{0266026A-0756-4BE7-A7FC-593A794CAD52}" destId="{0DCB085A-F3D5-4996-9859-2A9E6D7D177C}" srcOrd="0" destOrd="0" presId="urn:microsoft.com/office/officeart/2005/8/layout/radial2"/>
    <dgm:cxn modelId="{76C55B06-B6E4-4A8A-9D73-405DF69C60C5}" type="presOf" srcId="{EF7C0FE5-F366-413D-96AD-36FB08505810}" destId="{A75F1C8D-51A0-4B29-AFAC-D18B9F21433A}" srcOrd="0" destOrd="0" presId="urn:microsoft.com/office/officeart/2005/8/layout/radial2"/>
    <dgm:cxn modelId="{4C53EB8F-FEB5-4649-B45F-9517B3D068E3}" type="presOf" srcId="{EE606D42-38B9-4793-8857-FB542080E128}" destId="{8B5D70D8-2D65-4F81-818B-7383F99FBB18}" srcOrd="0" destOrd="0" presId="urn:microsoft.com/office/officeart/2005/8/layout/radial2"/>
    <dgm:cxn modelId="{C06A5A7F-600E-4C97-AA4D-796874DF72AC}" type="presParOf" srcId="{8B5D70D8-2D65-4F81-818B-7383F99FBB18}" destId="{DFA943C5-A1CB-4B84-AB0D-BD78D0790CF3}" srcOrd="0" destOrd="0" presId="urn:microsoft.com/office/officeart/2005/8/layout/radial2"/>
    <dgm:cxn modelId="{E13D4D0E-D133-4058-AFA6-06D470B8E1D2}" type="presParOf" srcId="{DFA943C5-A1CB-4B84-AB0D-BD78D0790CF3}" destId="{761E6B69-7FB0-46B0-9433-17939FA7F3DB}" srcOrd="0" destOrd="0" presId="urn:microsoft.com/office/officeart/2005/8/layout/radial2"/>
    <dgm:cxn modelId="{20F71A83-8C96-4019-8293-09238BD07C88}" type="presParOf" srcId="{761E6B69-7FB0-46B0-9433-17939FA7F3DB}" destId="{EFD2D80E-052F-43FE-BAAD-7BE18F47D4EA}" srcOrd="0" destOrd="0" presId="urn:microsoft.com/office/officeart/2005/8/layout/radial2"/>
    <dgm:cxn modelId="{CA78C205-753F-41E7-82D1-BD3D184BBEAD}" type="presParOf" srcId="{761E6B69-7FB0-46B0-9433-17939FA7F3DB}" destId="{4FDBFA37-7965-4E39-AB66-0E6FC4C302F7}" srcOrd="1" destOrd="0" presId="urn:microsoft.com/office/officeart/2005/8/layout/radial2"/>
    <dgm:cxn modelId="{C6330FD3-A50B-4F1E-91C3-DDFB2DD41058}" type="presParOf" srcId="{DFA943C5-A1CB-4B84-AB0D-BD78D0790CF3}" destId="{0DCB085A-F3D5-4996-9859-2A9E6D7D177C}" srcOrd="1" destOrd="0" presId="urn:microsoft.com/office/officeart/2005/8/layout/radial2"/>
    <dgm:cxn modelId="{4438FC90-494A-4BA4-8618-6231B5D205FD}" type="presParOf" srcId="{DFA943C5-A1CB-4B84-AB0D-BD78D0790CF3}" destId="{00AD9026-A564-40AD-B651-8B7E25804D24}" srcOrd="2" destOrd="0" presId="urn:microsoft.com/office/officeart/2005/8/layout/radial2"/>
    <dgm:cxn modelId="{30D72387-0884-4234-A56F-7ECA2CC31288}" type="presParOf" srcId="{00AD9026-A564-40AD-B651-8B7E25804D24}" destId="{DC214188-733F-4F83-A87F-D650EA420CB1}" srcOrd="0" destOrd="0" presId="urn:microsoft.com/office/officeart/2005/8/layout/radial2"/>
    <dgm:cxn modelId="{06988F52-3A4D-4349-AEB0-C6F24D0D8D5C}" type="presParOf" srcId="{00AD9026-A564-40AD-B651-8B7E25804D24}" destId="{8D5BF8E1-4B16-499D-B98C-E00B2958DC08}" srcOrd="1" destOrd="0" presId="urn:microsoft.com/office/officeart/2005/8/layout/radial2"/>
    <dgm:cxn modelId="{2BE8AD5C-008D-4499-834D-AE331A9E33C4}" type="presParOf" srcId="{DFA943C5-A1CB-4B84-AB0D-BD78D0790CF3}" destId="{D005D5B8-643D-41E0-994C-8ADCE4E09DFE}" srcOrd="3" destOrd="0" presId="urn:microsoft.com/office/officeart/2005/8/layout/radial2"/>
    <dgm:cxn modelId="{EA504A76-3173-44A9-8E3E-D99A6D1B259F}" type="presParOf" srcId="{DFA943C5-A1CB-4B84-AB0D-BD78D0790CF3}" destId="{3EE1A12B-301F-4F9A-B4F7-8FC98E07E8EF}" srcOrd="4" destOrd="0" presId="urn:microsoft.com/office/officeart/2005/8/layout/radial2"/>
    <dgm:cxn modelId="{580E9208-7211-48B2-806A-6A1EAC9A0C50}" type="presParOf" srcId="{3EE1A12B-301F-4F9A-B4F7-8FC98E07E8EF}" destId="{33670225-F81D-4ED4-8DDB-1618950EFE81}" srcOrd="0" destOrd="0" presId="urn:microsoft.com/office/officeart/2005/8/layout/radial2"/>
    <dgm:cxn modelId="{558C9B71-B7F9-4ADC-8B03-B7F20E988369}" type="presParOf" srcId="{3EE1A12B-301F-4F9A-B4F7-8FC98E07E8EF}" destId="{5335B883-DA25-4947-965D-23222829C017}" srcOrd="1" destOrd="0" presId="urn:microsoft.com/office/officeart/2005/8/layout/radial2"/>
    <dgm:cxn modelId="{22B527CE-7B07-4985-91E3-B6454E074568}" type="presParOf" srcId="{DFA943C5-A1CB-4B84-AB0D-BD78D0790CF3}" destId="{A75F1C8D-51A0-4B29-AFAC-D18B9F21433A}" srcOrd="5" destOrd="0" presId="urn:microsoft.com/office/officeart/2005/8/layout/radial2"/>
    <dgm:cxn modelId="{617B3F54-B0AB-45A9-A26A-CCC92CC202A6}" type="presParOf" srcId="{DFA943C5-A1CB-4B84-AB0D-BD78D0790CF3}" destId="{4308EE8F-C84A-438D-BC2D-DA7B632C981C}" srcOrd="6" destOrd="0" presId="urn:microsoft.com/office/officeart/2005/8/layout/radial2"/>
    <dgm:cxn modelId="{30A49942-0FF9-478F-9DD2-66EF676F8A04}" type="presParOf" srcId="{4308EE8F-C84A-438D-BC2D-DA7B632C981C}" destId="{83315C5B-7F15-4816-A8B3-F01B8A4C508F}" srcOrd="0" destOrd="0" presId="urn:microsoft.com/office/officeart/2005/8/layout/radial2"/>
    <dgm:cxn modelId="{792E654A-3CAB-44A0-87A2-3CA31CF34792}" type="presParOf" srcId="{4308EE8F-C84A-438D-BC2D-DA7B632C981C}" destId="{D477B494-18C6-4AF8-9A14-2261DD6F3E4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6237F-F491-4852-94A1-86B26B0BA74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39F66CA-0211-4958-A0C7-F712C7DCCAC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367B07-BA43-4EEF-8B35-62B77EE92C6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689DE56F-00E9-411A-9161-083D855B965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8F4E5-FD3A-4759-B85B-26F70D7F276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ED51170-EFDB-4421-AD87-E61969D404C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E01A85-2D0E-451B-B972-FBAECB13CE2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650DF0DD-C567-4F8C-B506-B9E9208B6C1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E374C-56BF-499C-91A7-CA06CA18219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EF438-6FE2-44E6-8B67-E016BE37888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07AB2-3485-4B69-AAE3-96B97D9C648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E981AB81-27B5-4B5F-9B6D-0809D956D5B6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B940ED3-667D-4877-A058-E1058457401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FA31AE-CF88-4DA2-9031-989BFF37AE5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7CEA52F9-A6C6-43FB-BBBB-F0EB78A6203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F1C8D-51A0-4B29-AFAC-D18B9F21433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5D5B8-643D-41E0-994C-8ADCE4E09DFE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B085A-F3D5-4996-9859-2A9E6D7D177C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BFA37-7965-4E39-AB66-0E6FC4C302F7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14188-733F-4F83-A87F-D650EA420CB1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1700" kern="1200" dirty="0"/>
        </a:p>
      </dsp:txBody>
      <dsp:txXfrm>
        <a:off x="3483799" y="192645"/>
        <a:ext cx="922321" cy="922321"/>
      </dsp:txXfrm>
    </dsp:sp>
    <dsp:sp modelId="{8D5BF8E1-4B16-499D-B98C-E00B2958DC08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掌握最新疫情，了解防疫議題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33670225-F81D-4ED4-8DDB-1618950EFE8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>
              <a:hlinkClick xmlns:r="http://schemas.openxmlformats.org/officeDocument/2006/relationships" r:id="rId3"/>
            </a:rPr>
            <a:t>防疫小測驗</a:t>
          </a:r>
          <a:endParaRPr lang="zh-TW" sz="1700" kern="1200" dirty="0"/>
        </a:p>
      </dsp:txBody>
      <dsp:txXfrm>
        <a:off x="3914976" y="1801820"/>
        <a:ext cx="922321" cy="922321"/>
      </dsp:txXfrm>
    </dsp:sp>
    <dsp:sp modelId="{5335B883-DA25-4947-965D-23222829C01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83315C5B-7F15-4816-A8B3-F01B8A4C508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>
              <a:hlinkClick xmlns:r="http://schemas.openxmlformats.org/officeDocument/2006/relationships" r:id="rId4"/>
            </a:rPr>
            <a:t>防疫影片觀賞防疫影片</a:t>
          </a:r>
          <a:endParaRPr lang="zh-TW" altLang="en-US" sz="1700" kern="1200" dirty="0"/>
        </a:p>
      </dsp:txBody>
      <dsp:txXfrm>
        <a:off x="3483799" y="3410996"/>
        <a:ext cx="922321" cy="922321"/>
      </dsp:txXfrm>
    </dsp:sp>
    <dsp:sp modelId="{D477B494-18C6-4AF8-9A14-2261DD6F3E4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 dirty="0" smtClean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2000">
              <a:schemeClr val="accent1">
                <a:lumMod val="45000"/>
                <a:lumOff val="5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i="1" u="sng" kern="1200">
          <a:solidFill>
            <a:srgbClr val="66FF99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粗魏碑" panose="020B0609010101010101" pitchFamily="49" charset="-120"/>
          <a:ea typeface="文鼎粗魏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文鼎新藝體" panose="020B0609010101010101" pitchFamily="49" charset="-120"/>
          <a:ea typeface="文鼎新藝體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132856"/>
            <a:ext cx="6192687" cy="392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697874"/>
              </p:ext>
            </p:extLst>
          </p:nvPr>
        </p:nvGraphicFramePr>
        <p:xfrm>
          <a:off x="457200" y="1437173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124744" y="-28097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491003"/>
              </p:ext>
            </p:extLst>
          </p:nvPr>
        </p:nvGraphicFramePr>
        <p:xfrm>
          <a:off x="467544" y="113621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72616" y="44295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8540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125</Words>
  <Application>Microsoft Office PowerPoint</Application>
  <PresentationFormat>如螢幕大小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文鼎粗魏碑</vt:lpstr>
      <vt:lpstr>文鼎新藝體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57</cp:revision>
  <dcterms:created xsi:type="dcterms:W3CDTF">2014-02-08T16:25:00Z</dcterms:created>
  <dcterms:modified xsi:type="dcterms:W3CDTF">2021-12-13T03:57:47Z</dcterms:modified>
</cp:coreProperties>
</file>