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428A3B-6465-4DBA-81FA-89FDCECF6828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7C6E99E9-1236-4E36-946B-B2F4AEB5C3D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CD55CCD-6AC8-4598-A746-737BD9CA2927}" type="parTrans" cxnId="{8C84D977-AC8B-4584-8CE9-114948E30A87}">
      <dgm:prSet/>
      <dgm:spPr/>
      <dgm:t>
        <a:bodyPr/>
        <a:lstStyle/>
        <a:p>
          <a:endParaRPr lang="zh-TW" altLang="en-US"/>
        </a:p>
      </dgm:t>
    </dgm:pt>
    <dgm:pt modelId="{09B5D038-4385-4303-9A92-1073B21AD860}" type="sibTrans" cxnId="{8C84D977-AC8B-4584-8CE9-114948E30A87}">
      <dgm:prSet/>
      <dgm:spPr/>
      <dgm:t>
        <a:bodyPr/>
        <a:lstStyle/>
        <a:p>
          <a:endParaRPr lang="zh-TW" altLang="en-US"/>
        </a:p>
      </dgm:t>
    </dgm:pt>
    <dgm:pt modelId="{E9CD1142-79EE-444B-8AE5-0A2742980C9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20E3BBB-2661-4A9A-BC2C-1A62E5D20D1F}" type="parTrans" cxnId="{DB1403D3-CFCE-4F0E-B101-DFBA1E500040}">
      <dgm:prSet/>
      <dgm:spPr/>
      <dgm:t>
        <a:bodyPr/>
        <a:lstStyle/>
        <a:p>
          <a:endParaRPr lang="zh-TW" altLang="en-US"/>
        </a:p>
      </dgm:t>
    </dgm:pt>
    <dgm:pt modelId="{145AD213-E84C-413E-8ACB-DEB22563034B}" type="sibTrans" cxnId="{DB1403D3-CFCE-4F0E-B101-DFBA1E500040}">
      <dgm:prSet/>
      <dgm:spPr/>
      <dgm:t>
        <a:bodyPr/>
        <a:lstStyle/>
        <a:p>
          <a:endParaRPr lang="zh-TW" altLang="en-US"/>
        </a:p>
      </dgm:t>
    </dgm:pt>
    <dgm:pt modelId="{218A1AEF-282C-4447-84C1-6E4072D6DB7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3A7EE36-E5CB-4050-8C1E-8A1C35D3C9BB}" type="parTrans" cxnId="{09EDB16B-557B-4810-96A1-25E80525A9BB}">
      <dgm:prSet/>
      <dgm:spPr/>
      <dgm:t>
        <a:bodyPr/>
        <a:lstStyle/>
        <a:p>
          <a:endParaRPr lang="zh-TW" altLang="en-US"/>
        </a:p>
      </dgm:t>
    </dgm:pt>
    <dgm:pt modelId="{48A6AD8F-AC3D-4155-B487-58AE58BA7E2A}" type="sibTrans" cxnId="{09EDB16B-557B-4810-96A1-25E80525A9BB}">
      <dgm:prSet/>
      <dgm:spPr/>
      <dgm:t>
        <a:bodyPr/>
        <a:lstStyle/>
        <a:p>
          <a:endParaRPr lang="zh-TW" altLang="en-US"/>
        </a:p>
      </dgm:t>
    </dgm:pt>
    <dgm:pt modelId="{771F03CF-300D-4AA1-9559-B795EEF67D0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EED792C-A61D-47CF-82AE-1A9F2A599267}" type="parTrans" cxnId="{BE154FF8-C98E-409E-8942-DC818962EABC}">
      <dgm:prSet/>
      <dgm:spPr/>
      <dgm:t>
        <a:bodyPr/>
        <a:lstStyle/>
        <a:p>
          <a:endParaRPr lang="zh-TW" altLang="en-US"/>
        </a:p>
      </dgm:t>
    </dgm:pt>
    <dgm:pt modelId="{9A0E8FCF-9CE3-4C64-9BA5-838F9B3C0759}" type="sibTrans" cxnId="{BE154FF8-C98E-409E-8942-DC818962EABC}">
      <dgm:prSet/>
      <dgm:spPr/>
      <dgm:t>
        <a:bodyPr/>
        <a:lstStyle/>
        <a:p>
          <a:endParaRPr lang="zh-TW" altLang="en-US"/>
        </a:p>
      </dgm:t>
    </dgm:pt>
    <dgm:pt modelId="{76D4E2DF-9EA7-42F7-9F9F-BA8DAB95C56B}" type="pres">
      <dgm:prSet presAssocID="{A1428A3B-6465-4DBA-81FA-89FDCECF682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F5A05B8-544A-4C00-991E-1200BD5E4763}" type="pres">
      <dgm:prSet presAssocID="{A1428A3B-6465-4DBA-81FA-89FDCECF6828}" presName="fgShape" presStyleLbl="fgShp" presStyleIdx="0" presStyleCnt="1"/>
      <dgm:spPr/>
    </dgm:pt>
    <dgm:pt modelId="{4A947CE6-3847-443D-BB3B-D3E0F7A182A7}" type="pres">
      <dgm:prSet presAssocID="{A1428A3B-6465-4DBA-81FA-89FDCECF6828}" presName="linComp" presStyleCnt="0"/>
      <dgm:spPr/>
    </dgm:pt>
    <dgm:pt modelId="{C0585753-577A-4915-A7BD-9CB3ECA8F5BF}" type="pres">
      <dgm:prSet presAssocID="{7C6E99E9-1236-4E36-946B-B2F4AEB5C3DD}" presName="compNode" presStyleCnt="0"/>
      <dgm:spPr/>
    </dgm:pt>
    <dgm:pt modelId="{FC446F5F-40D9-4C60-9FF1-617F52473BFA}" type="pres">
      <dgm:prSet presAssocID="{7C6E99E9-1236-4E36-946B-B2F4AEB5C3D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CDA7790-B1A9-422D-A96B-586A4013C497}" type="pres">
      <dgm:prSet presAssocID="{7C6E99E9-1236-4E36-946B-B2F4AEB5C3D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D8371C-8866-4D60-A6F0-4A85177410DE}" type="pres">
      <dgm:prSet presAssocID="{7C6E99E9-1236-4E36-946B-B2F4AEB5C3DD}" presName="invisiNode" presStyleLbl="node1" presStyleIdx="0" presStyleCnt="4"/>
      <dgm:spPr/>
    </dgm:pt>
    <dgm:pt modelId="{0B682254-07AF-4A27-AC84-1F36BC3D7A3B}" type="pres">
      <dgm:prSet presAssocID="{7C6E99E9-1236-4E36-946B-B2F4AEB5C3DD}" presName="imagNode" presStyleLbl="fgImgPlace1" presStyleIdx="0" presStyleCnt="4"/>
      <dgm:spPr/>
    </dgm:pt>
    <dgm:pt modelId="{EC0148D4-19A5-4E76-A15A-7C11454A3096}" type="pres">
      <dgm:prSet presAssocID="{09B5D038-4385-4303-9A92-1073B21AD86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144A5A8-BE66-4376-AFA7-3CBE62D6980B}" type="pres">
      <dgm:prSet presAssocID="{E9CD1142-79EE-444B-8AE5-0A2742980C99}" presName="compNode" presStyleCnt="0"/>
      <dgm:spPr/>
    </dgm:pt>
    <dgm:pt modelId="{0B02EE49-BF7E-40F0-9788-9FB7708ACF0A}" type="pres">
      <dgm:prSet presAssocID="{E9CD1142-79EE-444B-8AE5-0A2742980C9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C4DAD96-A0EC-4AD9-9A23-ACD455A42A03}" type="pres">
      <dgm:prSet presAssocID="{E9CD1142-79EE-444B-8AE5-0A2742980C9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8C478C-C51C-4E32-9851-A694F9879134}" type="pres">
      <dgm:prSet presAssocID="{E9CD1142-79EE-444B-8AE5-0A2742980C99}" presName="invisiNode" presStyleLbl="node1" presStyleIdx="1" presStyleCnt="4"/>
      <dgm:spPr/>
    </dgm:pt>
    <dgm:pt modelId="{DA93B97A-A05B-41FD-95CA-FFC6C0235625}" type="pres">
      <dgm:prSet presAssocID="{E9CD1142-79EE-444B-8AE5-0A2742980C99}" presName="imagNode" presStyleLbl="fgImgPlace1" presStyleIdx="1" presStyleCnt="4"/>
      <dgm:spPr/>
    </dgm:pt>
    <dgm:pt modelId="{41BE7C07-1E65-441B-8180-3FCD7B0CB227}" type="pres">
      <dgm:prSet presAssocID="{145AD213-E84C-413E-8ACB-DEB22563034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357CE6F-3666-4384-B2A7-94A42B97EAC7}" type="pres">
      <dgm:prSet presAssocID="{218A1AEF-282C-4447-84C1-6E4072D6DB70}" presName="compNode" presStyleCnt="0"/>
      <dgm:spPr/>
    </dgm:pt>
    <dgm:pt modelId="{66FD2EDD-9E50-455B-9AE5-A5F588DFBEF2}" type="pres">
      <dgm:prSet presAssocID="{218A1AEF-282C-4447-84C1-6E4072D6DB7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BC88DFB-0EBB-4FB9-94D3-CEE56CB7275E}" type="pres">
      <dgm:prSet presAssocID="{218A1AEF-282C-4447-84C1-6E4072D6DB7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BD38A8-EB5A-4082-AB67-8348C76ACCE1}" type="pres">
      <dgm:prSet presAssocID="{218A1AEF-282C-4447-84C1-6E4072D6DB70}" presName="invisiNode" presStyleLbl="node1" presStyleIdx="2" presStyleCnt="4"/>
      <dgm:spPr/>
    </dgm:pt>
    <dgm:pt modelId="{E2446D10-BED6-4833-9C42-304ED3604465}" type="pres">
      <dgm:prSet presAssocID="{218A1AEF-282C-4447-84C1-6E4072D6DB70}" presName="imagNode" presStyleLbl="fgImgPlace1" presStyleIdx="2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7F2E6A9-4700-48FE-8D3C-E420E4D7F9D6}" type="pres">
      <dgm:prSet presAssocID="{48A6AD8F-AC3D-4155-B487-58AE58BA7E2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5BEA5B8-F924-43F9-A03C-2224102443A0}" type="pres">
      <dgm:prSet presAssocID="{771F03CF-300D-4AA1-9559-B795EEF67D08}" presName="compNode" presStyleCnt="0"/>
      <dgm:spPr/>
    </dgm:pt>
    <dgm:pt modelId="{2CA4AD45-9292-44AF-B753-785ADDE4B6BD}" type="pres">
      <dgm:prSet presAssocID="{771F03CF-300D-4AA1-9559-B795EEF67D0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CB58915-83F7-4305-B2A9-CFC5C56F0F05}" type="pres">
      <dgm:prSet presAssocID="{771F03CF-300D-4AA1-9559-B795EEF67D0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1A7F2C-FC91-4040-A509-DE81540F85FD}" type="pres">
      <dgm:prSet presAssocID="{771F03CF-300D-4AA1-9559-B795EEF67D08}" presName="invisiNode" presStyleLbl="node1" presStyleIdx="3" presStyleCnt="4"/>
      <dgm:spPr/>
    </dgm:pt>
    <dgm:pt modelId="{E593D2B1-2339-4132-983F-497A6DAACF56}" type="pres">
      <dgm:prSet presAssocID="{771F03CF-300D-4AA1-9559-B795EEF67D08}" presName="imagNode" presStyleLbl="fgImgPlace1" presStyleIdx="3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CCEA5889-EA34-42F0-974D-A97364CE4C46}" type="presOf" srcId="{09B5D038-4385-4303-9A92-1073B21AD860}" destId="{EC0148D4-19A5-4E76-A15A-7C11454A3096}" srcOrd="0" destOrd="0" presId="urn:microsoft.com/office/officeart/2005/8/layout/hList7"/>
    <dgm:cxn modelId="{8C84D977-AC8B-4584-8CE9-114948E30A87}" srcId="{A1428A3B-6465-4DBA-81FA-89FDCECF6828}" destId="{7C6E99E9-1236-4E36-946B-B2F4AEB5C3DD}" srcOrd="0" destOrd="0" parTransId="{ACD55CCD-6AC8-4598-A746-737BD9CA2927}" sibTransId="{09B5D038-4385-4303-9A92-1073B21AD860}"/>
    <dgm:cxn modelId="{9DF264EE-903A-47E9-B2B6-FDA0555F128A}" type="presOf" srcId="{7C6E99E9-1236-4E36-946B-B2F4AEB5C3DD}" destId="{FC446F5F-40D9-4C60-9FF1-617F52473BFA}" srcOrd="0" destOrd="0" presId="urn:microsoft.com/office/officeart/2005/8/layout/hList7"/>
    <dgm:cxn modelId="{1233AE70-59B1-4ED1-ACC2-CFB726C97422}" type="presOf" srcId="{E9CD1142-79EE-444B-8AE5-0A2742980C99}" destId="{0B02EE49-BF7E-40F0-9788-9FB7708ACF0A}" srcOrd="0" destOrd="0" presId="urn:microsoft.com/office/officeart/2005/8/layout/hList7"/>
    <dgm:cxn modelId="{53D748A7-9E59-4A07-A1B8-DBA30B0771EC}" type="presOf" srcId="{E9CD1142-79EE-444B-8AE5-0A2742980C99}" destId="{1C4DAD96-A0EC-4AD9-9A23-ACD455A42A03}" srcOrd="1" destOrd="0" presId="urn:microsoft.com/office/officeart/2005/8/layout/hList7"/>
    <dgm:cxn modelId="{61ADB3DE-BBBC-4612-9327-47A0BE4BC67D}" type="presOf" srcId="{A1428A3B-6465-4DBA-81FA-89FDCECF6828}" destId="{76D4E2DF-9EA7-42F7-9F9F-BA8DAB95C56B}" srcOrd="0" destOrd="0" presId="urn:microsoft.com/office/officeart/2005/8/layout/hList7"/>
    <dgm:cxn modelId="{9C2FDFC3-FB54-47A6-9556-3303060CF871}" type="presOf" srcId="{218A1AEF-282C-4447-84C1-6E4072D6DB70}" destId="{66FD2EDD-9E50-455B-9AE5-A5F588DFBEF2}" srcOrd="0" destOrd="0" presId="urn:microsoft.com/office/officeart/2005/8/layout/hList7"/>
    <dgm:cxn modelId="{09EDB16B-557B-4810-96A1-25E80525A9BB}" srcId="{A1428A3B-6465-4DBA-81FA-89FDCECF6828}" destId="{218A1AEF-282C-4447-84C1-6E4072D6DB70}" srcOrd="2" destOrd="0" parTransId="{23A7EE36-E5CB-4050-8C1E-8A1C35D3C9BB}" sibTransId="{48A6AD8F-AC3D-4155-B487-58AE58BA7E2A}"/>
    <dgm:cxn modelId="{BE154FF8-C98E-409E-8942-DC818962EABC}" srcId="{A1428A3B-6465-4DBA-81FA-89FDCECF6828}" destId="{771F03CF-300D-4AA1-9559-B795EEF67D08}" srcOrd="3" destOrd="0" parTransId="{8EED792C-A61D-47CF-82AE-1A9F2A599267}" sibTransId="{9A0E8FCF-9CE3-4C64-9BA5-838F9B3C0759}"/>
    <dgm:cxn modelId="{19B9A36B-C822-454C-809A-92663C98808C}" type="presOf" srcId="{7C6E99E9-1236-4E36-946B-B2F4AEB5C3DD}" destId="{ECDA7790-B1A9-422D-A96B-586A4013C497}" srcOrd="1" destOrd="0" presId="urn:microsoft.com/office/officeart/2005/8/layout/hList7"/>
    <dgm:cxn modelId="{8CE687E1-44C7-4A92-B427-FE8DAAE4FB85}" type="presOf" srcId="{48A6AD8F-AC3D-4155-B487-58AE58BA7E2A}" destId="{E7F2E6A9-4700-48FE-8D3C-E420E4D7F9D6}" srcOrd="0" destOrd="0" presId="urn:microsoft.com/office/officeart/2005/8/layout/hList7"/>
    <dgm:cxn modelId="{456AD078-6107-4F3D-B245-DC8DC1A7E2B7}" type="presOf" srcId="{771F03CF-300D-4AA1-9559-B795EEF67D08}" destId="{BCB58915-83F7-4305-B2A9-CFC5C56F0F05}" srcOrd="1" destOrd="0" presId="urn:microsoft.com/office/officeart/2005/8/layout/hList7"/>
    <dgm:cxn modelId="{FB8BEFCC-8994-40FA-9017-C43A20EADE21}" type="presOf" srcId="{218A1AEF-282C-4447-84C1-6E4072D6DB70}" destId="{EBC88DFB-0EBB-4FB9-94D3-CEE56CB7275E}" srcOrd="1" destOrd="0" presId="urn:microsoft.com/office/officeart/2005/8/layout/hList7"/>
    <dgm:cxn modelId="{E28F7393-281F-4165-B147-0C3A5BA22D2B}" type="presOf" srcId="{771F03CF-300D-4AA1-9559-B795EEF67D08}" destId="{2CA4AD45-9292-44AF-B753-785ADDE4B6BD}" srcOrd="0" destOrd="0" presId="urn:microsoft.com/office/officeart/2005/8/layout/hList7"/>
    <dgm:cxn modelId="{1ECC09E4-BDF5-456B-85EE-7F2F0DCEC165}" type="presOf" srcId="{145AD213-E84C-413E-8ACB-DEB22563034B}" destId="{41BE7C07-1E65-441B-8180-3FCD7B0CB227}" srcOrd="0" destOrd="0" presId="urn:microsoft.com/office/officeart/2005/8/layout/hList7"/>
    <dgm:cxn modelId="{DB1403D3-CFCE-4F0E-B101-DFBA1E500040}" srcId="{A1428A3B-6465-4DBA-81FA-89FDCECF6828}" destId="{E9CD1142-79EE-444B-8AE5-0A2742980C99}" srcOrd="1" destOrd="0" parTransId="{620E3BBB-2661-4A9A-BC2C-1A62E5D20D1F}" sibTransId="{145AD213-E84C-413E-8ACB-DEB22563034B}"/>
    <dgm:cxn modelId="{AF1A72E7-D31B-4107-8065-BD80C4077D61}" type="presParOf" srcId="{76D4E2DF-9EA7-42F7-9F9F-BA8DAB95C56B}" destId="{4F5A05B8-544A-4C00-991E-1200BD5E4763}" srcOrd="0" destOrd="0" presId="urn:microsoft.com/office/officeart/2005/8/layout/hList7"/>
    <dgm:cxn modelId="{5DE3BE7D-DBEF-4E78-AAA8-0CDBB01DC963}" type="presParOf" srcId="{76D4E2DF-9EA7-42F7-9F9F-BA8DAB95C56B}" destId="{4A947CE6-3847-443D-BB3B-D3E0F7A182A7}" srcOrd="1" destOrd="0" presId="urn:microsoft.com/office/officeart/2005/8/layout/hList7"/>
    <dgm:cxn modelId="{EE262094-6355-4214-B552-84B9002AC062}" type="presParOf" srcId="{4A947CE6-3847-443D-BB3B-D3E0F7A182A7}" destId="{C0585753-577A-4915-A7BD-9CB3ECA8F5BF}" srcOrd="0" destOrd="0" presId="urn:microsoft.com/office/officeart/2005/8/layout/hList7"/>
    <dgm:cxn modelId="{2A3761D4-EE20-442C-ACDB-F5FD2A23C41B}" type="presParOf" srcId="{C0585753-577A-4915-A7BD-9CB3ECA8F5BF}" destId="{FC446F5F-40D9-4C60-9FF1-617F52473BFA}" srcOrd="0" destOrd="0" presId="urn:microsoft.com/office/officeart/2005/8/layout/hList7"/>
    <dgm:cxn modelId="{6A676738-430C-4AC2-9AB6-D0B0076FE3C9}" type="presParOf" srcId="{C0585753-577A-4915-A7BD-9CB3ECA8F5BF}" destId="{ECDA7790-B1A9-422D-A96B-586A4013C497}" srcOrd="1" destOrd="0" presId="urn:microsoft.com/office/officeart/2005/8/layout/hList7"/>
    <dgm:cxn modelId="{3CA709BC-A81C-4BCB-BA00-D1C57F42024F}" type="presParOf" srcId="{C0585753-577A-4915-A7BD-9CB3ECA8F5BF}" destId="{F4D8371C-8866-4D60-A6F0-4A85177410DE}" srcOrd="2" destOrd="0" presId="urn:microsoft.com/office/officeart/2005/8/layout/hList7"/>
    <dgm:cxn modelId="{9D30F83A-8630-4B13-A364-5040BB3D20F5}" type="presParOf" srcId="{C0585753-577A-4915-A7BD-9CB3ECA8F5BF}" destId="{0B682254-07AF-4A27-AC84-1F36BC3D7A3B}" srcOrd="3" destOrd="0" presId="urn:microsoft.com/office/officeart/2005/8/layout/hList7"/>
    <dgm:cxn modelId="{57CD3E28-0F32-400B-A7B8-1F4E9554A80F}" type="presParOf" srcId="{4A947CE6-3847-443D-BB3B-D3E0F7A182A7}" destId="{EC0148D4-19A5-4E76-A15A-7C11454A3096}" srcOrd="1" destOrd="0" presId="urn:microsoft.com/office/officeart/2005/8/layout/hList7"/>
    <dgm:cxn modelId="{99ED17B5-84CB-452B-93BD-B865E2BCD729}" type="presParOf" srcId="{4A947CE6-3847-443D-BB3B-D3E0F7A182A7}" destId="{D144A5A8-BE66-4376-AFA7-3CBE62D6980B}" srcOrd="2" destOrd="0" presId="urn:microsoft.com/office/officeart/2005/8/layout/hList7"/>
    <dgm:cxn modelId="{05FEA078-3989-4961-839B-89CEC1B2FA1C}" type="presParOf" srcId="{D144A5A8-BE66-4376-AFA7-3CBE62D6980B}" destId="{0B02EE49-BF7E-40F0-9788-9FB7708ACF0A}" srcOrd="0" destOrd="0" presId="urn:microsoft.com/office/officeart/2005/8/layout/hList7"/>
    <dgm:cxn modelId="{F678134B-57DA-46BE-A60C-CF37733E4129}" type="presParOf" srcId="{D144A5A8-BE66-4376-AFA7-3CBE62D6980B}" destId="{1C4DAD96-A0EC-4AD9-9A23-ACD455A42A03}" srcOrd="1" destOrd="0" presId="urn:microsoft.com/office/officeart/2005/8/layout/hList7"/>
    <dgm:cxn modelId="{59881376-8F8A-40A6-8336-6BA237E0A59D}" type="presParOf" srcId="{D144A5A8-BE66-4376-AFA7-3CBE62D6980B}" destId="{A08C478C-C51C-4E32-9851-A694F9879134}" srcOrd="2" destOrd="0" presId="urn:microsoft.com/office/officeart/2005/8/layout/hList7"/>
    <dgm:cxn modelId="{8445C944-1ECB-4EE9-AB71-D775F08DC3C1}" type="presParOf" srcId="{D144A5A8-BE66-4376-AFA7-3CBE62D6980B}" destId="{DA93B97A-A05B-41FD-95CA-FFC6C0235625}" srcOrd="3" destOrd="0" presId="urn:microsoft.com/office/officeart/2005/8/layout/hList7"/>
    <dgm:cxn modelId="{C46E16E5-0B45-49B8-A1AA-8923A002A002}" type="presParOf" srcId="{4A947CE6-3847-443D-BB3B-D3E0F7A182A7}" destId="{41BE7C07-1E65-441B-8180-3FCD7B0CB227}" srcOrd="3" destOrd="0" presId="urn:microsoft.com/office/officeart/2005/8/layout/hList7"/>
    <dgm:cxn modelId="{E7360134-B796-4862-BBD2-6BC974EB70A4}" type="presParOf" srcId="{4A947CE6-3847-443D-BB3B-D3E0F7A182A7}" destId="{C357CE6F-3666-4384-B2A7-94A42B97EAC7}" srcOrd="4" destOrd="0" presId="urn:microsoft.com/office/officeart/2005/8/layout/hList7"/>
    <dgm:cxn modelId="{76EFD686-3E4A-4B08-851A-735FA4FEA16B}" type="presParOf" srcId="{C357CE6F-3666-4384-B2A7-94A42B97EAC7}" destId="{66FD2EDD-9E50-455B-9AE5-A5F588DFBEF2}" srcOrd="0" destOrd="0" presId="urn:microsoft.com/office/officeart/2005/8/layout/hList7"/>
    <dgm:cxn modelId="{42D87578-9D3B-4370-B6FD-A6C40A1C6FDE}" type="presParOf" srcId="{C357CE6F-3666-4384-B2A7-94A42B97EAC7}" destId="{EBC88DFB-0EBB-4FB9-94D3-CEE56CB7275E}" srcOrd="1" destOrd="0" presId="urn:microsoft.com/office/officeart/2005/8/layout/hList7"/>
    <dgm:cxn modelId="{8F340AD0-90AC-4E6C-85A9-D2EF44175DBD}" type="presParOf" srcId="{C357CE6F-3666-4384-B2A7-94A42B97EAC7}" destId="{EABD38A8-EB5A-4082-AB67-8348C76ACCE1}" srcOrd="2" destOrd="0" presId="urn:microsoft.com/office/officeart/2005/8/layout/hList7"/>
    <dgm:cxn modelId="{EE32776C-D97F-418A-A89B-42A731F5EF32}" type="presParOf" srcId="{C357CE6F-3666-4384-B2A7-94A42B97EAC7}" destId="{E2446D10-BED6-4833-9C42-304ED3604465}" srcOrd="3" destOrd="0" presId="urn:microsoft.com/office/officeart/2005/8/layout/hList7"/>
    <dgm:cxn modelId="{E50A5F2D-1B8D-458D-8519-6D4D84ACD027}" type="presParOf" srcId="{4A947CE6-3847-443D-BB3B-D3E0F7A182A7}" destId="{E7F2E6A9-4700-48FE-8D3C-E420E4D7F9D6}" srcOrd="5" destOrd="0" presId="urn:microsoft.com/office/officeart/2005/8/layout/hList7"/>
    <dgm:cxn modelId="{B6D625D6-BBE8-4D20-97F9-56C32F28D380}" type="presParOf" srcId="{4A947CE6-3847-443D-BB3B-D3E0F7A182A7}" destId="{D5BEA5B8-F924-43F9-A03C-2224102443A0}" srcOrd="6" destOrd="0" presId="urn:microsoft.com/office/officeart/2005/8/layout/hList7"/>
    <dgm:cxn modelId="{12CE6845-C440-4F45-89FC-63AD8EF39090}" type="presParOf" srcId="{D5BEA5B8-F924-43F9-A03C-2224102443A0}" destId="{2CA4AD45-9292-44AF-B753-785ADDE4B6BD}" srcOrd="0" destOrd="0" presId="urn:microsoft.com/office/officeart/2005/8/layout/hList7"/>
    <dgm:cxn modelId="{7214A592-69BF-4EA8-84B6-79295C661D54}" type="presParOf" srcId="{D5BEA5B8-F924-43F9-A03C-2224102443A0}" destId="{BCB58915-83F7-4305-B2A9-CFC5C56F0F05}" srcOrd="1" destOrd="0" presId="urn:microsoft.com/office/officeart/2005/8/layout/hList7"/>
    <dgm:cxn modelId="{0BF8E35E-A817-47BC-A498-51C792CA12F4}" type="presParOf" srcId="{D5BEA5B8-F924-43F9-A03C-2224102443A0}" destId="{9F1A7F2C-FC91-4040-A509-DE81540F85FD}" srcOrd="2" destOrd="0" presId="urn:microsoft.com/office/officeart/2005/8/layout/hList7"/>
    <dgm:cxn modelId="{6AD4DB2C-EDCA-4D31-8A7E-2500ADECA4F2}" type="presParOf" srcId="{D5BEA5B8-F924-43F9-A03C-2224102443A0}" destId="{E593D2B1-2339-4132-983F-497A6DAACF5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4CA60E-84A1-446F-8271-E577D2810183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6FD82DD-A6F2-45E6-96CA-039BC72B1F0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50CFC51-0091-49FC-9EF3-FA36D4D474A4}" type="parTrans" cxnId="{9D2CEEB5-E547-4959-9B26-958FEB29C4D1}">
      <dgm:prSet/>
      <dgm:spPr/>
      <dgm:t>
        <a:bodyPr/>
        <a:lstStyle/>
        <a:p>
          <a:endParaRPr lang="zh-TW" altLang="en-US"/>
        </a:p>
      </dgm:t>
    </dgm:pt>
    <dgm:pt modelId="{73D8BA0C-53F9-4F1A-9F1A-EC55F1C33E23}" type="sibTrans" cxnId="{9D2CEEB5-E547-4959-9B26-958FEB29C4D1}">
      <dgm:prSet/>
      <dgm:spPr/>
      <dgm:t>
        <a:bodyPr/>
        <a:lstStyle/>
        <a:p>
          <a:endParaRPr lang="zh-TW" altLang="en-US"/>
        </a:p>
      </dgm:t>
    </dgm:pt>
    <dgm:pt modelId="{07C60E18-1635-48C5-900A-D8F7E9351FF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02AC48E-CCD9-4263-8743-7A8A8065F701}" type="parTrans" cxnId="{C26259F7-D216-4D09-A26D-2074A7A5FB9E}">
      <dgm:prSet/>
      <dgm:spPr/>
      <dgm:t>
        <a:bodyPr/>
        <a:lstStyle/>
        <a:p>
          <a:endParaRPr lang="zh-TW" altLang="en-US"/>
        </a:p>
      </dgm:t>
    </dgm:pt>
    <dgm:pt modelId="{3D15F09C-9B9E-4739-84A8-903F2091706A}" type="sibTrans" cxnId="{C26259F7-D216-4D09-A26D-2074A7A5FB9E}">
      <dgm:prSet/>
      <dgm:spPr/>
      <dgm:t>
        <a:bodyPr/>
        <a:lstStyle/>
        <a:p>
          <a:endParaRPr lang="zh-TW" altLang="en-US"/>
        </a:p>
      </dgm:t>
    </dgm:pt>
    <dgm:pt modelId="{EC4F6D84-DA31-4C27-940F-7BBE84A104D2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5F4C570-B01B-4287-9FB1-83E4AAD248E0}" type="parTrans" cxnId="{CA688386-125A-4D3F-AE6F-AB59F16E8414}">
      <dgm:prSet/>
      <dgm:spPr/>
      <dgm:t>
        <a:bodyPr/>
        <a:lstStyle/>
        <a:p>
          <a:endParaRPr lang="zh-TW" altLang="en-US"/>
        </a:p>
      </dgm:t>
    </dgm:pt>
    <dgm:pt modelId="{03420BD4-9BC5-4A50-903C-0CF676A1D777}" type="sibTrans" cxnId="{CA688386-125A-4D3F-AE6F-AB59F16E8414}">
      <dgm:prSet/>
      <dgm:spPr/>
      <dgm:t>
        <a:bodyPr/>
        <a:lstStyle/>
        <a:p>
          <a:endParaRPr lang="zh-TW" altLang="en-US"/>
        </a:p>
      </dgm:t>
    </dgm:pt>
    <dgm:pt modelId="{FC3C5B41-A7EA-4C3D-B2B5-35B5AA6BB95D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9B678B2-1B2F-4748-A7F2-5FC304D949CC}" type="parTrans" cxnId="{E2EA8325-14B6-470B-B6FC-DD7A600ADB73}">
      <dgm:prSet/>
      <dgm:spPr/>
      <dgm:t>
        <a:bodyPr/>
        <a:lstStyle/>
        <a:p>
          <a:endParaRPr lang="zh-TW" altLang="en-US"/>
        </a:p>
      </dgm:t>
    </dgm:pt>
    <dgm:pt modelId="{8D0FE716-0FEA-444E-A754-2F91051772E0}" type="sibTrans" cxnId="{E2EA8325-14B6-470B-B6FC-DD7A600ADB73}">
      <dgm:prSet/>
      <dgm:spPr/>
      <dgm:t>
        <a:bodyPr/>
        <a:lstStyle/>
        <a:p>
          <a:endParaRPr lang="zh-TW" altLang="en-US"/>
        </a:p>
      </dgm:t>
    </dgm:pt>
    <dgm:pt modelId="{6E9493B4-B59E-4CE5-9FDA-BFE415F44757}" type="pres">
      <dgm:prSet presAssocID="{144CA60E-84A1-446F-8271-E577D2810183}" presName="rootNode" presStyleCnt="0">
        <dgm:presLayoutVars>
          <dgm:chMax/>
          <dgm:chPref/>
          <dgm:dir/>
          <dgm:animLvl val="lvl"/>
        </dgm:presLayoutVars>
      </dgm:prSet>
      <dgm:spPr/>
    </dgm:pt>
    <dgm:pt modelId="{794CC76C-0E0D-4270-B46E-B087176EEBE5}" type="pres">
      <dgm:prSet presAssocID="{06FD82DD-A6F2-45E6-96CA-039BC72B1F0E}" presName="composite" presStyleCnt="0"/>
      <dgm:spPr/>
    </dgm:pt>
    <dgm:pt modelId="{2FCDBA94-E3FB-480D-98A7-D8C642B987CD}" type="pres">
      <dgm:prSet presAssocID="{06FD82DD-A6F2-45E6-96CA-039BC72B1F0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506A04A-80DE-48A6-B8C5-3B6DED819F69}" type="pres">
      <dgm:prSet presAssocID="{06FD82DD-A6F2-45E6-96CA-039BC72B1F0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CE256BC-AE49-4CFB-B812-4D3E20169E84}" type="pres">
      <dgm:prSet presAssocID="{06FD82DD-A6F2-45E6-96CA-039BC72B1F0E}" presName="ChildText" presStyleLbl="fgAcc1" presStyleIdx="0" presStyleCnt="2" custLinFactNeighborX="34644" custLinFactNeighborY="11618">
        <dgm:presLayoutVars>
          <dgm:chMax val="0"/>
          <dgm:chPref val="0"/>
          <dgm:bulletEnabled val="1"/>
        </dgm:presLayoutVars>
      </dgm:prSet>
      <dgm:spPr/>
    </dgm:pt>
    <dgm:pt modelId="{6A2666E7-675A-4410-8D98-2EA9BDD72B0A}" type="pres">
      <dgm:prSet presAssocID="{73D8BA0C-53F9-4F1A-9F1A-EC55F1C33E23}" presName="sibTrans" presStyleCnt="0"/>
      <dgm:spPr/>
    </dgm:pt>
    <dgm:pt modelId="{6964162E-8BAE-4CBA-A7F4-6347F0B59F56}" type="pres">
      <dgm:prSet presAssocID="{EC4F6D84-DA31-4C27-940F-7BBE84A104D2}" presName="composite" presStyleCnt="0"/>
      <dgm:spPr/>
    </dgm:pt>
    <dgm:pt modelId="{5E482F4E-53C0-46C3-AFF9-C80278C11FC6}" type="pres">
      <dgm:prSet presAssocID="{EC4F6D84-DA31-4C27-940F-7BBE84A104D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18FFC9E-ED16-4387-8971-5890D10BF745}" type="pres">
      <dgm:prSet presAssocID="{EC4F6D84-DA31-4C27-940F-7BBE84A104D2}" presName="Image" presStyleLbl="bgImgPlace1" presStyleIdx="1" presStyleCnt="2" custLinFactNeighborX="-5717" custLinFactNeighborY="-93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8FC3955-7142-4C2D-9D36-1035DF257691}" type="pres">
      <dgm:prSet presAssocID="{EC4F6D84-DA31-4C27-940F-7BBE84A104D2}" presName="ChildText" presStyleLbl="fgAcc1" presStyleIdx="1" presStyleCnt="2" custLinFactNeighborX="20206" custLinFactNeighborY="-27434">
        <dgm:presLayoutVars>
          <dgm:chMax val="0"/>
          <dgm:chPref val="0"/>
          <dgm:bulletEnabled val="1"/>
        </dgm:presLayoutVars>
      </dgm:prSet>
      <dgm:spPr/>
    </dgm:pt>
  </dgm:ptLst>
  <dgm:cxnLst>
    <dgm:cxn modelId="{CA688386-125A-4D3F-AE6F-AB59F16E8414}" srcId="{144CA60E-84A1-446F-8271-E577D2810183}" destId="{EC4F6D84-DA31-4C27-940F-7BBE84A104D2}" srcOrd="1" destOrd="0" parTransId="{45F4C570-B01B-4287-9FB1-83E4AAD248E0}" sibTransId="{03420BD4-9BC5-4A50-903C-0CF676A1D777}"/>
    <dgm:cxn modelId="{DC7730AE-B4D7-4409-86DD-E1DBC4FCF433}" type="presOf" srcId="{06FD82DD-A6F2-45E6-96CA-039BC72B1F0E}" destId="{2FCDBA94-E3FB-480D-98A7-D8C642B987CD}" srcOrd="0" destOrd="0" presId="urn:microsoft.com/office/officeart/2008/layout/TitledPictureBlocks"/>
    <dgm:cxn modelId="{E2EA8325-14B6-470B-B6FC-DD7A600ADB73}" srcId="{EC4F6D84-DA31-4C27-940F-7BBE84A104D2}" destId="{FC3C5B41-A7EA-4C3D-B2B5-35B5AA6BB95D}" srcOrd="0" destOrd="0" parTransId="{39B678B2-1B2F-4748-A7F2-5FC304D949CC}" sibTransId="{8D0FE716-0FEA-444E-A754-2F91051772E0}"/>
    <dgm:cxn modelId="{F97904AC-54E1-42DE-860B-ACC45C9BD22F}" type="presOf" srcId="{EC4F6D84-DA31-4C27-940F-7BBE84A104D2}" destId="{5E482F4E-53C0-46C3-AFF9-C80278C11FC6}" srcOrd="0" destOrd="0" presId="urn:microsoft.com/office/officeart/2008/layout/TitledPictureBlocks"/>
    <dgm:cxn modelId="{BC279E9A-9D0D-4C7A-A2AB-FA628306DD49}" type="presOf" srcId="{FC3C5B41-A7EA-4C3D-B2B5-35B5AA6BB95D}" destId="{18FC3955-7142-4C2D-9D36-1035DF257691}" srcOrd="0" destOrd="0" presId="urn:microsoft.com/office/officeart/2008/layout/TitledPictureBlocks"/>
    <dgm:cxn modelId="{C935202D-2A4E-4A70-9DE6-9D2F57191B16}" type="presOf" srcId="{144CA60E-84A1-446F-8271-E577D2810183}" destId="{6E9493B4-B59E-4CE5-9FDA-BFE415F44757}" srcOrd="0" destOrd="0" presId="urn:microsoft.com/office/officeart/2008/layout/TitledPictureBlocks"/>
    <dgm:cxn modelId="{9D2CEEB5-E547-4959-9B26-958FEB29C4D1}" srcId="{144CA60E-84A1-446F-8271-E577D2810183}" destId="{06FD82DD-A6F2-45E6-96CA-039BC72B1F0E}" srcOrd="0" destOrd="0" parTransId="{950CFC51-0091-49FC-9EF3-FA36D4D474A4}" sibTransId="{73D8BA0C-53F9-4F1A-9F1A-EC55F1C33E23}"/>
    <dgm:cxn modelId="{1D79F33B-849D-4280-9C6F-EEAFB487044D}" type="presOf" srcId="{07C60E18-1635-48C5-900A-D8F7E9351FF1}" destId="{7CE256BC-AE49-4CFB-B812-4D3E20169E84}" srcOrd="0" destOrd="0" presId="urn:microsoft.com/office/officeart/2008/layout/TitledPictureBlocks"/>
    <dgm:cxn modelId="{C26259F7-D216-4D09-A26D-2074A7A5FB9E}" srcId="{06FD82DD-A6F2-45E6-96CA-039BC72B1F0E}" destId="{07C60E18-1635-48C5-900A-D8F7E9351FF1}" srcOrd="0" destOrd="0" parTransId="{002AC48E-CCD9-4263-8743-7A8A8065F701}" sibTransId="{3D15F09C-9B9E-4739-84A8-903F2091706A}"/>
    <dgm:cxn modelId="{42DC88BF-78C5-4F69-B4AD-514CFF846C42}" type="presParOf" srcId="{6E9493B4-B59E-4CE5-9FDA-BFE415F44757}" destId="{794CC76C-0E0D-4270-B46E-B087176EEBE5}" srcOrd="0" destOrd="0" presId="urn:microsoft.com/office/officeart/2008/layout/TitledPictureBlocks"/>
    <dgm:cxn modelId="{B022D3DA-561F-4811-B14E-7EC0D4E851D9}" type="presParOf" srcId="{794CC76C-0E0D-4270-B46E-B087176EEBE5}" destId="{2FCDBA94-E3FB-480D-98A7-D8C642B987CD}" srcOrd="0" destOrd="0" presId="urn:microsoft.com/office/officeart/2008/layout/TitledPictureBlocks"/>
    <dgm:cxn modelId="{04C33A8A-EBE4-4C24-9387-D1390601206D}" type="presParOf" srcId="{794CC76C-0E0D-4270-B46E-B087176EEBE5}" destId="{0506A04A-80DE-48A6-B8C5-3B6DED819F69}" srcOrd="1" destOrd="0" presId="urn:microsoft.com/office/officeart/2008/layout/TitledPictureBlocks"/>
    <dgm:cxn modelId="{4B30A605-E6D0-47B4-BD23-7D0ED3A27F83}" type="presParOf" srcId="{794CC76C-0E0D-4270-B46E-B087176EEBE5}" destId="{7CE256BC-AE49-4CFB-B812-4D3E20169E84}" srcOrd="2" destOrd="0" presId="urn:microsoft.com/office/officeart/2008/layout/TitledPictureBlocks"/>
    <dgm:cxn modelId="{3A7526BD-2D82-43F6-88BF-4A0824E7C8E9}" type="presParOf" srcId="{6E9493B4-B59E-4CE5-9FDA-BFE415F44757}" destId="{6A2666E7-675A-4410-8D98-2EA9BDD72B0A}" srcOrd="1" destOrd="0" presId="urn:microsoft.com/office/officeart/2008/layout/TitledPictureBlocks"/>
    <dgm:cxn modelId="{06615C67-C2F0-403D-B98D-422C11B1CC77}" type="presParOf" srcId="{6E9493B4-B59E-4CE5-9FDA-BFE415F44757}" destId="{6964162E-8BAE-4CBA-A7F4-6347F0B59F56}" srcOrd="2" destOrd="0" presId="urn:microsoft.com/office/officeart/2008/layout/TitledPictureBlocks"/>
    <dgm:cxn modelId="{EA849449-232E-4B26-812F-D3E3B355C748}" type="presParOf" srcId="{6964162E-8BAE-4CBA-A7F4-6347F0B59F56}" destId="{5E482F4E-53C0-46C3-AFF9-C80278C11FC6}" srcOrd="0" destOrd="0" presId="urn:microsoft.com/office/officeart/2008/layout/TitledPictureBlocks"/>
    <dgm:cxn modelId="{8AE73155-D801-4FB0-81B6-FEC850FBC551}" type="presParOf" srcId="{6964162E-8BAE-4CBA-A7F4-6347F0B59F56}" destId="{418FFC9E-ED16-4387-8971-5890D10BF745}" srcOrd="1" destOrd="0" presId="urn:microsoft.com/office/officeart/2008/layout/TitledPictureBlocks"/>
    <dgm:cxn modelId="{D8D22C62-0ABC-4F98-890F-D46DAEC4AAD2}" type="presParOf" srcId="{6964162E-8BAE-4CBA-A7F4-6347F0B59F56}" destId="{18FC3955-7142-4C2D-9D36-1035DF25769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76D6E7-EB5F-4CD2-A2AB-3DCF07FA0F8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E3DD79D-A691-4CD9-9B3F-5B1959278482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</dgm:pt>
    <dgm:pt modelId="{0D2DBD95-5F3B-480C-9F39-70161B4260C2}" type="parTrans" cxnId="{49A05E6D-CCC7-42F3-AB2A-7E9E24C3B918}">
      <dgm:prSet/>
      <dgm:spPr/>
      <dgm:t>
        <a:bodyPr/>
        <a:lstStyle/>
        <a:p>
          <a:endParaRPr lang="zh-TW" altLang="en-US"/>
        </a:p>
      </dgm:t>
    </dgm:pt>
    <dgm:pt modelId="{CBDE7BFF-A698-4884-989E-DD67832A2B04}" type="sibTrans" cxnId="{49A05E6D-CCC7-42F3-AB2A-7E9E24C3B918}">
      <dgm:prSet/>
      <dgm:spPr/>
      <dgm:t>
        <a:bodyPr/>
        <a:lstStyle/>
        <a:p>
          <a:endParaRPr lang="zh-TW" altLang="en-US"/>
        </a:p>
      </dgm:t>
    </dgm:pt>
    <dgm:pt modelId="{656175E8-92E1-4E65-9703-EB4FD28C56EB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756A4B57-D1AA-4ADA-9F1E-B1B8222868F0}" type="parTrans" cxnId="{C06423F7-BE94-463D-BF84-0249F24C6C01}">
      <dgm:prSet/>
      <dgm:spPr/>
      <dgm:t>
        <a:bodyPr/>
        <a:lstStyle/>
        <a:p>
          <a:endParaRPr lang="zh-TW" altLang="en-US"/>
        </a:p>
      </dgm:t>
    </dgm:pt>
    <dgm:pt modelId="{92D35886-F683-4FF3-A516-797F3762C0EC}" type="sibTrans" cxnId="{C06423F7-BE94-463D-BF84-0249F24C6C01}">
      <dgm:prSet/>
      <dgm:spPr/>
      <dgm:t>
        <a:bodyPr/>
        <a:lstStyle/>
        <a:p>
          <a:endParaRPr lang="zh-TW" altLang="en-US"/>
        </a:p>
      </dgm:t>
    </dgm:pt>
    <dgm:pt modelId="{5AB5E55D-B867-46D7-8CBA-6E1A49511548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57C75AF4-00D2-46DA-BF67-ABD714F7E739}" type="parTrans" cxnId="{05A02DC2-CC19-4479-A42F-C693A156594D}">
      <dgm:prSet/>
      <dgm:spPr/>
      <dgm:t>
        <a:bodyPr/>
        <a:lstStyle/>
        <a:p>
          <a:endParaRPr lang="zh-TW" altLang="en-US"/>
        </a:p>
      </dgm:t>
    </dgm:pt>
    <dgm:pt modelId="{C1ECBBFA-211C-44BD-A88E-BBF5CAF9115B}" type="sibTrans" cxnId="{05A02DC2-CC19-4479-A42F-C693A156594D}">
      <dgm:prSet/>
      <dgm:spPr/>
      <dgm:t>
        <a:bodyPr/>
        <a:lstStyle/>
        <a:p>
          <a:endParaRPr lang="zh-TW" altLang="en-US"/>
        </a:p>
      </dgm:t>
    </dgm:pt>
    <dgm:pt modelId="{C0066854-A5F2-4804-8562-51D46526AAA9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2"/>
            </a:rPr>
            <a:t>防疫小測驗</a:t>
          </a:r>
          <a:endParaRPr lang="zh-TW" dirty="0"/>
        </a:p>
      </dgm:t>
    </dgm:pt>
    <dgm:pt modelId="{7A299ADF-DD05-451E-B371-159EDB0B2319}" type="parTrans" cxnId="{6247A9FE-A060-44A1-AF89-AD7191FDD572}">
      <dgm:prSet/>
      <dgm:spPr/>
      <dgm:t>
        <a:bodyPr/>
        <a:lstStyle/>
        <a:p>
          <a:endParaRPr lang="zh-TW" altLang="en-US"/>
        </a:p>
      </dgm:t>
    </dgm:pt>
    <dgm:pt modelId="{0C3D7A44-FF8C-4031-A39C-AE0946C0DC15}" type="sibTrans" cxnId="{6247A9FE-A060-44A1-AF89-AD7191FDD572}">
      <dgm:prSet/>
      <dgm:spPr/>
      <dgm:t>
        <a:bodyPr/>
        <a:lstStyle/>
        <a:p>
          <a:endParaRPr lang="zh-TW" altLang="en-US"/>
        </a:p>
      </dgm:t>
    </dgm:pt>
    <dgm:pt modelId="{34F34CCC-22DD-489B-99D3-D7F14D9C7CDA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C5F514EE-01FC-4D64-B27D-7F57DB564B49}" type="parTrans" cxnId="{8B0C0387-1AF7-40D4-BB29-913026BFB139}">
      <dgm:prSet/>
      <dgm:spPr/>
      <dgm:t>
        <a:bodyPr/>
        <a:lstStyle/>
        <a:p>
          <a:endParaRPr lang="zh-TW" altLang="en-US"/>
        </a:p>
      </dgm:t>
    </dgm:pt>
    <dgm:pt modelId="{46E6C7F1-8D41-4E73-8B87-911CFF5FFF49}" type="sibTrans" cxnId="{8B0C0387-1AF7-40D4-BB29-913026BFB139}">
      <dgm:prSet/>
      <dgm:spPr/>
      <dgm:t>
        <a:bodyPr/>
        <a:lstStyle/>
        <a:p>
          <a:endParaRPr lang="zh-TW" altLang="en-US"/>
        </a:p>
      </dgm:t>
    </dgm:pt>
    <dgm:pt modelId="{9813B30D-ACF4-4643-BF79-98A3002D7DEB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205E71FA-A3E4-4EEA-A70D-B81BC6F3FA57}" type="parTrans" cxnId="{CDF6C7EF-A34F-4345-80E3-750488EA2A37}">
      <dgm:prSet/>
      <dgm:spPr/>
      <dgm:t>
        <a:bodyPr/>
        <a:lstStyle/>
        <a:p>
          <a:endParaRPr lang="zh-TW" altLang="en-US"/>
        </a:p>
      </dgm:t>
    </dgm:pt>
    <dgm:pt modelId="{6A2F3030-26A9-4000-8262-F076019A2302}" type="sibTrans" cxnId="{CDF6C7EF-A34F-4345-80E3-750488EA2A37}">
      <dgm:prSet/>
      <dgm:spPr/>
      <dgm:t>
        <a:bodyPr/>
        <a:lstStyle/>
        <a:p>
          <a:endParaRPr lang="zh-TW" altLang="en-US"/>
        </a:p>
      </dgm:t>
    </dgm:pt>
    <dgm:pt modelId="{842D7A42-5F43-4D1B-887D-B45F0278FF9C}">
      <dgm:prSet/>
      <dgm:spPr/>
      <dgm:t>
        <a:bodyPr/>
        <a:lstStyle/>
        <a:p>
          <a:r>
            <a:rPr lang="zh-TW" altLang="en-US" dirty="0" smtClean="0">
              <a:hlinkClick xmlns:r="http://schemas.openxmlformats.org/officeDocument/2006/relationships" r:id="rId3"/>
            </a:rPr>
            <a:t>防疫影片</a:t>
          </a:r>
          <a:endParaRPr lang="zh-TW" altLang="en-US" dirty="0"/>
        </a:p>
      </dgm:t>
    </dgm:pt>
    <dgm:pt modelId="{6167902E-4861-4567-89BD-DE788648A467}" type="parTrans" cxnId="{6295FB0C-649D-4777-90DE-9F57B8E32108}">
      <dgm:prSet/>
      <dgm:spPr/>
      <dgm:t>
        <a:bodyPr/>
        <a:lstStyle/>
        <a:p>
          <a:endParaRPr lang="zh-TW" altLang="en-US"/>
        </a:p>
      </dgm:t>
    </dgm:pt>
    <dgm:pt modelId="{323DC025-D95C-47EB-9BA3-3BEB11D0A8C6}" type="sibTrans" cxnId="{6295FB0C-649D-4777-90DE-9F57B8E32108}">
      <dgm:prSet/>
      <dgm:spPr/>
      <dgm:t>
        <a:bodyPr/>
        <a:lstStyle/>
        <a:p>
          <a:endParaRPr lang="zh-TW" altLang="en-US"/>
        </a:p>
      </dgm:t>
    </dgm:pt>
    <dgm:pt modelId="{B8DA7C58-FE76-44DC-A30B-0F95722BABD7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3B6BC0BA-FD51-42C7-9E51-A725B7B15F87}" type="parTrans" cxnId="{93112517-0BB9-4B79-A7A7-D4DBAF95606C}">
      <dgm:prSet/>
      <dgm:spPr/>
      <dgm:t>
        <a:bodyPr/>
        <a:lstStyle/>
        <a:p>
          <a:endParaRPr lang="zh-TW" altLang="en-US"/>
        </a:p>
      </dgm:t>
    </dgm:pt>
    <dgm:pt modelId="{093AD87D-7177-4F1C-9EAE-6579645BB9C4}" type="sibTrans" cxnId="{93112517-0BB9-4B79-A7A7-D4DBAF95606C}">
      <dgm:prSet/>
      <dgm:spPr/>
      <dgm:t>
        <a:bodyPr/>
        <a:lstStyle/>
        <a:p>
          <a:endParaRPr lang="zh-TW" altLang="en-US"/>
        </a:p>
      </dgm:t>
    </dgm:pt>
    <dgm:pt modelId="{8AE857CF-3172-4677-BE50-4B815ECE88AF}">
      <dgm:prSet/>
      <dgm:spPr/>
      <dgm:t>
        <a:bodyPr/>
        <a:lstStyle/>
        <a:p>
          <a:r>
            <a:rPr lang="zh-TW" altLang="en-US" smtClean="0"/>
            <a:t>照顧自己，愛護家人！</a:t>
          </a:r>
          <a:endParaRPr lang="zh-TW" altLang="en-US" dirty="0"/>
        </a:p>
      </dgm:t>
    </dgm:pt>
    <dgm:pt modelId="{6F555797-C809-49D8-8757-CA8A4728B719}" type="parTrans" cxnId="{C22AF64F-06D7-4F5F-98A3-B6B5CE1ECC34}">
      <dgm:prSet/>
      <dgm:spPr/>
      <dgm:t>
        <a:bodyPr/>
        <a:lstStyle/>
        <a:p>
          <a:endParaRPr lang="zh-TW" altLang="en-US"/>
        </a:p>
      </dgm:t>
    </dgm:pt>
    <dgm:pt modelId="{0BA4DFC2-4243-44AA-B56C-6712B00605F0}" type="sibTrans" cxnId="{C22AF64F-06D7-4F5F-98A3-B6B5CE1ECC34}">
      <dgm:prSet/>
      <dgm:spPr/>
      <dgm:t>
        <a:bodyPr/>
        <a:lstStyle/>
        <a:p>
          <a:endParaRPr lang="zh-TW" altLang="en-US"/>
        </a:p>
      </dgm:t>
    </dgm:pt>
    <dgm:pt modelId="{28DC3150-951E-4E1C-A1F4-E464EC5B2AD8}" type="pres">
      <dgm:prSet presAssocID="{0876D6E7-EB5F-4CD2-A2AB-3DCF07FA0F8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B730D66-8E9D-473C-B2C4-19B8FFF5AB73}" type="pres">
      <dgm:prSet presAssocID="{0876D6E7-EB5F-4CD2-A2AB-3DCF07FA0F8B}" presName="cycle" presStyleCnt="0"/>
      <dgm:spPr/>
    </dgm:pt>
    <dgm:pt modelId="{73B64F42-664B-4B61-850B-9825EC1B3242}" type="pres">
      <dgm:prSet presAssocID="{0876D6E7-EB5F-4CD2-A2AB-3DCF07FA0F8B}" presName="centerShape" presStyleCnt="0"/>
      <dgm:spPr/>
    </dgm:pt>
    <dgm:pt modelId="{BC712854-8E30-4A96-B3BE-D4135621833B}" type="pres">
      <dgm:prSet presAssocID="{0876D6E7-EB5F-4CD2-A2AB-3DCF07FA0F8B}" presName="connSite" presStyleLbl="node1" presStyleIdx="0" presStyleCnt="4"/>
      <dgm:spPr/>
    </dgm:pt>
    <dgm:pt modelId="{44B0E9E4-BE3D-4B87-B06D-CA36F2DB6419}" type="pres">
      <dgm:prSet presAssocID="{0876D6E7-EB5F-4CD2-A2AB-3DCF07FA0F8B}" presName="visible" presStyleLbl="node1" presStyleIdx="0" presStyleCnt="4" custLinFactNeighborX="933" custLinFactNeighborY="413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D6A49C1-CD3C-4121-AE73-640DBB7F746D}" type="pres">
      <dgm:prSet presAssocID="{0D2DBD95-5F3B-480C-9F39-70161B4260C2}" presName="Name25" presStyleLbl="parChTrans1D1" presStyleIdx="0" presStyleCnt="3"/>
      <dgm:spPr/>
    </dgm:pt>
    <dgm:pt modelId="{9F698422-6AFB-489E-B46D-4426FAA9A429}" type="pres">
      <dgm:prSet presAssocID="{CE3DD79D-A691-4CD9-9B3F-5B1959278482}" presName="node" presStyleCnt="0"/>
      <dgm:spPr/>
    </dgm:pt>
    <dgm:pt modelId="{0E0FC0D8-DAC0-43F7-AD07-F2F2B3059DFC}" type="pres">
      <dgm:prSet presAssocID="{CE3DD79D-A691-4CD9-9B3F-5B195927848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93443999-A33C-4897-AACC-125D1287BB2F}" type="pres">
      <dgm:prSet presAssocID="{CE3DD79D-A691-4CD9-9B3F-5B1959278482}" presName="childNode" presStyleLbl="revTx" presStyleIdx="0" presStyleCnt="3">
        <dgm:presLayoutVars>
          <dgm:bulletEnabled val="1"/>
        </dgm:presLayoutVars>
      </dgm:prSet>
      <dgm:spPr/>
    </dgm:pt>
    <dgm:pt modelId="{2EA806E3-D9D4-477C-BB1C-DB4C9BD013DC}" type="pres">
      <dgm:prSet presAssocID="{7A299ADF-DD05-451E-B371-159EDB0B2319}" presName="Name25" presStyleLbl="parChTrans1D1" presStyleIdx="1" presStyleCnt="3"/>
      <dgm:spPr/>
    </dgm:pt>
    <dgm:pt modelId="{AC2C7328-97CD-43FA-A189-56157096D7E2}" type="pres">
      <dgm:prSet presAssocID="{C0066854-A5F2-4804-8562-51D46526AAA9}" presName="node" presStyleCnt="0"/>
      <dgm:spPr/>
    </dgm:pt>
    <dgm:pt modelId="{0B73B0A5-8E62-45BD-BAF5-00A88E79075D}" type="pres">
      <dgm:prSet presAssocID="{C0066854-A5F2-4804-8562-51D46526AAA9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F5AF6ECD-C23C-4DF4-BE60-F5892A909A22}" type="pres">
      <dgm:prSet presAssocID="{C0066854-A5F2-4804-8562-51D46526AAA9}" presName="childNode" presStyleLbl="revTx" presStyleIdx="1" presStyleCnt="3">
        <dgm:presLayoutVars>
          <dgm:bulletEnabled val="1"/>
        </dgm:presLayoutVars>
      </dgm:prSet>
      <dgm:spPr/>
    </dgm:pt>
    <dgm:pt modelId="{EEB8EB6A-CE81-4F04-885E-5FF6305F4C43}" type="pres">
      <dgm:prSet presAssocID="{6167902E-4861-4567-89BD-DE788648A467}" presName="Name25" presStyleLbl="parChTrans1D1" presStyleIdx="2" presStyleCnt="3"/>
      <dgm:spPr/>
    </dgm:pt>
    <dgm:pt modelId="{CDC1796C-87ED-4E42-92F5-BCFFC1A298EE}" type="pres">
      <dgm:prSet presAssocID="{842D7A42-5F43-4D1B-887D-B45F0278FF9C}" presName="node" presStyleCnt="0"/>
      <dgm:spPr/>
    </dgm:pt>
    <dgm:pt modelId="{E8F91072-E146-4E26-B0EC-38478D44BDEE}" type="pres">
      <dgm:prSet presAssocID="{842D7A42-5F43-4D1B-887D-B45F0278FF9C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767B3A-78FD-4AA5-936B-3D3A6E44749D}" type="pres">
      <dgm:prSet presAssocID="{842D7A42-5F43-4D1B-887D-B45F0278FF9C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6295FB0C-649D-4777-90DE-9F57B8E32108}" srcId="{0876D6E7-EB5F-4CD2-A2AB-3DCF07FA0F8B}" destId="{842D7A42-5F43-4D1B-887D-B45F0278FF9C}" srcOrd="2" destOrd="0" parTransId="{6167902E-4861-4567-89BD-DE788648A467}" sibTransId="{323DC025-D95C-47EB-9BA3-3BEB11D0A8C6}"/>
    <dgm:cxn modelId="{AC2BCE7A-AFC9-4F5A-AE0C-1FCBFEAF68C7}" type="presOf" srcId="{34F34CCC-22DD-489B-99D3-D7F14D9C7CDA}" destId="{F5AF6ECD-C23C-4DF4-BE60-F5892A909A22}" srcOrd="0" destOrd="0" presId="urn:microsoft.com/office/officeart/2005/8/layout/radial2"/>
    <dgm:cxn modelId="{49A05E6D-CCC7-42F3-AB2A-7E9E24C3B918}" srcId="{0876D6E7-EB5F-4CD2-A2AB-3DCF07FA0F8B}" destId="{CE3DD79D-A691-4CD9-9B3F-5B1959278482}" srcOrd="0" destOrd="0" parTransId="{0D2DBD95-5F3B-480C-9F39-70161B4260C2}" sibTransId="{CBDE7BFF-A698-4884-989E-DD67832A2B04}"/>
    <dgm:cxn modelId="{F0324988-3410-4067-B505-C497FE9559D3}" type="presOf" srcId="{8AE857CF-3172-4677-BE50-4B815ECE88AF}" destId="{21767B3A-78FD-4AA5-936B-3D3A6E44749D}" srcOrd="0" destOrd="1" presId="urn:microsoft.com/office/officeart/2005/8/layout/radial2"/>
    <dgm:cxn modelId="{68ABEAEC-AC3D-463C-88E0-5AF8C7EA09AF}" type="presOf" srcId="{0876D6E7-EB5F-4CD2-A2AB-3DCF07FA0F8B}" destId="{28DC3150-951E-4E1C-A1F4-E464EC5B2AD8}" srcOrd="0" destOrd="0" presId="urn:microsoft.com/office/officeart/2005/8/layout/radial2"/>
    <dgm:cxn modelId="{D65994E4-4815-47CC-B9A4-66DC7AA21463}" type="presOf" srcId="{7A299ADF-DD05-451E-B371-159EDB0B2319}" destId="{2EA806E3-D9D4-477C-BB1C-DB4C9BD013DC}" srcOrd="0" destOrd="0" presId="urn:microsoft.com/office/officeart/2005/8/layout/radial2"/>
    <dgm:cxn modelId="{C06423F7-BE94-463D-BF84-0249F24C6C01}" srcId="{CE3DD79D-A691-4CD9-9B3F-5B1959278482}" destId="{656175E8-92E1-4E65-9703-EB4FD28C56EB}" srcOrd="0" destOrd="0" parTransId="{756A4B57-D1AA-4ADA-9F1E-B1B8222868F0}" sibTransId="{92D35886-F683-4FF3-A516-797F3762C0EC}"/>
    <dgm:cxn modelId="{6EE85885-A987-4183-BC5D-A8D8E2A2E21A}" type="presOf" srcId="{CE3DD79D-A691-4CD9-9B3F-5B1959278482}" destId="{0E0FC0D8-DAC0-43F7-AD07-F2F2B3059DFC}" srcOrd="0" destOrd="0" presId="urn:microsoft.com/office/officeart/2005/8/layout/radial2"/>
    <dgm:cxn modelId="{05A02DC2-CC19-4479-A42F-C693A156594D}" srcId="{CE3DD79D-A691-4CD9-9B3F-5B1959278482}" destId="{5AB5E55D-B867-46D7-8CBA-6E1A49511548}" srcOrd="1" destOrd="0" parTransId="{57C75AF4-00D2-46DA-BF67-ABD714F7E739}" sibTransId="{C1ECBBFA-211C-44BD-A88E-BBF5CAF9115B}"/>
    <dgm:cxn modelId="{7E6E52C7-5F71-4EDC-BC98-1AE2D5A4CD90}" type="presOf" srcId="{C0066854-A5F2-4804-8562-51D46526AAA9}" destId="{0B73B0A5-8E62-45BD-BAF5-00A88E79075D}" srcOrd="0" destOrd="0" presId="urn:microsoft.com/office/officeart/2005/8/layout/radial2"/>
    <dgm:cxn modelId="{82543416-9A5D-41A0-AD56-C8B0DFBCFF71}" type="presOf" srcId="{6167902E-4861-4567-89BD-DE788648A467}" destId="{EEB8EB6A-CE81-4F04-885E-5FF6305F4C43}" srcOrd="0" destOrd="0" presId="urn:microsoft.com/office/officeart/2005/8/layout/radial2"/>
    <dgm:cxn modelId="{8B0C0387-1AF7-40D4-BB29-913026BFB139}" srcId="{C0066854-A5F2-4804-8562-51D46526AAA9}" destId="{34F34CCC-22DD-489B-99D3-D7F14D9C7CDA}" srcOrd="0" destOrd="0" parTransId="{C5F514EE-01FC-4D64-B27D-7F57DB564B49}" sibTransId="{46E6C7F1-8D41-4E73-8B87-911CFF5FFF49}"/>
    <dgm:cxn modelId="{440197DD-C54C-4ABA-8BE5-D6EDF0A66055}" type="presOf" srcId="{656175E8-92E1-4E65-9703-EB4FD28C56EB}" destId="{93443999-A33C-4897-AACC-125D1287BB2F}" srcOrd="0" destOrd="0" presId="urn:microsoft.com/office/officeart/2005/8/layout/radial2"/>
    <dgm:cxn modelId="{CDF6C7EF-A34F-4345-80E3-750488EA2A37}" srcId="{C0066854-A5F2-4804-8562-51D46526AAA9}" destId="{9813B30D-ACF4-4643-BF79-98A3002D7DEB}" srcOrd="1" destOrd="0" parTransId="{205E71FA-A3E4-4EEA-A70D-B81BC6F3FA57}" sibTransId="{6A2F3030-26A9-4000-8262-F076019A2302}"/>
    <dgm:cxn modelId="{56573A70-FBF7-44DD-82AC-5D3F144597A8}" type="presOf" srcId="{0D2DBD95-5F3B-480C-9F39-70161B4260C2}" destId="{AD6A49C1-CD3C-4121-AE73-640DBB7F746D}" srcOrd="0" destOrd="0" presId="urn:microsoft.com/office/officeart/2005/8/layout/radial2"/>
    <dgm:cxn modelId="{FEF9CCDF-FEA6-4018-B623-EEA43A6DEB9F}" type="presOf" srcId="{9813B30D-ACF4-4643-BF79-98A3002D7DEB}" destId="{F5AF6ECD-C23C-4DF4-BE60-F5892A909A22}" srcOrd="0" destOrd="1" presId="urn:microsoft.com/office/officeart/2005/8/layout/radial2"/>
    <dgm:cxn modelId="{C22AF64F-06D7-4F5F-98A3-B6B5CE1ECC34}" srcId="{842D7A42-5F43-4D1B-887D-B45F0278FF9C}" destId="{8AE857CF-3172-4677-BE50-4B815ECE88AF}" srcOrd="1" destOrd="0" parTransId="{6F555797-C809-49D8-8757-CA8A4728B719}" sibTransId="{0BA4DFC2-4243-44AA-B56C-6712B00605F0}"/>
    <dgm:cxn modelId="{C3C7ACC9-3D8E-4D5A-B333-F42B4A671759}" type="presOf" srcId="{5AB5E55D-B867-46D7-8CBA-6E1A49511548}" destId="{93443999-A33C-4897-AACC-125D1287BB2F}" srcOrd="0" destOrd="1" presId="urn:microsoft.com/office/officeart/2005/8/layout/radial2"/>
    <dgm:cxn modelId="{19D36C53-4493-4A96-9338-93392D4E0A12}" type="presOf" srcId="{842D7A42-5F43-4D1B-887D-B45F0278FF9C}" destId="{E8F91072-E146-4E26-B0EC-38478D44BDEE}" srcOrd="0" destOrd="0" presId="urn:microsoft.com/office/officeart/2005/8/layout/radial2"/>
    <dgm:cxn modelId="{C868AA58-42A5-4B19-A795-DF1E504FE235}" type="presOf" srcId="{B8DA7C58-FE76-44DC-A30B-0F95722BABD7}" destId="{21767B3A-78FD-4AA5-936B-3D3A6E44749D}" srcOrd="0" destOrd="0" presId="urn:microsoft.com/office/officeart/2005/8/layout/radial2"/>
    <dgm:cxn modelId="{93112517-0BB9-4B79-A7A7-D4DBAF95606C}" srcId="{842D7A42-5F43-4D1B-887D-B45F0278FF9C}" destId="{B8DA7C58-FE76-44DC-A30B-0F95722BABD7}" srcOrd="0" destOrd="0" parTransId="{3B6BC0BA-FD51-42C7-9E51-A725B7B15F87}" sibTransId="{093AD87D-7177-4F1C-9EAE-6579645BB9C4}"/>
    <dgm:cxn modelId="{6247A9FE-A060-44A1-AF89-AD7191FDD572}" srcId="{0876D6E7-EB5F-4CD2-A2AB-3DCF07FA0F8B}" destId="{C0066854-A5F2-4804-8562-51D46526AAA9}" srcOrd="1" destOrd="0" parTransId="{7A299ADF-DD05-451E-B371-159EDB0B2319}" sibTransId="{0C3D7A44-FF8C-4031-A39C-AE0946C0DC15}"/>
    <dgm:cxn modelId="{0F2BB6F3-072C-46F0-A2B4-A8B2454391F1}" type="presParOf" srcId="{28DC3150-951E-4E1C-A1F4-E464EC5B2AD8}" destId="{6B730D66-8E9D-473C-B2C4-19B8FFF5AB73}" srcOrd="0" destOrd="0" presId="urn:microsoft.com/office/officeart/2005/8/layout/radial2"/>
    <dgm:cxn modelId="{FABD63C6-C8AB-4EE1-9B45-A38681DAD9C2}" type="presParOf" srcId="{6B730D66-8E9D-473C-B2C4-19B8FFF5AB73}" destId="{73B64F42-664B-4B61-850B-9825EC1B3242}" srcOrd="0" destOrd="0" presId="urn:microsoft.com/office/officeart/2005/8/layout/radial2"/>
    <dgm:cxn modelId="{C3D82ABC-3DBA-411B-BD07-A8EDE6DCE809}" type="presParOf" srcId="{73B64F42-664B-4B61-850B-9825EC1B3242}" destId="{BC712854-8E30-4A96-B3BE-D4135621833B}" srcOrd="0" destOrd="0" presId="urn:microsoft.com/office/officeart/2005/8/layout/radial2"/>
    <dgm:cxn modelId="{0BCCC3A2-B16A-4723-8584-CBB2A6858CD3}" type="presParOf" srcId="{73B64F42-664B-4B61-850B-9825EC1B3242}" destId="{44B0E9E4-BE3D-4B87-B06D-CA36F2DB6419}" srcOrd="1" destOrd="0" presId="urn:microsoft.com/office/officeart/2005/8/layout/radial2"/>
    <dgm:cxn modelId="{2B561C29-8F26-4615-8B69-B783CED65356}" type="presParOf" srcId="{6B730D66-8E9D-473C-B2C4-19B8FFF5AB73}" destId="{AD6A49C1-CD3C-4121-AE73-640DBB7F746D}" srcOrd="1" destOrd="0" presId="urn:microsoft.com/office/officeart/2005/8/layout/radial2"/>
    <dgm:cxn modelId="{152E8602-40EE-4E7B-8006-7B4A5B2B1183}" type="presParOf" srcId="{6B730D66-8E9D-473C-B2C4-19B8FFF5AB73}" destId="{9F698422-6AFB-489E-B46D-4426FAA9A429}" srcOrd="2" destOrd="0" presId="urn:microsoft.com/office/officeart/2005/8/layout/radial2"/>
    <dgm:cxn modelId="{3A580B8A-D579-4CF0-9FB2-4AB3EE423C49}" type="presParOf" srcId="{9F698422-6AFB-489E-B46D-4426FAA9A429}" destId="{0E0FC0D8-DAC0-43F7-AD07-F2F2B3059DFC}" srcOrd="0" destOrd="0" presId="urn:microsoft.com/office/officeart/2005/8/layout/radial2"/>
    <dgm:cxn modelId="{CE674A13-A580-4D92-8F00-2BF8F003D165}" type="presParOf" srcId="{9F698422-6AFB-489E-B46D-4426FAA9A429}" destId="{93443999-A33C-4897-AACC-125D1287BB2F}" srcOrd="1" destOrd="0" presId="urn:microsoft.com/office/officeart/2005/8/layout/radial2"/>
    <dgm:cxn modelId="{97453B7B-E0BF-4A10-B4C6-6D94E7F39CBA}" type="presParOf" srcId="{6B730D66-8E9D-473C-B2C4-19B8FFF5AB73}" destId="{2EA806E3-D9D4-477C-BB1C-DB4C9BD013DC}" srcOrd="3" destOrd="0" presId="urn:microsoft.com/office/officeart/2005/8/layout/radial2"/>
    <dgm:cxn modelId="{124F1A5F-7E09-4BBE-899F-9E7652E58C7C}" type="presParOf" srcId="{6B730D66-8E9D-473C-B2C4-19B8FFF5AB73}" destId="{AC2C7328-97CD-43FA-A189-56157096D7E2}" srcOrd="4" destOrd="0" presId="urn:microsoft.com/office/officeart/2005/8/layout/radial2"/>
    <dgm:cxn modelId="{F5E0B8BB-82B8-474E-AC64-F070AF71058F}" type="presParOf" srcId="{AC2C7328-97CD-43FA-A189-56157096D7E2}" destId="{0B73B0A5-8E62-45BD-BAF5-00A88E79075D}" srcOrd="0" destOrd="0" presId="urn:microsoft.com/office/officeart/2005/8/layout/radial2"/>
    <dgm:cxn modelId="{146220FB-3D49-45CA-8FB4-ABF3431CB9DD}" type="presParOf" srcId="{AC2C7328-97CD-43FA-A189-56157096D7E2}" destId="{F5AF6ECD-C23C-4DF4-BE60-F5892A909A22}" srcOrd="1" destOrd="0" presId="urn:microsoft.com/office/officeart/2005/8/layout/radial2"/>
    <dgm:cxn modelId="{E87EC820-7923-4DE4-B901-F6BD36852FA5}" type="presParOf" srcId="{6B730D66-8E9D-473C-B2C4-19B8FFF5AB73}" destId="{EEB8EB6A-CE81-4F04-885E-5FF6305F4C43}" srcOrd="5" destOrd="0" presId="urn:microsoft.com/office/officeart/2005/8/layout/radial2"/>
    <dgm:cxn modelId="{C091A5DF-583E-467C-B9DF-64632922BB92}" type="presParOf" srcId="{6B730D66-8E9D-473C-B2C4-19B8FFF5AB73}" destId="{CDC1796C-87ED-4E42-92F5-BCFFC1A298EE}" srcOrd="6" destOrd="0" presId="urn:microsoft.com/office/officeart/2005/8/layout/radial2"/>
    <dgm:cxn modelId="{B5FCE8AE-B89C-40CF-9B3E-055C7A41D24E}" type="presParOf" srcId="{CDC1796C-87ED-4E42-92F5-BCFFC1A298EE}" destId="{E8F91072-E146-4E26-B0EC-38478D44BDEE}" srcOrd="0" destOrd="0" presId="urn:microsoft.com/office/officeart/2005/8/layout/radial2"/>
    <dgm:cxn modelId="{6FF4EC8D-A616-4295-8C26-BF9B0A1C15E6}" type="presParOf" srcId="{CDC1796C-87ED-4E42-92F5-BCFFC1A298EE}" destId="{21767B3A-78FD-4AA5-936B-3D3A6E44749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46F5F-40D9-4C60-9FF1-617F52473BFA}">
      <dsp:nvSpPr>
        <dsp:cNvPr id="0" name=""/>
        <dsp:cNvSpPr/>
      </dsp:nvSpPr>
      <dsp:spPr>
        <a:xfrm>
          <a:off x="1528" y="0"/>
          <a:ext cx="1601890" cy="376713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雙手肥皂清潔，搓洗</a:t>
          </a:r>
          <a:r>
            <a:rPr lang="en-US" sz="2000" kern="1200" smtClean="0"/>
            <a:t>40~60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1528" y="1506855"/>
        <a:ext cx="1601890" cy="1506855"/>
      </dsp:txXfrm>
    </dsp:sp>
    <dsp:sp modelId="{0B682254-07AF-4A27-AC84-1F36BC3D7A3B}">
      <dsp:nvSpPr>
        <dsp:cNvPr id="0" name=""/>
        <dsp:cNvSpPr/>
      </dsp:nvSpPr>
      <dsp:spPr>
        <a:xfrm>
          <a:off x="175244" y="226028"/>
          <a:ext cx="1254456" cy="1254456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02EE49-BF7E-40F0-9788-9FB7708ACF0A}">
      <dsp:nvSpPr>
        <dsp:cNvPr id="0" name=""/>
        <dsp:cNvSpPr/>
      </dsp:nvSpPr>
      <dsp:spPr>
        <a:xfrm>
          <a:off x="1651475" y="0"/>
          <a:ext cx="1601890" cy="37671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口罩要遮住口鼻、蓋住下巴  </a:t>
          </a:r>
          <a:endParaRPr lang="zh-TW" sz="2000" kern="1200"/>
        </a:p>
      </dsp:txBody>
      <dsp:txXfrm>
        <a:off x="1651475" y="1506855"/>
        <a:ext cx="1601890" cy="1506855"/>
      </dsp:txXfrm>
    </dsp:sp>
    <dsp:sp modelId="{DA93B97A-A05B-41FD-95CA-FFC6C0235625}">
      <dsp:nvSpPr>
        <dsp:cNvPr id="0" name=""/>
        <dsp:cNvSpPr/>
      </dsp:nvSpPr>
      <dsp:spPr>
        <a:xfrm>
          <a:off x="1825192" y="226028"/>
          <a:ext cx="1254456" cy="1254456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FD2EDD-9E50-455B-9AE5-A5F588DFBEF2}">
      <dsp:nvSpPr>
        <dsp:cNvPr id="0" name=""/>
        <dsp:cNvSpPr/>
      </dsp:nvSpPr>
      <dsp:spPr>
        <a:xfrm>
          <a:off x="3301422" y="0"/>
          <a:ext cx="1601890" cy="37671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噴</a:t>
          </a:r>
          <a:r>
            <a:rPr lang="en-US" sz="2000" kern="1200" smtClean="0"/>
            <a:t>75%</a:t>
          </a:r>
          <a:r>
            <a:rPr lang="zh-TW" sz="2000" kern="1200" smtClean="0"/>
            <a:t>酒精搓洗雙手</a:t>
          </a:r>
          <a:r>
            <a:rPr lang="en-US" sz="2000" kern="1200" smtClean="0"/>
            <a:t>20-30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3301422" y="1506855"/>
        <a:ext cx="1601890" cy="1506855"/>
      </dsp:txXfrm>
    </dsp:sp>
    <dsp:sp modelId="{E2446D10-BED6-4833-9C42-304ED3604465}">
      <dsp:nvSpPr>
        <dsp:cNvPr id="0" name=""/>
        <dsp:cNvSpPr/>
      </dsp:nvSpPr>
      <dsp:spPr>
        <a:xfrm>
          <a:off x="3475139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A4AD45-9292-44AF-B753-785ADDE4B6BD}">
      <dsp:nvSpPr>
        <dsp:cNvPr id="0" name=""/>
        <dsp:cNvSpPr/>
      </dsp:nvSpPr>
      <dsp:spPr>
        <a:xfrm>
          <a:off x="4951369" y="0"/>
          <a:ext cx="1601890" cy="37671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有發燒、呼吸道症狀速就醫</a:t>
          </a:r>
          <a:endParaRPr lang="zh-TW" sz="2000" kern="1200"/>
        </a:p>
      </dsp:txBody>
      <dsp:txXfrm>
        <a:off x="4951369" y="1506855"/>
        <a:ext cx="1601890" cy="1506855"/>
      </dsp:txXfrm>
    </dsp:sp>
    <dsp:sp modelId="{E593D2B1-2339-4132-983F-497A6DAACF56}">
      <dsp:nvSpPr>
        <dsp:cNvPr id="0" name=""/>
        <dsp:cNvSpPr/>
      </dsp:nvSpPr>
      <dsp:spPr>
        <a:xfrm>
          <a:off x="5125086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5A05B8-544A-4C00-991E-1200BD5E4763}">
      <dsp:nvSpPr>
        <dsp:cNvPr id="0" name=""/>
        <dsp:cNvSpPr/>
      </dsp:nvSpPr>
      <dsp:spPr>
        <a:xfrm>
          <a:off x="262191" y="3013710"/>
          <a:ext cx="6030404" cy="565070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6A04A-80DE-48A6-B8C5-3B6DED819F69}">
      <dsp:nvSpPr>
        <dsp:cNvPr id="0" name=""/>
        <dsp:cNvSpPr/>
      </dsp:nvSpPr>
      <dsp:spPr>
        <a:xfrm>
          <a:off x="4668" y="1638069"/>
          <a:ext cx="3203096" cy="271396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E256BC-AE49-4CFB-B812-4D3E20169E84}">
      <dsp:nvSpPr>
        <dsp:cNvPr id="0" name=""/>
        <dsp:cNvSpPr/>
      </dsp:nvSpPr>
      <dsp:spPr>
        <a:xfrm>
          <a:off x="3307424" y="2201517"/>
          <a:ext cx="1518861" cy="1580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</a:t>
          </a:r>
          <a:r>
            <a:rPr lang="en-US" sz="2400" kern="1200" dirty="0" smtClean="0"/>
            <a:t>3</a:t>
          </a:r>
          <a:r>
            <a:rPr lang="zh-TW" sz="2400" kern="1200" dirty="0" smtClean="0"/>
            <a:t>個步伐</a:t>
          </a:r>
          <a:endParaRPr lang="zh-TW" sz="2400" kern="1200" dirty="0"/>
        </a:p>
      </dsp:txBody>
      <dsp:txXfrm>
        <a:off x="3351910" y="2246003"/>
        <a:ext cx="1429889" cy="1491862"/>
      </dsp:txXfrm>
    </dsp:sp>
    <dsp:sp modelId="{2FCDBA94-E3FB-480D-98A7-D8C642B987CD}">
      <dsp:nvSpPr>
        <dsp:cNvPr id="0" name=""/>
        <dsp:cNvSpPr/>
      </dsp:nvSpPr>
      <dsp:spPr>
        <a:xfrm>
          <a:off x="4668" y="1120574"/>
          <a:ext cx="3203096" cy="467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smtClean="0"/>
            <a:t>室外至少</a:t>
          </a:r>
          <a:r>
            <a:rPr lang="en-US" sz="1600" kern="1200" smtClean="0"/>
            <a:t>1</a:t>
          </a:r>
          <a:r>
            <a:rPr lang="zh-TW" sz="1600" kern="1200" smtClean="0"/>
            <a:t>公尺</a:t>
          </a:r>
          <a:endParaRPr lang="zh-TW" sz="1600" kern="1200"/>
        </a:p>
      </dsp:txBody>
      <dsp:txXfrm>
        <a:off x="4668" y="1120574"/>
        <a:ext cx="3203096" cy="467333"/>
      </dsp:txXfrm>
    </dsp:sp>
    <dsp:sp modelId="{418FFC9E-ED16-4387-8971-5890D10BF745}">
      <dsp:nvSpPr>
        <dsp:cNvPr id="0" name=""/>
        <dsp:cNvSpPr/>
      </dsp:nvSpPr>
      <dsp:spPr>
        <a:xfrm>
          <a:off x="4660787" y="1612666"/>
          <a:ext cx="3203096" cy="2713964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FC3955-7142-4C2D-9D36-1035DF257691}">
      <dsp:nvSpPr>
        <dsp:cNvPr id="0" name=""/>
        <dsp:cNvSpPr/>
      </dsp:nvSpPr>
      <dsp:spPr>
        <a:xfrm>
          <a:off x="7625138" y="1584169"/>
          <a:ext cx="1518861" cy="1580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大約手臂的兩倍長</a:t>
          </a:r>
          <a:endParaRPr lang="zh-TW" sz="2400" kern="1200" dirty="0"/>
        </a:p>
      </dsp:txBody>
      <dsp:txXfrm>
        <a:off x="7669624" y="1628655"/>
        <a:ext cx="1429889" cy="1491862"/>
      </dsp:txXfrm>
    </dsp:sp>
    <dsp:sp modelId="{5E482F4E-53C0-46C3-AFF9-C80278C11FC6}">
      <dsp:nvSpPr>
        <dsp:cNvPr id="0" name=""/>
        <dsp:cNvSpPr/>
      </dsp:nvSpPr>
      <dsp:spPr>
        <a:xfrm>
          <a:off x="4843908" y="1120574"/>
          <a:ext cx="3203096" cy="467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smtClean="0"/>
            <a:t>室內至少</a:t>
          </a:r>
          <a:r>
            <a:rPr lang="en-US" sz="1600" kern="1200" smtClean="0"/>
            <a:t>1.5</a:t>
          </a:r>
          <a:r>
            <a:rPr lang="zh-TW" sz="1600" kern="1200" smtClean="0"/>
            <a:t>公尺</a:t>
          </a:r>
          <a:endParaRPr lang="zh-TW" sz="1600" kern="1200"/>
        </a:p>
      </dsp:txBody>
      <dsp:txXfrm>
        <a:off x="4843908" y="1120574"/>
        <a:ext cx="3203096" cy="4673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8EB6A-CE81-4F04-885E-5FF6305F4C43}">
      <dsp:nvSpPr>
        <dsp:cNvPr id="0" name=""/>
        <dsp:cNvSpPr/>
      </dsp:nvSpPr>
      <dsp:spPr>
        <a:xfrm rot="2535502">
          <a:off x="1996453" y="2993657"/>
          <a:ext cx="648029" cy="62402"/>
        </a:xfrm>
        <a:custGeom>
          <a:avLst/>
          <a:gdLst/>
          <a:ahLst/>
          <a:cxnLst/>
          <a:rect l="0" t="0" r="0" b="0"/>
          <a:pathLst>
            <a:path>
              <a:moveTo>
                <a:pt x="0" y="31201"/>
              </a:moveTo>
              <a:lnTo>
                <a:pt x="648029" y="31201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A806E3-D9D4-477C-BB1C-DB4C9BD013DC}">
      <dsp:nvSpPr>
        <dsp:cNvPr id="0" name=""/>
        <dsp:cNvSpPr/>
      </dsp:nvSpPr>
      <dsp:spPr>
        <a:xfrm>
          <a:off x="2080658" y="2093034"/>
          <a:ext cx="731436" cy="62402"/>
        </a:xfrm>
        <a:custGeom>
          <a:avLst/>
          <a:gdLst/>
          <a:ahLst/>
          <a:cxnLst/>
          <a:rect l="0" t="0" r="0" b="0"/>
          <a:pathLst>
            <a:path>
              <a:moveTo>
                <a:pt x="0" y="31201"/>
              </a:moveTo>
              <a:lnTo>
                <a:pt x="731436" y="31201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A49C1-CD3C-4121-AE73-640DBB7F746D}">
      <dsp:nvSpPr>
        <dsp:cNvPr id="0" name=""/>
        <dsp:cNvSpPr/>
      </dsp:nvSpPr>
      <dsp:spPr>
        <a:xfrm rot="19064498">
          <a:off x="1996453" y="1192412"/>
          <a:ext cx="648029" cy="62402"/>
        </a:xfrm>
        <a:custGeom>
          <a:avLst/>
          <a:gdLst/>
          <a:ahLst/>
          <a:cxnLst/>
          <a:rect l="0" t="0" r="0" b="0"/>
          <a:pathLst>
            <a:path>
              <a:moveTo>
                <a:pt x="0" y="31201"/>
              </a:moveTo>
              <a:lnTo>
                <a:pt x="648029" y="31201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B0E9E4-BE3D-4B87-B06D-CA36F2DB6419}">
      <dsp:nvSpPr>
        <dsp:cNvPr id="0" name=""/>
        <dsp:cNvSpPr/>
      </dsp:nvSpPr>
      <dsp:spPr>
        <a:xfrm>
          <a:off x="275841" y="1059663"/>
          <a:ext cx="2146879" cy="214687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0FC0D8-DAC0-43F7-AD07-F2F2B3059DFC}">
      <dsp:nvSpPr>
        <dsp:cNvPr id="0" name=""/>
        <dsp:cNvSpPr/>
      </dsp:nvSpPr>
      <dsp:spPr>
        <a:xfrm>
          <a:off x="2404110" y="698"/>
          <a:ext cx="1201839" cy="1201839"/>
        </a:xfrm>
        <a:prstGeom prst="ellipse">
          <a:avLst/>
        </a:prstGeom>
        <a:solidFill>
          <a:schemeClr val="accent4">
            <a:hueOff val="-1216724"/>
            <a:satOff val="4058"/>
            <a:lumOff val="6405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hlinkClick xmlns:r="http://schemas.openxmlformats.org/officeDocument/2006/relationships" r:id="rId2"/>
            </a:rPr>
            <a:t>衛福部疾管署</a:t>
          </a:r>
          <a:endParaRPr lang="zh-TW" sz="2000" kern="1200" dirty="0"/>
        </a:p>
      </dsp:txBody>
      <dsp:txXfrm>
        <a:off x="2580115" y="176703"/>
        <a:ext cx="849829" cy="849829"/>
      </dsp:txXfrm>
    </dsp:sp>
    <dsp:sp modelId="{93443999-A33C-4897-AACC-125D1287BB2F}">
      <dsp:nvSpPr>
        <dsp:cNvPr id="0" name=""/>
        <dsp:cNvSpPr/>
      </dsp:nvSpPr>
      <dsp:spPr>
        <a:xfrm>
          <a:off x="3726133" y="698"/>
          <a:ext cx="1802758" cy="1201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400" kern="1200" smtClean="0"/>
            <a:t>掌握最新疫情</a:t>
          </a:r>
          <a:endParaRPr lang="zh-TW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400" kern="1200" smtClean="0"/>
            <a:t>了解防疫議題</a:t>
          </a:r>
          <a:endParaRPr lang="zh-TW" sz="1400" kern="1200"/>
        </a:p>
      </dsp:txBody>
      <dsp:txXfrm>
        <a:off x="3726133" y="698"/>
        <a:ext cx="1802758" cy="1201839"/>
      </dsp:txXfrm>
    </dsp:sp>
    <dsp:sp modelId="{0B73B0A5-8E62-45BD-BAF5-00A88E79075D}">
      <dsp:nvSpPr>
        <dsp:cNvPr id="0" name=""/>
        <dsp:cNvSpPr/>
      </dsp:nvSpPr>
      <dsp:spPr>
        <a:xfrm>
          <a:off x="2812094" y="1523316"/>
          <a:ext cx="1201839" cy="1201839"/>
        </a:xfrm>
        <a:prstGeom prst="ellipse">
          <a:avLst/>
        </a:prstGeom>
        <a:solidFill>
          <a:schemeClr val="accent4">
            <a:hueOff val="-2433449"/>
            <a:satOff val="8116"/>
            <a:lumOff val="12811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hlinkClick xmlns:r="http://schemas.openxmlformats.org/officeDocument/2006/relationships" r:id="rId3"/>
            </a:rPr>
            <a:t>防疫小測驗</a:t>
          </a:r>
          <a:endParaRPr lang="zh-TW" sz="2000" kern="1200" dirty="0"/>
        </a:p>
      </dsp:txBody>
      <dsp:txXfrm>
        <a:off x="2988099" y="1699321"/>
        <a:ext cx="849829" cy="849829"/>
      </dsp:txXfrm>
    </dsp:sp>
    <dsp:sp modelId="{F5AF6ECD-C23C-4DF4-BE60-F5892A909A22}">
      <dsp:nvSpPr>
        <dsp:cNvPr id="0" name=""/>
        <dsp:cNvSpPr/>
      </dsp:nvSpPr>
      <dsp:spPr>
        <a:xfrm>
          <a:off x="4134118" y="1523316"/>
          <a:ext cx="1802758" cy="1201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400" kern="1200" smtClean="0"/>
            <a:t>你的防疫觀念正確嗎？</a:t>
          </a:r>
          <a:endParaRPr lang="zh-TW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400" kern="1200" smtClean="0"/>
            <a:t>擊敗新冠病毒，健康久久！</a:t>
          </a:r>
          <a:endParaRPr lang="zh-TW" sz="1400" kern="1200"/>
        </a:p>
      </dsp:txBody>
      <dsp:txXfrm>
        <a:off x="4134118" y="1523316"/>
        <a:ext cx="1802758" cy="1201839"/>
      </dsp:txXfrm>
    </dsp:sp>
    <dsp:sp modelId="{E8F91072-E146-4E26-B0EC-38478D44BDEE}">
      <dsp:nvSpPr>
        <dsp:cNvPr id="0" name=""/>
        <dsp:cNvSpPr/>
      </dsp:nvSpPr>
      <dsp:spPr>
        <a:xfrm>
          <a:off x="2404110" y="3045933"/>
          <a:ext cx="1201839" cy="1201839"/>
        </a:xfrm>
        <a:prstGeom prst="ellipse">
          <a:avLst/>
        </a:prstGeom>
        <a:solidFill>
          <a:schemeClr val="accent4">
            <a:hueOff val="-3650173"/>
            <a:satOff val="12174"/>
            <a:lumOff val="19216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hlinkClick xmlns:r="http://schemas.openxmlformats.org/officeDocument/2006/relationships" r:id="rId4"/>
            </a:rPr>
            <a:t>防疫影片</a:t>
          </a:r>
          <a:endParaRPr lang="zh-TW" altLang="en-US" sz="2000" kern="1200" dirty="0"/>
        </a:p>
      </dsp:txBody>
      <dsp:txXfrm>
        <a:off x="2580115" y="3221938"/>
        <a:ext cx="849829" cy="849829"/>
      </dsp:txXfrm>
    </dsp:sp>
    <dsp:sp modelId="{21767B3A-78FD-4AA5-936B-3D3A6E44749D}">
      <dsp:nvSpPr>
        <dsp:cNvPr id="0" name=""/>
        <dsp:cNvSpPr/>
      </dsp:nvSpPr>
      <dsp:spPr>
        <a:xfrm>
          <a:off x="3726133" y="3045933"/>
          <a:ext cx="1802758" cy="1201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400" kern="1200" dirty="0" smtClean="0"/>
            <a:t>觀賞防疫影片</a:t>
          </a:r>
          <a:endParaRPr lang="zh-TW" alt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400" kern="1200" smtClean="0"/>
            <a:t>照顧自己，愛護家人！</a:t>
          </a:r>
          <a:endParaRPr lang="zh-TW" altLang="en-US" sz="1400" kern="1200" dirty="0"/>
        </a:p>
      </dsp:txBody>
      <dsp:txXfrm>
        <a:off x="3726133" y="3045933"/>
        <a:ext cx="1802758" cy="1201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2222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076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3670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0286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82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3383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593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497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07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848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13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872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863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031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6948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2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893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95247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75000"/>
                  </a:schemeClr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accent1">
                  <a:lumMod val="75000"/>
                </a:schemeClr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88085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1928800" y="1915407"/>
            <a:ext cx="5286400" cy="491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/>
                </a:solidFill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766401"/>
              </p:ext>
            </p:extLst>
          </p:nvPr>
        </p:nvGraphicFramePr>
        <p:xfrm>
          <a:off x="533400" y="533400"/>
          <a:ext cx="6554788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916832"/>
            <a:ext cx="1472187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781" y="1916832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/>
                </a:solidFill>
              </a:rPr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307807"/>
              </p:ext>
            </p:extLst>
          </p:nvPr>
        </p:nvGraphicFramePr>
        <p:xfrm>
          <a:off x="0" y="1268760"/>
          <a:ext cx="91440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4437112"/>
            <a:ext cx="6554867" cy="15240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/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4986332"/>
              </p:ext>
            </p:extLst>
          </p:nvPr>
        </p:nvGraphicFramePr>
        <p:xfrm>
          <a:off x="1259632" y="476672"/>
          <a:ext cx="6192688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1347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2021-12-13T04:00:47Z</dcterms:modified>
</cp:coreProperties>
</file>