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CEF9DE-8F04-460D-B45B-A1E37846751B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6203E1AD-D9C6-46A5-AF5E-5BC899C95C92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雙手肥皂清潔，搓洗</a:t>
          </a:r>
          <a:r>
            <a:rPr lang="en-US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40~60</a:t>
          </a:r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秒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BDB348CC-2A19-441B-B007-3CD3790990CD}" type="parTrans" cxnId="{7B43B069-DB84-492E-A797-C2DE11C9EF59}">
      <dgm:prSet/>
      <dgm:spPr/>
      <dgm:t>
        <a:bodyPr/>
        <a:lstStyle/>
        <a:p>
          <a:endParaRPr lang="zh-TW" altLang="en-US"/>
        </a:p>
      </dgm:t>
    </dgm:pt>
    <dgm:pt modelId="{96C5DAD6-5902-4C14-B6FD-DF514CAB9406}" type="sibTrans" cxnId="{7B43B069-DB84-492E-A797-C2DE11C9EF59}">
      <dgm:prSet/>
      <dgm:spPr/>
      <dgm:t>
        <a:bodyPr/>
        <a:lstStyle/>
        <a:p>
          <a:endParaRPr lang="zh-TW" altLang="en-US"/>
        </a:p>
      </dgm:t>
    </dgm:pt>
    <dgm:pt modelId="{9B327F56-FF44-4853-AE91-A76EB0B896AA}">
      <dgm:prSet/>
      <dgm:spPr/>
      <dgm:t>
        <a:bodyPr/>
        <a:lstStyle/>
        <a:p>
          <a:pPr rtl="0"/>
          <a:r>
            <a:rPr lang="zh-TW" dirty="0" smtClean="0">
              <a:latin typeface="文鼎海報體" panose="020B0609010101010101" pitchFamily="49" charset="-120"/>
              <a:ea typeface="文鼎海報體" panose="020B0609010101010101" pitchFamily="49" charset="-120"/>
            </a:rPr>
            <a:t>口罩要遮住口鼻、蓋住下巴  </a:t>
          </a:r>
          <a:endParaRPr lang="zh-TW" dirty="0">
            <a:latin typeface="文鼎海報體" panose="020B0609010101010101" pitchFamily="49" charset="-120"/>
            <a:ea typeface="文鼎海報體" panose="020B0609010101010101" pitchFamily="49" charset="-120"/>
          </a:endParaRPr>
        </a:p>
      </dgm:t>
    </dgm:pt>
    <dgm:pt modelId="{308C10E6-0A60-4C38-885B-102AC78AA078}" type="parTrans" cxnId="{48627B2C-D98A-4EE1-BD5B-C797F99FD936}">
      <dgm:prSet/>
      <dgm:spPr/>
      <dgm:t>
        <a:bodyPr/>
        <a:lstStyle/>
        <a:p>
          <a:endParaRPr lang="zh-TW" altLang="en-US"/>
        </a:p>
      </dgm:t>
    </dgm:pt>
    <dgm:pt modelId="{63836549-5643-484D-98A4-065B62EE47E9}" type="sibTrans" cxnId="{48627B2C-D98A-4EE1-BD5B-C797F99FD936}">
      <dgm:prSet/>
      <dgm:spPr/>
      <dgm:t>
        <a:bodyPr/>
        <a:lstStyle/>
        <a:p>
          <a:endParaRPr lang="zh-TW" altLang="en-US"/>
        </a:p>
      </dgm:t>
    </dgm:pt>
    <dgm:pt modelId="{1AACB7FA-9269-4411-AD9D-E3D8D071CC2D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噴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75%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酒精搓洗雙手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20-30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1FA06EE4-2038-46B9-98BD-9DC4694BF8F9}" type="parTrans" cxnId="{E82BA2FF-6F91-4627-83A5-03FF13B8250B}">
      <dgm:prSet/>
      <dgm:spPr/>
      <dgm:t>
        <a:bodyPr/>
        <a:lstStyle/>
        <a:p>
          <a:endParaRPr lang="zh-TW" altLang="en-US"/>
        </a:p>
      </dgm:t>
    </dgm:pt>
    <dgm:pt modelId="{1BC46949-CC6D-4F34-88B4-C83BF0429E10}" type="sibTrans" cxnId="{E82BA2FF-6F91-4627-83A5-03FF13B8250B}">
      <dgm:prSet/>
      <dgm:spPr/>
      <dgm:t>
        <a:bodyPr/>
        <a:lstStyle/>
        <a:p>
          <a:endParaRPr lang="zh-TW" altLang="en-US"/>
        </a:p>
      </dgm:t>
    </dgm:pt>
    <dgm:pt modelId="{BCA93890-3921-4658-8331-379A80D5E9A9}">
      <dgm:prSet/>
      <dgm:spPr/>
      <dgm:t>
        <a:bodyPr/>
        <a:lstStyle/>
        <a:p>
          <a:pPr rtl="0"/>
          <a:r>
            <a:rPr lang="zh-TW" dirty="0" smtClean="0">
              <a:latin typeface="文鼎中隸" panose="020B0609010101010101" pitchFamily="49" charset="-120"/>
              <a:ea typeface="文鼎中隸" panose="020B0609010101010101" pitchFamily="49" charset="-120"/>
            </a:rPr>
            <a:t>有發燒、呼吸道症狀速就醫</a:t>
          </a:r>
          <a:endParaRPr lang="zh-TW" dirty="0">
            <a:latin typeface="文鼎中隸" panose="020B0609010101010101" pitchFamily="49" charset="-120"/>
            <a:ea typeface="文鼎中隸" panose="020B0609010101010101" pitchFamily="49" charset="-120"/>
          </a:endParaRPr>
        </a:p>
      </dgm:t>
    </dgm:pt>
    <dgm:pt modelId="{95C84DAA-D1D1-4540-8291-0D992445DBB2}" type="parTrans" cxnId="{1DE241B2-50D5-40D6-BDF6-C8B3893F34FC}">
      <dgm:prSet/>
      <dgm:spPr/>
      <dgm:t>
        <a:bodyPr/>
        <a:lstStyle/>
        <a:p>
          <a:endParaRPr lang="zh-TW" altLang="en-US"/>
        </a:p>
      </dgm:t>
    </dgm:pt>
    <dgm:pt modelId="{2B66D5C5-8BF9-42AB-90D2-7108F2E9F9D2}" type="sibTrans" cxnId="{1DE241B2-50D5-40D6-BDF6-C8B3893F34FC}">
      <dgm:prSet/>
      <dgm:spPr/>
      <dgm:t>
        <a:bodyPr/>
        <a:lstStyle/>
        <a:p>
          <a:endParaRPr lang="zh-TW" altLang="en-US"/>
        </a:p>
      </dgm:t>
    </dgm:pt>
    <dgm:pt modelId="{7A6C829C-885D-4BB7-B5D2-929ABB27BFA3}" type="pres">
      <dgm:prSet presAssocID="{5ECEF9DE-8F04-460D-B45B-A1E3784675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2D5874-0538-4F77-AB0F-F36695464B38}" type="pres">
      <dgm:prSet presAssocID="{5ECEF9DE-8F04-460D-B45B-A1E37846751B}" presName="fgShape" presStyleLbl="fgShp" presStyleIdx="0" presStyleCnt="1"/>
      <dgm:spPr/>
    </dgm:pt>
    <dgm:pt modelId="{7CC933B5-0867-426A-8A2A-8C0CC99D912F}" type="pres">
      <dgm:prSet presAssocID="{5ECEF9DE-8F04-460D-B45B-A1E37846751B}" presName="linComp" presStyleCnt="0"/>
      <dgm:spPr/>
    </dgm:pt>
    <dgm:pt modelId="{757F6F8A-0659-4A58-B454-98BE067A7851}" type="pres">
      <dgm:prSet presAssocID="{6203E1AD-D9C6-46A5-AF5E-5BC899C95C92}" presName="compNode" presStyleCnt="0"/>
      <dgm:spPr/>
    </dgm:pt>
    <dgm:pt modelId="{A017E9B5-03BD-42C6-AB1C-F95E81409970}" type="pres">
      <dgm:prSet presAssocID="{6203E1AD-D9C6-46A5-AF5E-5BC899C95C9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64FFF66-086B-4D7D-BE78-3D618CDC044D}" type="pres">
      <dgm:prSet presAssocID="{6203E1AD-D9C6-46A5-AF5E-5BC899C95C9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7C7F35-0F72-4295-BA26-299C6EFE7FE9}" type="pres">
      <dgm:prSet presAssocID="{6203E1AD-D9C6-46A5-AF5E-5BC899C95C92}" presName="invisiNode" presStyleLbl="node1" presStyleIdx="0" presStyleCnt="4"/>
      <dgm:spPr/>
    </dgm:pt>
    <dgm:pt modelId="{CB091C5F-E585-4307-803A-4879B9F5DACE}" type="pres">
      <dgm:prSet presAssocID="{6203E1AD-D9C6-46A5-AF5E-5BC899C95C9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5F0289F-36BE-4DC9-852E-6CE40709111C}" type="pres">
      <dgm:prSet presAssocID="{96C5DAD6-5902-4C14-B6FD-DF514CAB940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6DE2CC6-B3F0-4CFC-AB3C-8765D7D7C9F1}" type="pres">
      <dgm:prSet presAssocID="{9B327F56-FF44-4853-AE91-A76EB0B896AA}" presName="compNode" presStyleCnt="0"/>
      <dgm:spPr/>
    </dgm:pt>
    <dgm:pt modelId="{7FD20B66-E543-4411-91FF-05C5DC1CD468}" type="pres">
      <dgm:prSet presAssocID="{9B327F56-FF44-4853-AE91-A76EB0B896A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A81273B-2DCA-43E3-8560-26C2BBA13D66}" type="pres">
      <dgm:prSet presAssocID="{9B327F56-FF44-4853-AE91-A76EB0B896A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34C7A6-E19D-47F4-88DA-CC489FA829DC}" type="pres">
      <dgm:prSet presAssocID="{9B327F56-FF44-4853-AE91-A76EB0B896AA}" presName="invisiNode" presStyleLbl="node1" presStyleIdx="1" presStyleCnt="4"/>
      <dgm:spPr/>
    </dgm:pt>
    <dgm:pt modelId="{96B639C6-F7B5-4694-A7F0-9996B3A7A6CA}" type="pres">
      <dgm:prSet presAssocID="{9B327F56-FF44-4853-AE91-A76EB0B896A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0A3ACC4-3D32-4493-909F-E45E4872D2D3}" type="pres">
      <dgm:prSet presAssocID="{63836549-5643-484D-98A4-065B62EE47E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7294047-A371-433F-83BF-C1E276946B0B}" type="pres">
      <dgm:prSet presAssocID="{1AACB7FA-9269-4411-AD9D-E3D8D071CC2D}" presName="compNode" presStyleCnt="0"/>
      <dgm:spPr/>
    </dgm:pt>
    <dgm:pt modelId="{FC2D8968-16C9-45E9-B6D4-43139C9563B6}" type="pres">
      <dgm:prSet presAssocID="{1AACB7FA-9269-4411-AD9D-E3D8D071CC2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6578B83-6E11-4AC1-A553-BE9BFB385324}" type="pres">
      <dgm:prSet presAssocID="{1AACB7FA-9269-4411-AD9D-E3D8D071CC2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F91D72-03C9-4A74-AFAD-086643B9B6C8}" type="pres">
      <dgm:prSet presAssocID="{1AACB7FA-9269-4411-AD9D-E3D8D071CC2D}" presName="invisiNode" presStyleLbl="node1" presStyleIdx="2" presStyleCnt="4"/>
      <dgm:spPr/>
    </dgm:pt>
    <dgm:pt modelId="{3B90BF66-AA98-4A3A-A1C9-F5A515B3E41E}" type="pres">
      <dgm:prSet presAssocID="{1AACB7FA-9269-4411-AD9D-E3D8D071CC2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38B8DA6-786D-4FD6-B06C-11909B0E5B2C}" type="pres">
      <dgm:prSet presAssocID="{1BC46949-CC6D-4F34-88B4-C83BF0429E1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5F35045-3E77-4243-B504-571FEDC806A5}" type="pres">
      <dgm:prSet presAssocID="{BCA93890-3921-4658-8331-379A80D5E9A9}" presName="compNode" presStyleCnt="0"/>
      <dgm:spPr/>
    </dgm:pt>
    <dgm:pt modelId="{ADE77548-B87C-4F82-9A54-1C2537DD9C53}" type="pres">
      <dgm:prSet presAssocID="{BCA93890-3921-4658-8331-379A80D5E9A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C3C67F2-BA4C-47F6-92E7-3088C4728766}" type="pres">
      <dgm:prSet presAssocID="{BCA93890-3921-4658-8331-379A80D5E9A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F6CD3A-F71D-4F3C-B8EF-677AF90BA5AF}" type="pres">
      <dgm:prSet presAssocID="{BCA93890-3921-4658-8331-379A80D5E9A9}" presName="invisiNode" presStyleLbl="node1" presStyleIdx="3" presStyleCnt="4"/>
      <dgm:spPr/>
    </dgm:pt>
    <dgm:pt modelId="{E6F34456-3135-4D31-B0B7-61DCB7E9DF3C}" type="pres">
      <dgm:prSet presAssocID="{BCA93890-3921-4658-8331-379A80D5E9A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F976BD6-71F0-4DC6-B662-AABF89A0B272}" type="presOf" srcId="{9B327F56-FF44-4853-AE91-A76EB0B896AA}" destId="{DA81273B-2DCA-43E3-8560-26C2BBA13D66}" srcOrd="1" destOrd="0" presId="urn:microsoft.com/office/officeart/2005/8/layout/hList7"/>
    <dgm:cxn modelId="{E82BA2FF-6F91-4627-83A5-03FF13B8250B}" srcId="{5ECEF9DE-8F04-460D-B45B-A1E37846751B}" destId="{1AACB7FA-9269-4411-AD9D-E3D8D071CC2D}" srcOrd="2" destOrd="0" parTransId="{1FA06EE4-2038-46B9-98BD-9DC4694BF8F9}" sibTransId="{1BC46949-CC6D-4F34-88B4-C83BF0429E10}"/>
    <dgm:cxn modelId="{48627B2C-D98A-4EE1-BD5B-C797F99FD936}" srcId="{5ECEF9DE-8F04-460D-B45B-A1E37846751B}" destId="{9B327F56-FF44-4853-AE91-A76EB0B896AA}" srcOrd="1" destOrd="0" parTransId="{308C10E6-0A60-4C38-885B-102AC78AA078}" sibTransId="{63836549-5643-484D-98A4-065B62EE47E9}"/>
    <dgm:cxn modelId="{1DE241B2-50D5-40D6-BDF6-C8B3893F34FC}" srcId="{5ECEF9DE-8F04-460D-B45B-A1E37846751B}" destId="{BCA93890-3921-4658-8331-379A80D5E9A9}" srcOrd="3" destOrd="0" parTransId="{95C84DAA-D1D1-4540-8291-0D992445DBB2}" sibTransId="{2B66D5C5-8BF9-42AB-90D2-7108F2E9F9D2}"/>
    <dgm:cxn modelId="{FBBCAEC6-D0E7-4EC5-8749-83EBD40947E3}" type="presOf" srcId="{1AACB7FA-9269-4411-AD9D-E3D8D071CC2D}" destId="{FC2D8968-16C9-45E9-B6D4-43139C9563B6}" srcOrd="0" destOrd="0" presId="urn:microsoft.com/office/officeart/2005/8/layout/hList7"/>
    <dgm:cxn modelId="{CBEFB45A-8D2E-42B9-BBEF-7EB097E5E374}" type="presOf" srcId="{6203E1AD-D9C6-46A5-AF5E-5BC899C95C92}" destId="{064FFF66-086B-4D7D-BE78-3D618CDC044D}" srcOrd="1" destOrd="0" presId="urn:microsoft.com/office/officeart/2005/8/layout/hList7"/>
    <dgm:cxn modelId="{97052400-DB50-4BDF-9FB3-C3E749DDC4BD}" type="presOf" srcId="{96C5DAD6-5902-4C14-B6FD-DF514CAB9406}" destId="{35F0289F-36BE-4DC9-852E-6CE40709111C}" srcOrd="0" destOrd="0" presId="urn:microsoft.com/office/officeart/2005/8/layout/hList7"/>
    <dgm:cxn modelId="{7B43B069-DB84-492E-A797-C2DE11C9EF59}" srcId="{5ECEF9DE-8F04-460D-B45B-A1E37846751B}" destId="{6203E1AD-D9C6-46A5-AF5E-5BC899C95C92}" srcOrd="0" destOrd="0" parTransId="{BDB348CC-2A19-441B-B007-3CD3790990CD}" sibTransId="{96C5DAD6-5902-4C14-B6FD-DF514CAB9406}"/>
    <dgm:cxn modelId="{80A23F42-83A0-4919-A759-6A5D9FDF8DB7}" type="presOf" srcId="{63836549-5643-484D-98A4-065B62EE47E9}" destId="{30A3ACC4-3D32-4493-909F-E45E4872D2D3}" srcOrd="0" destOrd="0" presId="urn:microsoft.com/office/officeart/2005/8/layout/hList7"/>
    <dgm:cxn modelId="{4CCFEC7C-418A-4009-82E3-67ED2E907CAA}" type="presOf" srcId="{1BC46949-CC6D-4F34-88B4-C83BF0429E10}" destId="{638B8DA6-786D-4FD6-B06C-11909B0E5B2C}" srcOrd="0" destOrd="0" presId="urn:microsoft.com/office/officeart/2005/8/layout/hList7"/>
    <dgm:cxn modelId="{E3BD9090-5F9A-440F-9341-518B87A18DE9}" type="presOf" srcId="{9B327F56-FF44-4853-AE91-A76EB0B896AA}" destId="{7FD20B66-E543-4411-91FF-05C5DC1CD468}" srcOrd="0" destOrd="0" presId="urn:microsoft.com/office/officeart/2005/8/layout/hList7"/>
    <dgm:cxn modelId="{5CFF5C4A-AF90-4FD7-915E-4FC871DC50E3}" type="presOf" srcId="{BCA93890-3921-4658-8331-379A80D5E9A9}" destId="{8C3C67F2-BA4C-47F6-92E7-3088C4728766}" srcOrd="1" destOrd="0" presId="urn:microsoft.com/office/officeart/2005/8/layout/hList7"/>
    <dgm:cxn modelId="{E8C19537-6B82-4CF7-A9B1-D392D6392899}" type="presOf" srcId="{1AACB7FA-9269-4411-AD9D-E3D8D071CC2D}" destId="{56578B83-6E11-4AC1-A553-BE9BFB385324}" srcOrd="1" destOrd="0" presId="urn:microsoft.com/office/officeart/2005/8/layout/hList7"/>
    <dgm:cxn modelId="{46B6322E-4978-43BB-B88B-F992E7F2F9B8}" type="presOf" srcId="{BCA93890-3921-4658-8331-379A80D5E9A9}" destId="{ADE77548-B87C-4F82-9A54-1C2537DD9C53}" srcOrd="0" destOrd="0" presId="urn:microsoft.com/office/officeart/2005/8/layout/hList7"/>
    <dgm:cxn modelId="{00DE3442-A317-46E7-BC13-AF91311A24D8}" type="presOf" srcId="{6203E1AD-D9C6-46A5-AF5E-5BC899C95C92}" destId="{A017E9B5-03BD-42C6-AB1C-F95E81409970}" srcOrd="0" destOrd="0" presId="urn:microsoft.com/office/officeart/2005/8/layout/hList7"/>
    <dgm:cxn modelId="{8D365F42-32F9-4A4C-BF49-6D2A9AACC705}" type="presOf" srcId="{5ECEF9DE-8F04-460D-B45B-A1E37846751B}" destId="{7A6C829C-885D-4BB7-B5D2-929ABB27BFA3}" srcOrd="0" destOrd="0" presId="urn:microsoft.com/office/officeart/2005/8/layout/hList7"/>
    <dgm:cxn modelId="{9BA396ED-3F98-4D40-82CE-BF5E9365B08C}" type="presParOf" srcId="{7A6C829C-885D-4BB7-B5D2-929ABB27BFA3}" destId="{532D5874-0538-4F77-AB0F-F36695464B38}" srcOrd="0" destOrd="0" presId="urn:microsoft.com/office/officeart/2005/8/layout/hList7"/>
    <dgm:cxn modelId="{D048EC12-2CC1-4323-8AE3-0A313B380909}" type="presParOf" srcId="{7A6C829C-885D-4BB7-B5D2-929ABB27BFA3}" destId="{7CC933B5-0867-426A-8A2A-8C0CC99D912F}" srcOrd="1" destOrd="0" presId="urn:microsoft.com/office/officeart/2005/8/layout/hList7"/>
    <dgm:cxn modelId="{A8E564A3-8A54-4901-8619-0519933B6096}" type="presParOf" srcId="{7CC933B5-0867-426A-8A2A-8C0CC99D912F}" destId="{757F6F8A-0659-4A58-B454-98BE067A7851}" srcOrd="0" destOrd="0" presId="urn:microsoft.com/office/officeart/2005/8/layout/hList7"/>
    <dgm:cxn modelId="{0FA4521C-11AF-4AC6-AD8E-570BBC805946}" type="presParOf" srcId="{757F6F8A-0659-4A58-B454-98BE067A7851}" destId="{A017E9B5-03BD-42C6-AB1C-F95E81409970}" srcOrd="0" destOrd="0" presId="urn:microsoft.com/office/officeart/2005/8/layout/hList7"/>
    <dgm:cxn modelId="{9D7A5591-6661-491C-A52E-63B46D1CD1EF}" type="presParOf" srcId="{757F6F8A-0659-4A58-B454-98BE067A7851}" destId="{064FFF66-086B-4D7D-BE78-3D618CDC044D}" srcOrd="1" destOrd="0" presId="urn:microsoft.com/office/officeart/2005/8/layout/hList7"/>
    <dgm:cxn modelId="{AB6C58D6-F59C-46BA-8382-0B05D0F4F60D}" type="presParOf" srcId="{757F6F8A-0659-4A58-B454-98BE067A7851}" destId="{877C7F35-0F72-4295-BA26-299C6EFE7FE9}" srcOrd="2" destOrd="0" presId="urn:microsoft.com/office/officeart/2005/8/layout/hList7"/>
    <dgm:cxn modelId="{3F14D18B-EB58-4797-8B50-D8705FB7E01C}" type="presParOf" srcId="{757F6F8A-0659-4A58-B454-98BE067A7851}" destId="{CB091C5F-E585-4307-803A-4879B9F5DACE}" srcOrd="3" destOrd="0" presId="urn:microsoft.com/office/officeart/2005/8/layout/hList7"/>
    <dgm:cxn modelId="{C1FAADAA-19FF-4981-9290-195FE97939AC}" type="presParOf" srcId="{7CC933B5-0867-426A-8A2A-8C0CC99D912F}" destId="{35F0289F-36BE-4DC9-852E-6CE40709111C}" srcOrd="1" destOrd="0" presId="urn:microsoft.com/office/officeart/2005/8/layout/hList7"/>
    <dgm:cxn modelId="{58AD501F-DA21-435F-8D7E-88CE2BBD4A78}" type="presParOf" srcId="{7CC933B5-0867-426A-8A2A-8C0CC99D912F}" destId="{76DE2CC6-B3F0-4CFC-AB3C-8765D7D7C9F1}" srcOrd="2" destOrd="0" presId="urn:microsoft.com/office/officeart/2005/8/layout/hList7"/>
    <dgm:cxn modelId="{B29BC72E-21FD-4A2D-AA25-CF4918939C88}" type="presParOf" srcId="{76DE2CC6-B3F0-4CFC-AB3C-8765D7D7C9F1}" destId="{7FD20B66-E543-4411-91FF-05C5DC1CD468}" srcOrd="0" destOrd="0" presId="urn:microsoft.com/office/officeart/2005/8/layout/hList7"/>
    <dgm:cxn modelId="{F39B90FF-8AD7-4BF0-A25C-5D3C28EDAA84}" type="presParOf" srcId="{76DE2CC6-B3F0-4CFC-AB3C-8765D7D7C9F1}" destId="{DA81273B-2DCA-43E3-8560-26C2BBA13D66}" srcOrd="1" destOrd="0" presId="urn:microsoft.com/office/officeart/2005/8/layout/hList7"/>
    <dgm:cxn modelId="{F492F7C7-A1FE-401E-8960-EA354C362DD1}" type="presParOf" srcId="{76DE2CC6-B3F0-4CFC-AB3C-8765D7D7C9F1}" destId="{3F34C7A6-E19D-47F4-88DA-CC489FA829DC}" srcOrd="2" destOrd="0" presId="urn:microsoft.com/office/officeart/2005/8/layout/hList7"/>
    <dgm:cxn modelId="{292BDEF7-9BD3-4552-9FF5-FDBADA677596}" type="presParOf" srcId="{76DE2CC6-B3F0-4CFC-AB3C-8765D7D7C9F1}" destId="{96B639C6-F7B5-4694-A7F0-9996B3A7A6CA}" srcOrd="3" destOrd="0" presId="urn:microsoft.com/office/officeart/2005/8/layout/hList7"/>
    <dgm:cxn modelId="{F1AF1620-A31D-49B4-B5EB-4CD919A01603}" type="presParOf" srcId="{7CC933B5-0867-426A-8A2A-8C0CC99D912F}" destId="{30A3ACC4-3D32-4493-909F-E45E4872D2D3}" srcOrd="3" destOrd="0" presId="urn:microsoft.com/office/officeart/2005/8/layout/hList7"/>
    <dgm:cxn modelId="{8D7BCF78-F2F2-407C-98D8-5DB25AA92305}" type="presParOf" srcId="{7CC933B5-0867-426A-8A2A-8C0CC99D912F}" destId="{37294047-A371-433F-83BF-C1E276946B0B}" srcOrd="4" destOrd="0" presId="urn:microsoft.com/office/officeart/2005/8/layout/hList7"/>
    <dgm:cxn modelId="{F99CCE98-D321-4738-8FCB-3540BE377A20}" type="presParOf" srcId="{37294047-A371-433F-83BF-C1E276946B0B}" destId="{FC2D8968-16C9-45E9-B6D4-43139C9563B6}" srcOrd="0" destOrd="0" presId="urn:microsoft.com/office/officeart/2005/8/layout/hList7"/>
    <dgm:cxn modelId="{91CA1665-B562-4DF3-AF8A-C5535B34F7F3}" type="presParOf" srcId="{37294047-A371-433F-83BF-C1E276946B0B}" destId="{56578B83-6E11-4AC1-A553-BE9BFB385324}" srcOrd="1" destOrd="0" presId="urn:microsoft.com/office/officeart/2005/8/layout/hList7"/>
    <dgm:cxn modelId="{1C6CCA2C-43F1-42D5-9B03-440CBA5DA589}" type="presParOf" srcId="{37294047-A371-433F-83BF-C1E276946B0B}" destId="{CAF91D72-03C9-4A74-AFAD-086643B9B6C8}" srcOrd="2" destOrd="0" presId="urn:microsoft.com/office/officeart/2005/8/layout/hList7"/>
    <dgm:cxn modelId="{FB66D018-0200-4881-A0FD-4F60F2E7E7B3}" type="presParOf" srcId="{37294047-A371-433F-83BF-C1E276946B0B}" destId="{3B90BF66-AA98-4A3A-A1C9-F5A515B3E41E}" srcOrd="3" destOrd="0" presId="urn:microsoft.com/office/officeart/2005/8/layout/hList7"/>
    <dgm:cxn modelId="{25AEC991-27AC-4DCE-A5A1-0E7B8E74D862}" type="presParOf" srcId="{7CC933B5-0867-426A-8A2A-8C0CC99D912F}" destId="{638B8DA6-786D-4FD6-B06C-11909B0E5B2C}" srcOrd="5" destOrd="0" presId="urn:microsoft.com/office/officeart/2005/8/layout/hList7"/>
    <dgm:cxn modelId="{4A455227-102B-4A39-AAA3-2E4AF81E53AA}" type="presParOf" srcId="{7CC933B5-0867-426A-8A2A-8C0CC99D912F}" destId="{25F35045-3E77-4243-B504-571FEDC806A5}" srcOrd="6" destOrd="0" presId="urn:microsoft.com/office/officeart/2005/8/layout/hList7"/>
    <dgm:cxn modelId="{34F09796-8823-46E7-9CC4-4B68A46E3667}" type="presParOf" srcId="{25F35045-3E77-4243-B504-571FEDC806A5}" destId="{ADE77548-B87C-4F82-9A54-1C2537DD9C53}" srcOrd="0" destOrd="0" presId="urn:microsoft.com/office/officeart/2005/8/layout/hList7"/>
    <dgm:cxn modelId="{6C84B871-97E9-4491-B843-3B03C5E01B32}" type="presParOf" srcId="{25F35045-3E77-4243-B504-571FEDC806A5}" destId="{8C3C67F2-BA4C-47F6-92E7-3088C4728766}" srcOrd="1" destOrd="0" presId="urn:microsoft.com/office/officeart/2005/8/layout/hList7"/>
    <dgm:cxn modelId="{3A3C84FA-AFEB-4678-BDD5-A9B0E3C5AD2B}" type="presParOf" srcId="{25F35045-3E77-4243-B504-571FEDC806A5}" destId="{1BF6CD3A-F71D-4F3C-B8EF-677AF90BA5AF}" srcOrd="2" destOrd="0" presId="urn:microsoft.com/office/officeart/2005/8/layout/hList7"/>
    <dgm:cxn modelId="{30CF4379-91C4-4593-B504-0B16E423110D}" type="presParOf" srcId="{25F35045-3E77-4243-B504-571FEDC806A5}" destId="{E6F34456-3135-4D31-B0B7-61DCB7E9DF3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510C30-31AA-45FE-9039-382D11983B5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67D4DB1-E77F-4979-81CA-7EE2468D9F9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9077EE7-B443-4159-8641-92254E221285}" type="parTrans" cxnId="{4BAC2118-CD2A-42FB-8588-A0DDC23FF453}">
      <dgm:prSet/>
      <dgm:spPr/>
      <dgm:t>
        <a:bodyPr/>
        <a:lstStyle/>
        <a:p>
          <a:endParaRPr lang="zh-TW" altLang="en-US"/>
        </a:p>
      </dgm:t>
    </dgm:pt>
    <dgm:pt modelId="{848FC0CF-DD37-4AD2-8DAF-6165D86BD8FE}" type="sibTrans" cxnId="{4BAC2118-CD2A-42FB-8588-A0DDC23FF453}">
      <dgm:prSet/>
      <dgm:spPr/>
      <dgm:t>
        <a:bodyPr/>
        <a:lstStyle/>
        <a:p>
          <a:endParaRPr lang="zh-TW" altLang="en-US"/>
        </a:p>
      </dgm:t>
    </dgm:pt>
    <dgm:pt modelId="{B2C73EB5-1C14-418C-A30D-32176097936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592EC7F6-E051-46E9-8C08-533D9597CDCB}" type="parTrans" cxnId="{4AE4A463-1ED6-4A87-A51E-186229F1F84C}">
      <dgm:prSet/>
      <dgm:spPr/>
      <dgm:t>
        <a:bodyPr/>
        <a:lstStyle/>
        <a:p>
          <a:endParaRPr lang="zh-TW" altLang="en-US"/>
        </a:p>
      </dgm:t>
    </dgm:pt>
    <dgm:pt modelId="{7C1B98DB-D471-441D-84A9-1F95F1A73E65}" type="sibTrans" cxnId="{4AE4A463-1ED6-4A87-A51E-186229F1F84C}">
      <dgm:prSet/>
      <dgm:spPr/>
      <dgm:t>
        <a:bodyPr/>
        <a:lstStyle/>
        <a:p>
          <a:endParaRPr lang="zh-TW" altLang="en-US"/>
        </a:p>
      </dgm:t>
    </dgm:pt>
    <dgm:pt modelId="{7B227BFD-379D-444D-8822-A54308686C0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98EF32D-8C07-452A-BD5E-4CF181C4869C}" type="parTrans" cxnId="{D98F9118-2EFB-4655-80ED-D9A776B21996}">
      <dgm:prSet/>
      <dgm:spPr/>
      <dgm:t>
        <a:bodyPr/>
        <a:lstStyle/>
        <a:p>
          <a:endParaRPr lang="zh-TW" altLang="en-US"/>
        </a:p>
      </dgm:t>
    </dgm:pt>
    <dgm:pt modelId="{39BB575A-C7C3-459A-9AB2-7F7265F56A9A}" type="sibTrans" cxnId="{D98F9118-2EFB-4655-80ED-D9A776B21996}">
      <dgm:prSet/>
      <dgm:spPr/>
      <dgm:t>
        <a:bodyPr/>
        <a:lstStyle/>
        <a:p>
          <a:endParaRPr lang="zh-TW" altLang="en-US"/>
        </a:p>
      </dgm:t>
    </dgm:pt>
    <dgm:pt modelId="{5B881A77-09DF-4C1E-96B9-92BEEA52929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83E39C5-E3B3-40E0-85DF-749653724556}" type="parTrans" cxnId="{7FC0B3A1-DE22-4498-A257-436CB53211FF}">
      <dgm:prSet/>
      <dgm:spPr/>
      <dgm:t>
        <a:bodyPr/>
        <a:lstStyle/>
        <a:p>
          <a:endParaRPr lang="zh-TW" altLang="en-US"/>
        </a:p>
      </dgm:t>
    </dgm:pt>
    <dgm:pt modelId="{B470C07E-159A-4766-8F32-2638E778C824}" type="sibTrans" cxnId="{7FC0B3A1-DE22-4498-A257-436CB53211FF}">
      <dgm:prSet/>
      <dgm:spPr/>
      <dgm:t>
        <a:bodyPr/>
        <a:lstStyle/>
        <a:p>
          <a:endParaRPr lang="zh-TW" altLang="en-US"/>
        </a:p>
      </dgm:t>
    </dgm:pt>
    <dgm:pt modelId="{51E739A1-2C3B-4CC9-AE7A-18E0A9E4406B}" type="pres">
      <dgm:prSet presAssocID="{4B510C30-31AA-45FE-9039-382D11983B5C}" presName="rootNode" presStyleCnt="0">
        <dgm:presLayoutVars>
          <dgm:chMax/>
          <dgm:chPref/>
          <dgm:dir/>
          <dgm:animLvl val="lvl"/>
        </dgm:presLayoutVars>
      </dgm:prSet>
      <dgm:spPr/>
    </dgm:pt>
    <dgm:pt modelId="{C529751B-B373-45E8-A9D6-9BFB19505A0C}" type="pres">
      <dgm:prSet presAssocID="{E67D4DB1-E77F-4979-81CA-7EE2468D9F90}" presName="composite" presStyleCnt="0"/>
      <dgm:spPr/>
    </dgm:pt>
    <dgm:pt modelId="{A2DDED5B-B844-4DA1-9985-0D3B49340442}" type="pres">
      <dgm:prSet presAssocID="{E67D4DB1-E77F-4979-81CA-7EE2468D9F90}" presName="ParentText" presStyleLbl="node1" presStyleIdx="0" presStyleCnt="2" custScaleX="95430" custScaleY="111928">
        <dgm:presLayoutVars>
          <dgm:chMax val="1"/>
          <dgm:chPref val="1"/>
          <dgm:bulletEnabled val="1"/>
        </dgm:presLayoutVars>
      </dgm:prSet>
      <dgm:spPr/>
    </dgm:pt>
    <dgm:pt modelId="{FF6E7944-155E-4814-A081-BAB01B71A312}" type="pres">
      <dgm:prSet presAssocID="{E67D4DB1-E77F-4979-81CA-7EE2468D9F90}" presName="Image" presStyleLbl="bgImgPlace1" presStyleIdx="0" presStyleCnt="2" custLinFactNeighborX="-552" custLinFactNeighborY="143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A6A0B3-8449-4756-BDDB-6D77A960C707}" type="pres">
      <dgm:prSet presAssocID="{E67D4DB1-E77F-4979-81CA-7EE2468D9F90}" presName="ChildText" presStyleLbl="fgAcc1" presStyleIdx="0" presStyleCnt="2" custFlipHor="1" custScaleX="97066" custScaleY="75857" custLinFactNeighborX="22741" custLinFactNeighborY="-3609">
        <dgm:presLayoutVars>
          <dgm:chMax val="0"/>
          <dgm:chPref val="0"/>
          <dgm:bulletEnabled val="1"/>
        </dgm:presLayoutVars>
      </dgm:prSet>
      <dgm:spPr/>
    </dgm:pt>
    <dgm:pt modelId="{BF4899AC-2602-445B-B4D2-4FCF01215BFE}" type="pres">
      <dgm:prSet presAssocID="{848FC0CF-DD37-4AD2-8DAF-6165D86BD8FE}" presName="sibTrans" presStyleCnt="0"/>
      <dgm:spPr/>
    </dgm:pt>
    <dgm:pt modelId="{44CC1376-76CB-4F38-BCAC-68DA974EE917}" type="pres">
      <dgm:prSet presAssocID="{7B227BFD-379D-444D-8822-A54308686C0B}" presName="composite" presStyleCnt="0"/>
      <dgm:spPr/>
    </dgm:pt>
    <dgm:pt modelId="{FC3EA9C8-AA40-4123-9F31-006BE43DCBB5}" type="pres">
      <dgm:prSet presAssocID="{7B227BFD-379D-444D-8822-A54308686C0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1AC8C8A-1D6F-4C27-BA2E-D08F1C48D6AE}" type="pres">
      <dgm:prSet presAssocID="{7B227BFD-379D-444D-8822-A54308686C0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1938E8E-0AA5-4717-A4B2-9C08EA3D2218}" type="pres">
      <dgm:prSet presAssocID="{7B227BFD-379D-444D-8822-A54308686C0B}" presName="ChildText" presStyleLbl="fgAcc1" presStyleIdx="1" presStyleCnt="2" custScaleX="74364">
        <dgm:presLayoutVars>
          <dgm:chMax val="0"/>
          <dgm:chPref val="0"/>
          <dgm:bulletEnabled val="1"/>
        </dgm:presLayoutVars>
      </dgm:prSet>
      <dgm:spPr/>
    </dgm:pt>
  </dgm:ptLst>
  <dgm:cxnLst>
    <dgm:cxn modelId="{F5618F58-0478-4696-B0E0-A262B0F7D14A}" type="presOf" srcId="{4B510C30-31AA-45FE-9039-382D11983B5C}" destId="{51E739A1-2C3B-4CC9-AE7A-18E0A9E4406B}" srcOrd="0" destOrd="0" presId="urn:microsoft.com/office/officeart/2008/layout/TitledPictureBlocks"/>
    <dgm:cxn modelId="{A7AE4CD3-9F96-45DE-9531-389258A96200}" type="presOf" srcId="{5B881A77-09DF-4C1E-96B9-92BEEA52929D}" destId="{41938E8E-0AA5-4717-A4B2-9C08EA3D2218}" srcOrd="0" destOrd="0" presId="urn:microsoft.com/office/officeart/2008/layout/TitledPictureBlocks"/>
    <dgm:cxn modelId="{F5F31C60-BE44-4722-97FF-A5F580FC5006}" type="presOf" srcId="{7B227BFD-379D-444D-8822-A54308686C0B}" destId="{FC3EA9C8-AA40-4123-9F31-006BE43DCBB5}" srcOrd="0" destOrd="0" presId="urn:microsoft.com/office/officeart/2008/layout/TitledPictureBlocks"/>
    <dgm:cxn modelId="{7FC0B3A1-DE22-4498-A257-436CB53211FF}" srcId="{7B227BFD-379D-444D-8822-A54308686C0B}" destId="{5B881A77-09DF-4C1E-96B9-92BEEA52929D}" srcOrd="0" destOrd="0" parTransId="{483E39C5-E3B3-40E0-85DF-749653724556}" sibTransId="{B470C07E-159A-4766-8F32-2638E778C824}"/>
    <dgm:cxn modelId="{D98F9118-2EFB-4655-80ED-D9A776B21996}" srcId="{4B510C30-31AA-45FE-9039-382D11983B5C}" destId="{7B227BFD-379D-444D-8822-A54308686C0B}" srcOrd="1" destOrd="0" parTransId="{898EF32D-8C07-452A-BD5E-4CF181C4869C}" sibTransId="{39BB575A-C7C3-459A-9AB2-7F7265F56A9A}"/>
    <dgm:cxn modelId="{4BAC2118-CD2A-42FB-8588-A0DDC23FF453}" srcId="{4B510C30-31AA-45FE-9039-382D11983B5C}" destId="{E67D4DB1-E77F-4979-81CA-7EE2468D9F90}" srcOrd="0" destOrd="0" parTransId="{A9077EE7-B443-4159-8641-92254E221285}" sibTransId="{848FC0CF-DD37-4AD2-8DAF-6165D86BD8FE}"/>
    <dgm:cxn modelId="{837B874A-530D-4A60-A67B-84AD77328A34}" type="presOf" srcId="{B2C73EB5-1C14-418C-A30D-32176097936E}" destId="{47A6A0B3-8449-4756-BDDB-6D77A960C707}" srcOrd="0" destOrd="0" presId="urn:microsoft.com/office/officeart/2008/layout/TitledPictureBlocks"/>
    <dgm:cxn modelId="{4AE4A463-1ED6-4A87-A51E-186229F1F84C}" srcId="{E67D4DB1-E77F-4979-81CA-7EE2468D9F90}" destId="{B2C73EB5-1C14-418C-A30D-32176097936E}" srcOrd="0" destOrd="0" parTransId="{592EC7F6-E051-46E9-8C08-533D9597CDCB}" sibTransId="{7C1B98DB-D471-441D-84A9-1F95F1A73E65}"/>
    <dgm:cxn modelId="{F7BA46FE-DD36-4017-BA90-106602225D5F}" type="presOf" srcId="{E67D4DB1-E77F-4979-81CA-7EE2468D9F90}" destId="{A2DDED5B-B844-4DA1-9985-0D3B49340442}" srcOrd="0" destOrd="0" presId="urn:microsoft.com/office/officeart/2008/layout/TitledPictureBlocks"/>
    <dgm:cxn modelId="{F35D961A-600B-4F54-A3F1-D8D20CEB6CD3}" type="presParOf" srcId="{51E739A1-2C3B-4CC9-AE7A-18E0A9E4406B}" destId="{C529751B-B373-45E8-A9D6-9BFB19505A0C}" srcOrd="0" destOrd="0" presId="urn:microsoft.com/office/officeart/2008/layout/TitledPictureBlocks"/>
    <dgm:cxn modelId="{B52EBB6B-FC69-41FF-9410-C5F30CC8B612}" type="presParOf" srcId="{C529751B-B373-45E8-A9D6-9BFB19505A0C}" destId="{A2DDED5B-B844-4DA1-9985-0D3B49340442}" srcOrd="0" destOrd="0" presId="urn:microsoft.com/office/officeart/2008/layout/TitledPictureBlocks"/>
    <dgm:cxn modelId="{051C1256-3446-44D5-9664-5230C2DC176B}" type="presParOf" srcId="{C529751B-B373-45E8-A9D6-9BFB19505A0C}" destId="{FF6E7944-155E-4814-A081-BAB01B71A312}" srcOrd="1" destOrd="0" presId="urn:microsoft.com/office/officeart/2008/layout/TitledPictureBlocks"/>
    <dgm:cxn modelId="{1B6FAC09-4F1D-418C-91D3-3BB4BD9E96CD}" type="presParOf" srcId="{C529751B-B373-45E8-A9D6-9BFB19505A0C}" destId="{47A6A0B3-8449-4756-BDDB-6D77A960C707}" srcOrd="2" destOrd="0" presId="urn:microsoft.com/office/officeart/2008/layout/TitledPictureBlocks"/>
    <dgm:cxn modelId="{D7840359-715E-447E-8A96-64B6F999413B}" type="presParOf" srcId="{51E739A1-2C3B-4CC9-AE7A-18E0A9E4406B}" destId="{BF4899AC-2602-445B-B4D2-4FCF01215BFE}" srcOrd="1" destOrd="0" presId="urn:microsoft.com/office/officeart/2008/layout/TitledPictureBlocks"/>
    <dgm:cxn modelId="{A677CE43-0165-4B9B-B91C-9A233A0D1244}" type="presParOf" srcId="{51E739A1-2C3B-4CC9-AE7A-18E0A9E4406B}" destId="{44CC1376-76CB-4F38-BCAC-68DA974EE917}" srcOrd="2" destOrd="0" presId="urn:microsoft.com/office/officeart/2008/layout/TitledPictureBlocks"/>
    <dgm:cxn modelId="{D2F2B0A4-9900-41DB-BEC8-B6373489B2BD}" type="presParOf" srcId="{44CC1376-76CB-4F38-BCAC-68DA974EE917}" destId="{FC3EA9C8-AA40-4123-9F31-006BE43DCBB5}" srcOrd="0" destOrd="0" presId="urn:microsoft.com/office/officeart/2008/layout/TitledPictureBlocks"/>
    <dgm:cxn modelId="{FADDCAA6-5041-4085-81F6-A9C163564BB6}" type="presParOf" srcId="{44CC1376-76CB-4F38-BCAC-68DA974EE917}" destId="{21AC8C8A-1D6F-4C27-BA2E-D08F1C48D6AE}" srcOrd="1" destOrd="0" presId="urn:microsoft.com/office/officeart/2008/layout/TitledPictureBlocks"/>
    <dgm:cxn modelId="{2E1F05F0-99C6-4BEE-9302-38E0BBE8A562}" type="presParOf" srcId="{44CC1376-76CB-4F38-BCAC-68DA974EE917}" destId="{41938E8E-0AA5-4717-A4B2-9C08EA3D221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CDAD11-1C83-4FC0-9045-388985E9B24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6168580-4CB3-41A0-A053-3FACAF21E258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4FB8CAC1-9964-46E2-86DE-A68B623C8912}" type="parTrans" cxnId="{807D08BB-5721-4F7F-8CE4-737096685452}">
      <dgm:prSet/>
      <dgm:spPr/>
      <dgm:t>
        <a:bodyPr/>
        <a:lstStyle/>
        <a:p>
          <a:endParaRPr lang="zh-TW" altLang="en-US"/>
        </a:p>
      </dgm:t>
    </dgm:pt>
    <dgm:pt modelId="{90AB96A9-B073-49DB-8182-C6C705B4E333}" type="sibTrans" cxnId="{807D08BB-5721-4F7F-8CE4-737096685452}">
      <dgm:prSet/>
      <dgm:spPr/>
      <dgm:t>
        <a:bodyPr/>
        <a:lstStyle/>
        <a:p>
          <a:endParaRPr lang="zh-TW" altLang="en-US"/>
        </a:p>
      </dgm:t>
    </dgm:pt>
    <dgm:pt modelId="{2DD867ED-1D44-4A38-AC3A-4959A7AD0DB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B3DF6BF-EC4D-4C40-94FB-F8AD82345CD9}" type="parTrans" cxnId="{DB85E1A1-217F-4951-88EB-AFC5E7101D0B}">
      <dgm:prSet/>
      <dgm:spPr/>
      <dgm:t>
        <a:bodyPr/>
        <a:lstStyle/>
        <a:p>
          <a:endParaRPr lang="zh-TW" altLang="en-US"/>
        </a:p>
      </dgm:t>
    </dgm:pt>
    <dgm:pt modelId="{EAE405BB-4B24-4BC9-B8F6-845227BD0D93}" type="sibTrans" cxnId="{DB85E1A1-217F-4951-88EB-AFC5E7101D0B}">
      <dgm:prSet/>
      <dgm:spPr/>
      <dgm:t>
        <a:bodyPr/>
        <a:lstStyle/>
        <a:p>
          <a:endParaRPr lang="zh-TW" altLang="en-US"/>
        </a:p>
      </dgm:t>
    </dgm:pt>
    <dgm:pt modelId="{11604321-5CAC-4458-9BC3-82C4B57948B5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130DE5E7-8FCF-471C-A0E0-7025FE61B141}" type="parTrans" cxnId="{F20AAFDC-030B-42F1-9A2A-B10BA95074AE}">
      <dgm:prSet/>
      <dgm:spPr/>
      <dgm:t>
        <a:bodyPr/>
        <a:lstStyle/>
        <a:p>
          <a:endParaRPr lang="zh-TW" altLang="en-US"/>
        </a:p>
      </dgm:t>
    </dgm:pt>
    <dgm:pt modelId="{663E22DC-C9CB-4380-BE6F-DC9A310F1030}" type="sibTrans" cxnId="{F20AAFDC-030B-42F1-9A2A-B10BA95074AE}">
      <dgm:prSet/>
      <dgm:spPr/>
      <dgm:t>
        <a:bodyPr/>
        <a:lstStyle/>
        <a:p>
          <a:endParaRPr lang="zh-TW" altLang="en-US"/>
        </a:p>
      </dgm:t>
    </dgm:pt>
    <dgm:pt modelId="{75C2653F-3809-48B1-AE28-61B3EB3CB4BD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防疫小測驗</a:t>
          </a:r>
          <a:endParaRPr lang="zh-TW" dirty="0"/>
        </a:p>
      </dgm:t>
    </dgm:pt>
    <dgm:pt modelId="{34EE9CCA-DB0D-42EA-81DE-E00B0145D650}" type="parTrans" cxnId="{1846CF91-1744-4E91-A30B-FAD2A30402F4}">
      <dgm:prSet/>
      <dgm:spPr/>
      <dgm:t>
        <a:bodyPr/>
        <a:lstStyle/>
        <a:p>
          <a:endParaRPr lang="zh-TW" altLang="en-US"/>
        </a:p>
      </dgm:t>
    </dgm:pt>
    <dgm:pt modelId="{8710A600-3E96-4BD2-97EA-C306D39AD382}" type="sibTrans" cxnId="{1846CF91-1744-4E91-A30B-FAD2A30402F4}">
      <dgm:prSet/>
      <dgm:spPr/>
      <dgm:t>
        <a:bodyPr/>
        <a:lstStyle/>
        <a:p>
          <a:endParaRPr lang="zh-TW" altLang="en-US"/>
        </a:p>
      </dgm:t>
    </dgm:pt>
    <dgm:pt modelId="{A9328CE5-F3BD-45CB-B9DC-2E99CFABE39C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87F4F9EC-421C-4C07-8025-0F147091CCF7}" type="parTrans" cxnId="{199B675C-292B-40B4-929B-3BF408C3CDEF}">
      <dgm:prSet/>
      <dgm:spPr/>
      <dgm:t>
        <a:bodyPr/>
        <a:lstStyle/>
        <a:p>
          <a:endParaRPr lang="zh-TW" altLang="en-US"/>
        </a:p>
      </dgm:t>
    </dgm:pt>
    <dgm:pt modelId="{AAF0E2CE-1AF5-41C4-BE68-E723FE0A6F0A}" type="sibTrans" cxnId="{199B675C-292B-40B4-929B-3BF408C3CDEF}">
      <dgm:prSet/>
      <dgm:spPr/>
      <dgm:t>
        <a:bodyPr/>
        <a:lstStyle/>
        <a:p>
          <a:endParaRPr lang="zh-TW" altLang="en-US"/>
        </a:p>
      </dgm:t>
    </dgm:pt>
    <dgm:pt modelId="{7CE4E5D9-559F-4D4E-ADBA-A0BAC064B7E8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5268734D-C587-48A1-9CE6-108FD2B5A48E}" type="parTrans" cxnId="{E9FB6E41-1B40-4CE4-AE68-7A48DB87CE8B}">
      <dgm:prSet/>
      <dgm:spPr/>
      <dgm:t>
        <a:bodyPr/>
        <a:lstStyle/>
        <a:p>
          <a:endParaRPr lang="zh-TW" altLang="en-US"/>
        </a:p>
      </dgm:t>
    </dgm:pt>
    <dgm:pt modelId="{CE0C53FB-C16E-4780-9069-2C4B08E255AB}" type="sibTrans" cxnId="{E9FB6E41-1B40-4CE4-AE68-7A48DB87CE8B}">
      <dgm:prSet/>
      <dgm:spPr/>
      <dgm:t>
        <a:bodyPr/>
        <a:lstStyle/>
        <a:p>
          <a:endParaRPr lang="zh-TW" altLang="en-US"/>
        </a:p>
      </dgm:t>
    </dgm:pt>
    <dgm:pt modelId="{4C209168-DC12-454A-BD17-038F20AEB57F}">
      <dgm:prSet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3"/>
            </a:rPr>
            <a:t>防疫影片：</a:t>
          </a:r>
          <a:endParaRPr lang="zh-TW" altLang="en-US" dirty="0"/>
        </a:p>
      </dgm:t>
    </dgm:pt>
    <dgm:pt modelId="{60BCA053-3964-45CA-9DBB-63340A405EDD}" type="sibTrans" cxnId="{021CA279-1DE3-48E3-B54E-E968EEE7127A}">
      <dgm:prSet/>
      <dgm:spPr/>
    </dgm:pt>
    <dgm:pt modelId="{15C87945-DC78-432F-B817-BAF0B7F6FB2C}" type="parTrans" cxnId="{021CA279-1DE3-48E3-B54E-E968EEE7127A}">
      <dgm:prSet/>
      <dgm:spPr/>
    </dgm:pt>
    <dgm:pt modelId="{67C471D6-92C2-4876-A9AF-6E9751989F04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692F6286-C9D1-4BFA-801E-478890926959}" type="parTrans" cxnId="{8A1F5C9A-17D9-4E77-BBC3-4C16C88059AE}">
      <dgm:prSet/>
      <dgm:spPr/>
      <dgm:t>
        <a:bodyPr/>
        <a:lstStyle/>
        <a:p>
          <a:endParaRPr lang="zh-TW" altLang="en-US"/>
        </a:p>
      </dgm:t>
    </dgm:pt>
    <dgm:pt modelId="{7ADFE055-A148-4EF6-9386-1D13C38B87E6}" type="sibTrans" cxnId="{8A1F5C9A-17D9-4E77-BBC3-4C16C88059AE}">
      <dgm:prSet/>
      <dgm:spPr/>
      <dgm:t>
        <a:bodyPr/>
        <a:lstStyle/>
        <a:p>
          <a:endParaRPr lang="zh-TW" altLang="en-US"/>
        </a:p>
      </dgm:t>
    </dgm:pt>
    <dgm:pt modelId="{D4577795-7001-4EDD-BF93-6052B754223A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8A68A5CE-11FA-42A2-95E5-B09D25D58310}" type="parTrans" cxnId="{80733A59-91C8-426E-BDD7-53AEE8994B65}">
      <dgm:prSet/>
      <dgm:spPr/>
      <dgm:t>
        <a:bodyPr/>
        <a:lstStyle/>
        <a:p>
          <a:endParaRPr lang="zh-TW" altLang="en-US"/>
        </a:p>
      </dgm:t>
    </dgm:pt>
    <dgm:pt modelId="{AEE315D5-163E-4C1D-A03E-867100EFB354}" type="sibTrans" cxnId="{80733A59-91C8-426E-BDD7-53AEE8994B65}">
      <dgm:prSet/>
      <dgm:spPr/>
      <dgm:t>
        <a:bodyPr/>
        <a:lstStyle/>
        <a:p>
          <a:endParaRPr lang="zh-TW" altLang="en-US"/>
        </a:p>
      </dgm:t>
    </dgm:pt>
    <dgm:pt modelId="{45D3553C-D57D-4B29-B84D-ABFA87DB8B20}" type="pres">
      <dgm:prSet presAssocID="{8FCDAD11-1C83-4FC0-9045-388985E9B24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D0F2D95-EBD6-41E3-AB49-7427B4D6A90D}" type="pres">
      <dgm:prSet presAssocID="{8FCDAD11-1C83-4FC0-9045-388985E9B243}" presName="cycle" presStyleCnt="0"/>
      <dgm:spPr/>
    </dgm:pt>
    <dgm:pt modelId="{4194FB31-526D-45FA-847D-7989D5CCA767}" type="pres">
      <dgm:prSet presAssocID="{8FCDAD11-1C83-4FC0-9045-388985E9B243}" presName="centerShape" presStyleCnt="0"/>
      <dgm:spPr/>
    </dgm:pt>
    <dgm:pt modelId="{909ECB8A-9E65-4087-A7C2-F7BFABE30B79}" type="pres">
      <dgm:prSet presAssocID="{8FCDAD11-1C83-4FC0-9045-388985E9B243}" presName="connSite" presStyleLbl="node1" presStyleIdx="0" presStyleCnt="4"/>
      <dgm:spPr/>
    </dgm:pt>
    <dgm:pt modelId="{F4C149F9-808F-4E49-906A-D2A6A4C9664F}" type="pres">
      <dgm:prSet presAssocID="{8FCDAD11-1C83-4FC0-9045-388985E9B243}" presName="visible" presStyleLbl="node1" presStyleIdx="0" presStyleCnt="4" custLinFactNeighborX="401" custLinFactNeighborY="-767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75A09E5-2BA1-4AF5-8F30-9D1090713342}" type="pres">
      <dgm:prSet presAssocID="{4FB8CAC1-9964-46E2-86DE-A68B623C8912}" presName="Name25" presStyleLbl="parChTrans1D1" presStyleIdx="0" presStyleCnt="3"/>
      <dgm:spPr/>
    </dgm:pt>
    <dgm:pt modelId="{C768DDCC-B226-4BD8-BA2C-1803325F4F4E}" type="pres">
      <dgm:prSet presAssocID="{16168580-4CB3-41A0-A053-3FACAF21E258}" presName="node" presStyleCnt="0"/>
      <dgm:spPr/>
    </dgm:pt>
    <dgm:pt modelId="{4C296A91-13ED-4081-9706-2F571E81F57D}" type="pres">
      <dgm:prSet presAssocID="{16168580-4CB3-41A0-A053-3FACAF21E258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1B41739D-9724-42B1-87FE-84E95938665E}" type="pres">
      <dgm:prSet presAssocID="{16168580-4CB3-41A0-A053-3FACAF21E258}" presName="childNode" presStyleLbl="revTx" presStyleIdx="0" presStyleCnt="3">
        <dgm:presLayoutVars>
          <dgm:bulletEnabled val="1"/>
        </dgm:presLayoutVars>
      </dgm:prSet>
      <dgm:spPr/>
    </dgm:pt>
    <dgm:pt modelId="{376123AF-6ECF-4BBF-90A3-AE7C83484DD6}" type="pres">
      <dgm:prSet presAssocID="{34EE9CCA-DB0D-42EA-81DE-E00B0145D650}" presName="Name25" presStyleLbl="parChTrans1D1" presStyleIdx="1" presStyleCnt="3"/>
      <dgm:spPr/>
    </dgm:pt>
    <dgm:pt modelId="{F5CAFC46-43D1-42AC-951E-D1681D7E52B8}" type="pres">
      <dgm:prSet presAssocID="{75C2653F-3809-48B1-AE28-61B3EB3CB4BD}" presName="node" presStyleCnt="0"/>
      <dgm:spPr/>
    </dgm:pt>
    <dgm:pt modelId="{27427B3C-608F-4F71-A1E4-6E7AF164F215}" type="pres">
      <dgm:prSet presAssocID="{75C2653F-3809-48B1-AE28-61B3EB3CB4B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715BC82-7500-4A52-AB42-143DD4A0A7FF}" type="pres">
      <dgm:prSet presAssocID="{75C2653F-3809-48B1-AE28-61B3EB3CB4BD}" presName="childNode" presStyleLbl="revTx" presStyleIdx="1" presStyleCnt="3">
        <dgm:presLayoutVars>
          <dgm:bulletEnabled val="1"/>
        </dgm:presLayoutVars>
      </dgm:prSet>
      <dgm:spPr/>
    </dgm:pt>
    <dgm:pt modelId="{EE031274-A425-43A7-8DAA-D732F2345859}" type="pres">
      <dgm:prSet presAssocID="{15C87945-DC78-432F-B817-BAF0B7F6FB2C}" presName="Name25" presStyleLbl="parChTrans1D1" presStyleIdx="2" presStyleCnt="3"/>
      <dgm:spPr/>
    </dgm:pt>
    <dgm:pt modelId="{40001E43-AEE9-4848-BBCB-CBC3D4C335D1}" type="pres">
      <dgm:prSet presAssocID="{4C209168-DC12-454A-BD17-038F20AEB57F}" presName="node" presStyleCnt="0"/>
      <dgm:spPr/>
    </dgm:pt>
    <dgm:pt modelId="{8FF1E6D5-57B9-492B-8A4B-CB46E596DA13}" type="pres">
      <dgm:prSet presAssocID="{4C209168-DC12-454A-BD17-038F20AEB57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2762B4-CFE8-4C39-8CA9-FA19B1C9188C}" type="pres">
      <dgm:prSet presAssocID="{4C209168-DC12-454A-BD17-038F20AEB57F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DB85E1A1-217F-4951-88EB-AFC5E7101D0B}" srcId="{16168580-4CB3-41A0-A053-3FACAF21E258}" destId="{2DD867ED-1D44-4A38-AC3A-4959A7AD0DB2}" srcOrd="0" destOrd="0" parTransId="{7B3DF6BF-EC4D-4C40-94FB-F8AD82345CD9}" sibTransId="{EAE405BB-4B24-4BC9-B8F6-845227BD0D93}"/>
    <dgm:cxn modelId="{F074E211-6CC2-4D7F-8D44-E8862C004DC6}" type="presOf" srcId="{75C2653F-3809-48B1-AE28-61B3EB3CB4BD}" destId="{27427B3C-608F-4F71-A1E4-6E7AF164F215}" srcOrd="0" destOrd="0" presId="urn:microsoft.com/office/officeart/2005/8/layout/radial2"/>
    <dgm:cxn modelId="{3D1CD6FC-DF3D-430B-BFA5-6097AE8C551C}" type="presOf" srcId="{4FB8CAC1-9964-46E2-86DE-A68B623C8912}" destId="{B75A09E5-2BA1-4AF5-8F30-9D1090713342}" srcOrd="0" destOrd="0" presId="urn:microsoft.com/office/officeart/2005/8/layout/radial2"/>
    <dgm:cxn modelId="{F20AAFDC-030B-42F1-9A2A-B10BA95074AE}" srcId="{16168580-4CB3-41A0-A053-3FACAF21E258}" destId="{11604321-5CAC-4458-9BC3-82C4B57948B5}" srcOrd="1" destOrd="0" parTransId="{130DE5E7-8FCF-471C-A0E0-7025FE61B141}" sibTransId="{663E22DC-C9CB-4380-BE6F-DC9A310F1030}"/>
    <dgm:cxn modelId="{3A7E65F3-D31C-4C66-93BA-4FF1EB314604}" type="presOf" srcId="{A9328CE5-F3BD-45CB-B9DC-2E99CFABE39C}" destId="{4715BC82-7500-4A52-AB42-143DD4A0A7FF}" srcOrd="0" destOrd="0" presId="urn:microsoft.com/office/officeart/2005/8/layout/radial2"/>
    <dgm:cxn modelId="{807D08BB-5721-4F7F-8CE4-737096685452}" srcId="{8FCDAD11-1C83-4FC0-9045-388985E9B243}" destId="{16168580-4CB3-41A0-A053-3FACAF21E258}" srcOrd="0" destOrd="0" parTransId="{4FB8CAC1-9964-46E2-86DE-A68B623C8912}" sibTransId="{90AB96A9-B073-49DB-8182-C6C705B4E333}"/>
    <dgm:cxn modelId="{E9FB6E41-1B40-4CE4-AE68-7A48DB87CE8B}" srcId="{75C2653F-3809-48B1-AE28-61B3EB3CB4BD}" destId="{7CE4E5D9-559F-4D4E-ADBA-A0BAC064B7E8}" srcOrd="1" destOrd="0" parTransId="{5268734D-C587-48A1-9CE6-108FD2B5A48E}" sibTransId="{CE0C53FB-C16E-4780-9069-2C4B08E255AB}"/>
    <dgm:cxn modelId="{D35F3AD7-20EA-4BF9-80F9-956BEC92336C}" type="presOf" srcId="{D4577795-7001-4EDD-BF93-6052B754223A}" destId="{B02762B4-CFE8-4C39-8CA9-FA19B1C9188C}" srcOrd="0" destOrd="1" presId="urn:microsoft.com/office/officeart/2005/8/layout/radial2"/>
    <dgm:cxn modelId="{509F4199-5A62-4100-A300-79333F743856}" type="presOf" srcId="{4C209168-DC12-454A-BD17-038F20AEB57F}" destId="{8FF1E6D5-57B9-492B-8A4B-CB46E596DA13}" srcOrd="0" destOrd="0" presId="urn:microsoft.com/office/officeart/2005/8/layout/radial2"/>
    <dgm:cxn modelId="{CB578D7A-C38A-4CDE-B1F4-6114FB3D88AE}" type="presOf" srcId="{8FCDAD11-1C83-4FC0-9045-388985E9B243}" destId="{45D3553C-D57D-4B29-B84D-ABFA87DB8B20}" srcOrd="0" destOrd="0" presId="urn:microsoft.com/office/officeart/2005/8/layout/radial2"/>
    <dgm:cxn modelId="{B8236577-F6AC-4DFA-A383-806ECBCF7A07}" type="presOf" srcId="{2DD867ED-1D44-4A38-AC3A-4959A7AD0DB2}" destId="{1B41739D-9724-42B1-87FE-84E95938665E}" srcOrd="0" destOrd="0" presId="urn:microsoft.com/office/officeart/2005/8/layout/radial2"/>
    <dgm:cxn modelId="{021CA279-1DE3-48E3-B54E-E968EEE7127A}" srcId="{8FCDAD11-1C83-4FC0-9045-388985E9B243}" destId="{4C209168-DC12-454A-BD17-038F20AEB57F}" srcOrd="2" destOrd="0" parTransId="{15C87945-DC78-432F-B817-BAF0B7F6FB2C}" sibTransId="{60BCA053-3964-45CA-9DBB-63340A405EDD}"/>
    <dgm:cxn modelId="{199B675C-292B-40B4-929B-3BF408C3CDEF}" srcId="{75C2653F-3809-48B1-AE28-61B3EB3CB4BD}" destId="{A9328CE5-F3BD-45CB-B9DC-2E99CFABE39C}" srcOrd="0" destOrd="0" parTransId="{87F4F9EC-421C-4C07-8025-0F147091CCF7}" sibTransId="{AAF0E2CE-1AF5-41C4-BE68-E723FE0A6F0A}"/>
    <dgm:cxn modelId="{4F4C3922-AB8A-4CCD-AC0E-45B10BD66930}" type="presOf" srcId="{7CE4E5D9-559F-4D4E-ADBA-A0BAC064B7E8}" destId="{4715BC82-7500-4A52-AB42-143DD4A0A7FF}" srcOrd="0" destOrd="1" presId="urn:microsoft.com/office/officeart/2005/8/layout/radial2"/>
    <dgm:cxn modelId="{10BC3459-65F9-4AA9-B481-82A7CBBBE17B}" type="presOf" srcId="{67C471D6-92C2-4876-A9AF-6E9751989F04}" destId="{B02762B4-CFE8-4C39-8CA9-FA19B1C9188C}" srcOrd="0" destOrd="0" presId="urn:microsoft.com/office/officeart/2005/8/layout/radial2"/>
    <dgm:cxn modelId="{1DBA8695-0269-4232-A6D6-C9C306F2D1A5}" type="presOf" srcId="{16168580-4CB3-41A0-A053-3FACAF21E258}" destId="{4C296A91-13ED-4081-9706-2F571E81F57D}" srcOrd="0" destOrd="0" presId="urn:microsoft.com/office/officeart/2005/8/layout/radial2"/>
    <dgm:cxn modelId="{80733A59-91C8-426E-BDD7-53AEE8994B65}" srcId="{4C209168-DC12-454A-BD17-038F20AEB57F}" destId="{D4577795-7001-4EDD-BF93-6052B754223A}" srcOrd="1" destOrd="0" parTransId="{8A68A5CE-11FA-42A2-95E5-B09D25D58310}" sibTransId="{AEE315D5-163E-4C1D-A03E-867100EFB354}"/>
    <dgm:cxn modelId="{127DFFF1-6279-44D0-8BA1-5FFB251C800F}" type="presOf" srcId="{15C87945-DC78-432F-B817-BAF0B7F6FB2C}" destId="{EE031274-A425-43A7-8DAA-D732F2345859}" srcOrd="0" destOrd="0" presId="urn:microsoft.com/office/officeart/2005/8/layout/radial2"/>
    <dgm:cxn modelId="{BA3651FB-08A5-4123-A725-055D6988949E}" type="presOf" srcId="{34EE9CCA-DB0D-42EA-81DE-E00B0145D650}" destId="{376123AF-6ECF-4BBF-90A3-AE7C83484DD6}" srcOrd="0" destOrd="0" presId="urn:microsoft.com/office/officeart/2005/8/layout/radial2"/>
    <dgm:cxn modelId="{C785AB52-6713-4E6B-87BD-1BBCDAA34057}" type="presOf" srcId="{11604321-5CAC-4458-9BC3-82C4B57948B5}" destId="{1B41739D-9724-42B1-87FE-84E95938665E}" srcOrd="0" destOrd="1" presId="urn:microsoft.com/office/officeart/2005/8/layout/radial2"/>
    <dgm:cxn modelId="{8A1F5C9A-17D9-4E77-BBC3-4C16C88059AE}" srcId="{4C209168-DC12-454A-BD17-038F20AEB57F}" destId="{67C471D6-92C2-4876-A9AF-6E9751989F04}" srcOrd="0" destOrd="0" parTransId="{692F6286-C9D1-4BFA-801E-478890926959}" sibTransId="{7ADFE055-A148-4EF6-9386-1D13C38B87E6}"/>
    <dgm:cxn modelId="{1846CF91-1744-4E91-A30B-FAD2A30402F4}" srcId="{8FCDAD11-1C83-4FC0-9045-388985E9B243}" destId="{75C2653F-3809-48B1-AE28-61B3EB3CB4BD}" srcOrd="1" destOrd="0" parTransId="{34EE9CCA-DB0D-42EA-81DE-E00B0145D650}" sibTransId="{8710A600-3E96-4BD2-97EA-C306D39AD382}"/>
    <dgm:cxn modelId="{4B3D8892-50F5-4A19-952E-C473A8800498}" type="presParOf" srcId="{45D3553C-D57D-4B29-B84D-ABFA87DB8B20}" destId="{AD0F2D95-EBD6-41E3-AB49-7427B4D6A90D}" srcOrd="0" destOrd="0" presId="urn:microsoft.com/office/officeart/2005/8/layout/radial2"/>
    <dgm:cxn modelId="{3C22F38A-DBDA-4A04-9E3C-BA75B5AFCC8A}" type="presParOf" srcId="{AD0F2D95-EBD6-41E3-AB49-7427B4D6A90D}" destId="{4194FB31-526D-45FA-847D-7989D5CCA767}" srcOrd="0" destOrd="0" presId="urn:microsoft.com/office/officeart/2005/8/layout/radial2"/>
    <dgm:cxn modelId="{EA9AE008-9445-4228-8D8F-84AF53F2C058}" type="presParOf" srcId="{4194FB31-526D-45FA-847D-7989D5CCA767}" destId="{909ECB8A-9E65-4087-A7C2-F7BFABE30B79}" srcOrd="0" destOrd="0" presId="urn:microsoft.com/office/officeart/2005/8/layout/radial2"/>
    <dgm:cxn modelId="{B64CD6C7-7CF2-4996-B099-5CCF07F32FB2}" type="presParOf" srcId="{4194FB31-526D-45FA-847D-7989D5CCA767}" destId="{F4C149F9-808F-4E49-906A-D2A6A4C9664F}" srcOrd="1" destOrd="0" presId="urn:microsoft.com/office/officeart/2005/8/layout/radial2"/>
    <dgm:cxn modelId="{BDE205B0-DCD5-4B44-BAB8-B7AD4C753BF1}" type="presParOf" srcId="{AD0F2D95-EBD6-41E3-AB49-7427B4D6A90D}" destId="{B75A09E5-2BA1-4AF5-8F30-9D1090713342}" srcOrd="1" destOrd="0" presId="urn:microsoft.com/office/officeart/2005/8/layout/radial2"/>
    <dgm:cxn modelId="{A6127219-7A14-4B90-BC1E-3142F3DDB8A4}" type="presParOf" srcId="{AD0F2D95-EBD6-41E3-AB49-7427B4D6A90D}" destId="{C768DDCC-B226-4BD8-BA2C-1803325F4F4E}" srcOrd="2" destOrd="0" presId="urn:microsoft.com/office/officeart/2005/8/layout/radial2"/>
    <dgm:cxn modelId="{B04459E1-E749-4FDD-89D7-AEB2288A27E8}" type="presParOf" srcId="{C768DDCC-B226-4BD8-BA2C-1803325F4F4E}" destId="{4C296A91-13ED-4081-9706-2F571E81F57D}" srcOrd="0" destOrd="0" presId="urn:microsoft.com/office/officeart/2005/8/layout/radial2"/>
    <dgm:cxn modelId="{C93B4E50-A174-4F12-9DA9-6EB3D0D6A5C3}" type="presParOf" srcId="{C768DDCC-B226-4BD8-BA2C-1803325F4F4E}" destId="{1B41739D-9724-42B1-87FE-84E95938665E}" srcOrd="1" destOrd="0" presId="urn:microsoft.com/office/officeart/2005/8/layout/radial2"/>
    <dgm:cxn modelId="{27B3B171-545A-49CF-9ECD-0B1108BBD81A}" type="presParOf" srcId="{AD0F2D95-EBD6-41E3-AB49-7427B4D6A90D}" destId="{376123AF-6ECF-4BBF-90A3-AE7C83484DD6}" srcOrd="3" destOrd="0" presId="urn:microsoft.com/office/officeart/2005/8/layout/radial2"/>
    <dgm:cxn modelId="{4BFDE6A5-1E11-4BC7-988F-7EA70CEB8705}" type="presParOf" srcId="{AD0F2D95-EBD6-41E3-AB49-7427B4D6A90D}" destId="{F5CAFC46-43D1-42AC-951E-D1681D7E52B8}" srcOrd="4" destOrd="0" presId="urn:microsoft.com/office/officeart/2005/8/layout/radial2"/>
    <dgm:cxn modelId="{BF5CC374-B605-4ACC-8D18-0644E3D5C381}" type="presParOf" srcId="{F5CAFC46-43D1-42AC-951E-D1681D7E52B8}" destId="{27427B3C-608F-4F71-A1E4-6E7AF164F215}" srcOrd="0" destOrd="0" presId="urn:microsoft.com/office/officeart/2005/8/layout/radial2"/>
    <dgm:cxn modelId="{A7243AF5-9A38-411F-A2A6-EB6443D47016}" type="presParOf" srcId="{F5CAFC46-43D1-42AC-951E-D1681D7E52B8}" destId="{4715BC82-7500-4A52-AB42-143DD4A0A7FF}" srcOrd="1" destOrd="0" presId="urn:microsoft.com/office/officeart/2005/8/layout/radial2"/>
    <dgm:cxn modelId="{DAEDE9C3-8BDA-4356-A9FC-1B7BE4C778D1}" type="presParOf" srcId="{AD0F2D95-EBD6-41E3-AB49-7427B4D6A90D}" destId="{EE031274-A425-43A7-8DAA-D732F2345859}" srcOrd="5" destOrd="0" presId="urn:microsoft.com/office/officeart/2005/8/layout/radial2"/>
    <dgm:cxn modelId="{A8152813-AA76-4C7F-8B14-516088D823E1}" type="presParOf" srcId="{AD0F2D95-EBD6-41E3-AB49-7427B4D6A90D}" destId="{40001E43-AEE9-4848-BBCB-CBC3D4C335D1}" srcOrd="6" destOrd="0" presId="urn:microsoft.com/office/officeart/2005/8/layout/radial2"/>
    <dgm:cxn modelId="{311EAA0F-C211-42A6-8341-12C1B84C429E}" type="presParOf" srcId="{40001E43-AEE9-4848-BBCB-CBC3D4C335D1}" destId="{8FF1E6D5-57B9-492B-8A4B-CB46E596DA13}" srcOrd="0" destOrd="0" presId="urn:microsoft.com/office/officeart/2005/8/layout/radial2"/>
    <dgm:cxn modelId="{449538C0-D07C-4509-B762-3DD5AAEBDBC0}" type="presParOf" srcId="{40001E43-AEE9-4848-BBCB-CBC3D4C335D1}" destId="{B02762B4-CFE8-4C39-8CA9-FA19B1C9188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7E9B5-03BD-42C6-AB1C-F95E8140997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雙手肥皂清潔，搓洗</a:t>
          </a:r>
          <a:r>
            <a:rPr lang="en-US" sz="26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40~60</a:t>
          </a:r>
          <a:r>
            <a:rPr lang="zh-TW" sz="26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秒</a:t>
          </a:r>
          <a:endParaRPr lang="zh-TW" sz="26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1918" y="1810385"/>
        <a:ext cx="2011188" cy="1810385"/>
      </dsp:txXfrm>
    </dsp:sp>
    <dsp:sp modelId="{CB091C5F-E585-4307-803A-4879B9F5DAC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20B66-E543-4411-91FF-05C5DC1CD46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海報體" panose="020B0609010101010101" pitchFamily="49" charset="-120"/>
              <a:ea typeface="文鼎海報體" panose="020B0609010101010101" pitchFamily="49" charset="-120"/>
            </a:rPr>
            <a:t>口罩要遮住口鼻、蓋住下巴  </a:t>
          </a:r>
          <a:endParaRPr lang="zh-TW" sz="2600" kern="1200" dirty="0">
            <a:latin typeface="文鼎海報體" panose="020B0609010101010101" pitchFamily="49" charset="-120"/>
            <a:ea typeface="文鼎海報體" panose="020B0609010101010101" pitchFamily="49" charset="-120"/>
          </a:endParaRPr>
        </a:p>
      </dsp:txBody>
      <dsp:txXfrm>
        <a:off x="2073443" y="1810385"/>
        <a:ext cx="2011188" cy="1810385"/>
      </dsp:txXfrm>
    </dsp:sp>
    <dsp:sp modelId="{96B639C6-F7B5-4694-A7F0-9996B3A7A6C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D8968-16C9-45E9-B6D4-43139C9563B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噴</a:t>
          </a:r>
          <a:r>
            <a:rPr lang="en-US" sz="26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75%</a:t>
          </a:r>
          <a:r>
            <a:rPr lang="zh-TW" sz="26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酒精搓洗雙手</a:t>
          </a:r>
          <a:r>
            <a:rPr lang="en-US" sz="26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20-30</a:t>
          </a:r>
          <a:r>
            <a:rPr lang="zh-TW" sz="26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sz="26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144967" y="1810385"/>
        <a:ext cx="2011188" cy="1810385"/>
      </dsp:txXfrm>
    </dsp:sp>
    <dsp:sp modelId="{3B90BF66-AA98-4A3A-A1C9-F5A515B3E41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77548-B87C-4F82-9A54-1C2537DD9C5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中隸" panose="020B0609010101010101" pitchFamily="49" charset="-120"/>
              <a:ea typeface="文鼎中隸" panose="020B0609010101010101" pitchFamily="49" charset="-120"/>
            </a:rPr>
            <a:t>有發燒、呼吸道症狀速就醫</a:t>
          </a:r>
          <a:endParaRPr lang="zh-TW" sz="2600" kern="1200" dirty="0">
            <a:latin typeface="文鼎中隸" panose="020B0609010101010101" pitchFamily="49" charset="-120"/>
            <a:ea typeface="文鼎中隸" panose="020B0609010101010101" pitchFamily="49" charset="-120"/>
          </a:endParaRPr>
        </a:p>
      </dsp:txBody>
      <dsp:txXfrm>
        <a:off x="6216492" y="1810385"/>
        <a:ext cx="2011188" cy="1810385"/>
      </dsp:txXfrm>
    </dsp:sp>
    <dsp:sp modelId="{E6F34456-3135-4D31-B0B7-61DCB7E9DF3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2D5874-0538-4F77-AB0F-F36695464B38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E7944-155E-4814-A081-BAB01B71A312}">
      <dsp:nvSpPr>
        <dsp:cNvPr id="0" name=""/>
        <dsp:cNvSpPr/>
      </dsp:nvSpPr>
      <dsp:spPr>
        <a:xfrm>
          <a:off x="0" y="1283363"/>
          <a:ext cx="3001362" cy="254303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A6A0B3-8449-4756-BDDB-6D77A960C707}">
      <dsp:nvSpPr>
        <dsp:cNvPr id="0" name=""/>
        <dsp:cNvSpPr/>
      </dsp:nvSpPr>
      <dsp:spPr>
        <a:xfrm flipH="1">
          <a:off x="2950959" y="1728192"/>
          <a:ext cx="1381445" cy="1123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大約</a:t>
          </a:r>
          <a:r>
            <a:rPr lang="en-US" sz="2100" kern="1200" dirty="0" smtClean="0"/>
            <a:t>3</a:t>
          </a:r>
          <a:r>
            <a:rPr lang="zh-TW" sz="2100" kern="1200" dirty="0" smtClean="0"/>
            <a:t>個步伐</a:t>
          </a:r>
          <a:endParaRPr lang="zh-TW" sz="2100" kern="1200" dirty="0"/>
        </a:p>
      </dsp:txBody>
      <dsp:txXfrm>
        <a:off x="2983870" y="1761103"/>
        <a:ext cx="1315623" cy="1057826"/>
      </dsp:txXfrm>
    </dsp:sp>
    <dsp:sp modelId="{A2DDED5B-B844-4DA1-9985-0D3B49340442}">
      <dsp:nvSpPr>
        <dsp:cNvPr id="0" name=""/>
        <dsp:cNvSpPr/>
      </dsp:nvSpPr>
      <dsp:spPr>
        <a:xfrm>
          <a:off x="73320" y="735954"/>
          <a:ext cx="2864200" cy="490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73320" y="735954"/>
        <a:ext cx="2864200" cy="490133"/>
      </dsp:txXfrm>
    </dsp:sp>
    <dsp:sp modelId="{21AC8C8A-1D6F-4C27-BA2E-D08F1C48D6AE}">
      <dsp:nvSpPr>
        <dsp:cNvPr id="0" name=""/>
        <dsp:cNvSpPr/>
      </dsp:nvSpPr>
      <dsp:spPr>
        <a:xfrm>
          <a:off x="4576357" y="1233914"/>
          <a:ext cx="3001362" cy="254303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38E8E-0AA5-4717-A4B2-9C08EA3D2218}">
      <dsp:nvSpPr>
        <dsp:cNvPr id="0" name=""/>
        <dsp:cNvSpPr/>
      </dsp:nvSpPr>
      <dsp:spPr>
        <a:xfrm>
          <a:off x="7360474" y="1589781"/>
          <a:ext cx="1058349" cy="14812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大約手臂的兩倍長</a:t>
          </a:r>
          <a:endParaRPr lang="zh-TW" sz="2100" kern="1200" dirty="0"/>
        </a:p>
      </dsp:txBody>
      <dsp:txXfrm>
        <a:off x="7391472" y="1620779"/>
        <a:ext cx="996353" cy="1419276"/>
      </dsp:txXfrm>
    </dsp:sp>
    <dsp:sp modelId="{FC3EA9C8-AA40-4123-9F31-006BE43DCBB5}">
      <dsp:nvSpPr>
        <dsp:cNvPr id="0" name=""/>
        <dsp:cNvSpPr/>
      </dsp:nvSpPr>
      <dsp:spPr>
        <a:xfrm>
          <a:off x="4576357" y="749012"/>
          <a:ext cx="3001362" cy="437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576357" y="749012"/>
        <a:ext cx="3001362" cy="4379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031274-A425-43A7-8DAA-D732F2345859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6123AF-6ECF-4BBF-90A3-AE7C83484DD6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A09E5-2BA1-4AF5-8F30-9D109071334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149F9-808F-4E49-906A-D2A6A4C9664F}">
      <dsp:nvSpPr>
        <dsp:cNvPr id="0" name=""/>
        <dsp:cNvSpPr/>
      </dsp:nvSpPr>
      <dsp:spPr>
        <a:xfrm>
          <a:off x="1123025" y="1159341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296A91-13ED-4081-9706-2F571E81F57D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1B41739D-9724-42B1-87FE-84E95938665E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27427B3C-608F-4F71-A1E4-6E7AF164F21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3"/>
            </a:rPr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4715BC82-7500-4A52-AB42-143DD4A0A7FF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8FF1E6D5-57B9-492B-8A4B-CB46E596DA1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hlinkClick xmlns:r="http://schemas.openxmlformats.org/officeDocument/2006/relationships" r:id="rId4"/>
            </a:rPr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B02762B4-CFE8-4C39-8CA9-FA19B1C9188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defRPr>
            </a:lvl1pPr>
            <a:lvl2pPr>
              <a:defRPr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defRPr>
            </a:lvl2pPr>
            <a:lvl3pPr>
              <a:defRPr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defRPr>
            </a:lvl3pPr>
            <a:lvl4pPr>
              <a:defRPr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defRPr>
            </a:lvl4pPr>
            <a:lvl5pPr>
              <a:defRPr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00">
              <a:schemeClr val="accent3"/>
            </a:gs>
            <a:gs pos="50000">
              <a:schemeClr val="accent2">
                <a:lumMod val="75000"/>
              </a:schemeClr>
            </a:gs>
            <a:gs pos="25000">
              <a:schemeClr val="tx2">
                <a:lumMod val="7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499" y="2433092"/>
            <a:ext cx="6157001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6380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647140"/>
              </p:ext>
            </p:extLst>
          </p:nvPr>
        </p:nvGraphicFramePr>
        <p:xfrm>
          <a:off x="468916" y="1916832"/>
          <a:ext cx="84235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8778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1350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文鼎中特廣告體</vt:lpstr>
      <vt:lpstr>文鼎中隸</vt:lpstr>
      <vt:lpstr>文鼎空疊圓</vt:lpstr>
      <vt:lpstr>文鼎海報體</vt:lpstr>
      <vt:lpstr>文鼎勘亭流</vt:lpstr>
      <vt:lpstr>文鼎粗廣告體</vt:lpstr>
      <vt:lpstr>文鼎新潮ＰＯＰ體P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2021-12-13T03:59:11Z</dcterms:modified>
</cp:coreProperties>
</file>