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ED90E8-3508-4D99-ABE0-6D4FF2A6C5E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D8BF382-FBA4-4785-A3B3-256D6A372D9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09C9167-420D-43EE-B05A-704468AC64A3}" type="parTrans" cxnId="{78AEF243-BA6F-4AF4-BE75-84EAC5B7F7F6}">
      <dgm:prSet/>
      <dgm:spPr/>
      <dgm:t>
        <a:bodyPr/>
        <a:lstStyle/>
        <a:p>
          <a:endParaRPr lang="zh-TW" altLang="en-US"/>
        </a:p>
      </dgm:t>
    </dgm:pt>
    <dgm:pt modelId="{005FAF19-7C24-4E47-988C-B85CF715E810}" type="sibTrans" cxnId="{78AEF243-BA6F-4AF4-BE75-84EAC5B7F7F6}">
      <dgm:prSet/>
      <dgm:spPr/>
      <dgm:t>
        <a:bodyPr/>
        <a:lstStyle/>
        <a:p>
          <a:endParaRPr lang="zh-TW" altLang="en-US"/>
        </a:p>
      </dgm:t>
    </dgm:pt>
    <dgm:pt modelId="{CFACB156-4BD8-47D3-B1C8-FDF227658A3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BE53E26-7826-4986-B61E-B6833993BD68}" type="parTrans" cxnId="{A26EC8A8-317E-488A-997E-B4D66F5ABA76}">
      <dgm:prSet/>
      <dgm:spPr/>
      <dgm:t>
        <a:bodyPr/>
        <a:lstStyle/>
        <a:p>
          <a:endParaRPr lang="zh-TW" altLang="en-US"/>
        </a:p>
      </dgm:t>
    </dgm:pt>
    <dgm:pt modelId="{5AF5F725-6BF7-41CD-A753-0900A6CA65C6}" type="sibTrans" cxnId="{A26EC8A8-317E-488A-997E-B4D66F5ABA76}">
      <dgm:prSet/>
      <dgm:spPr/>
      <dgm:t>
        <a:bodyPr/>
        <a:lstStyle/>
        <a:p>
          <a:endParaRPr lang="zh-TW" altLang="en-US"/>
        </a:p>
      </dgm:t>
    </dgm:pt>
    <dgm:pt modelId="{3A0E0435-E7E3-40CF-BFEC-2FAAFD97DC1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63921F6-1650-45CC-9CB2-43FA0D0724FF}" type="parTrans" cxnId="{1D0CBA4F-1AB4-4E7D-8E65-4BDEDE5E9AE1}">
      <dgm:prSet/>
      <dgm:spPr/>
      <dgm:t>
        <a:bodyPr/>
        <a:lstStyle/>
        <a:p>
          <a:endParaRPr lang="zh-TW" altLang="en-US"/>
        </a:p>
      </dgm:t>
    </dgm:pt>
    <dgm:pt modelId="{5EF27D75-29FD-4580-AEDA-B67B791F7BE6}" type="sibTrans" cxnId="{1D0CBA4F-1AB4-4E7D-8E65-4BDEDE5E9AE1}">
      <dgm:prSet/>
      <dgm:spPr/>
      <dgm:t>
        <a:bodyPr/>
        <a:lstStyle/>
        <a:p>
          <a:endParaRPr lang="zh-TW" altLang="en-US"/>
        </a:p>
      </dgm:t>
    </dgm:pt>
    <dgm:pt modelId="{60445D48-C2BE-4A04-BB90-C9D3EAD4533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CA831E2-7871-4C77-92AF-451D5C81334A}" type="parTrans" cxnId="{9787716B-C162-4113-AA75-8ECD6700968E}">
      <dgm:prSet/>
      <dgm:spPr/>
      <dgm:t>
        <a:bodyPr/>
        <a:lstStyle/>
        <a:p>
          <a:endParaRPr lang="zh-TW" altLang="en-US"/>
        </a:p>
      </dgm:t>
    </dgm:pt>
    <dgm:pt modelId="{6ED5CCEA-739A-408D-91E8-3F099754F1F7}" type="sibTrans" cxnId="{9787716B-C162-4113-AA75-8ECD6700968E}">
      <dgm:prSet/>
      <dgm:spPr/>
      <dgm:t>
        <a:bodyPr/>
        <a:lstStyle/>
        <a:p>
          <a:endParaRPr lang="zh-TW" altLang="en-US"/>
        </a:p>
      </dgm:t>
    </dgm:pt>
    <dgm:pt modelId="{047075FD-1BCE-468C-A748-F532D4A88900}" type="pres">
      <dgm:prSet presAssocID="{37ED90E8-3508-4D99-ABE0-6D4FF2A6C5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6CE893-735C-4BCB-8F69-74AD9CB4DE6B}" type="pres">
      <dgm:prSet presAssocID="{37ED90E8-3508-4D99-ABE0-6D4FF2A6C5E3}" presName="fgShape" presStyleLbl="fgShp" presStyleIdx="0" presStyleCnt="1"/>
      <dgm:spPr/>
    </dgm:pt>
    <dgm:pt modelId="{3ECCF3FB-AEF0-4A2A-8D05-91EBB790DBC4}" type="pres">
      <dgm:prSet presAssocID="{37ED90E8-3508-4D99-ABE0-6D4FF2A6C5E3}" presName="linComp" presStyleCnt="0"/>
      <dgm:spPr/>
    </dgm:pt>
    <dgm:pt modelId="{700C514C-E22D-4613-A957-BBF9C9A42137}" type="pres">
      <dgm:prSet presAssocID="{DD8BF382-FBA4-4785-A3B3-256D6A372D9B}" presName="compNode" presStyleCnt="0"/>
      <dgm:spPr/>
    </dgm:pt>
    <dgm:pt modelId="{ABDF5A17-C6FF-42A6-97B2-CF5C49322D0E}" type="pres">
      <dgm:prSet presAssocID="{DD8BF382-FBA4-4785-A3B3-256D6A372D9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9EE3610-F1E4-4FAA-9E1D-FF66867B1021}" type="pres">
      <dgm:prSet presAssocID="{DD8BF382-FBA4-4785-A3B3-256D6A372D9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5A635F-7B85-4B53-A8EA-B490BDA36AD4}" type="pres">
      <dgm:prSet presAssocID="{DD8BF382-FBA4-4785-A3B3-256D6A372D9B}" presName="invisiNode" presStyleLbl="node1" presStyleIdx="0" presStyleCnt="4"/>
      <dgm:spPr/>
    </dgm:pt>
    <dgm:pt modelId="{3156C7FE-45A4-4C05-829A-8181E114365E}" type="pres">
      <dgm:prSet presAssocID="{DD8BF382-FBA4-4785-A3B3-256D6A372D9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F0A4DE8-699C-4AC6-8BAE-93A639CB6F9A}" type="pres">
      <dgm:prSet presAssocID="{005FAF19-7C24-4E47-988C-B85CF715E81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349B72-59D5-44F8-907D-4DD413F9910E}" type="pres">
      <dgm:prSet presAssocID="{CFACB156-4BD8-47D3-B1C8-FDF227658A3C}" presName="compNode" presStyleCnt="0"/>
      <dgm:spPr/>
    </dgm:pt>
    <dgm:pt modelId="{289D142A-78C6-4E7F-B230-B894FBE3D812}" type="pres">
      <dgm:prSet presAssocID="{CFACB156-4BD8-47D3-B1C8-FDF227658A3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DB949F6-BD66-42EB-9D0C-BC60C0595428}" type="pres">
      <dgm:prSet presAssocID="{CFACB156-4BD8-47D3-B1C8-FDF227658A3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D3A462-D6B8-44F3-8B5E-FFBD46DA2443}" type="pres">
      <dgm:prSet presAssocID="{CFACB156-4BD8-47D3-B1C8-FDF227658A3C}" presName="invisiNode" presStyleLbl="node1" presStyleIdx="1" presStyleCnt="4"/>
      <dgm:spPr/>
    </dgm:pt>
    <dgm:pt modelId="{0FD978F4-B1AB-4E9E-9D46-569091DAF951}" type="pres">
      <dgm:prSet presAssocID="{CFACB156-4BD8-47D3-B1C8-FDF227658A3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E6EF423-2922-407A-9123-7E3C6270A527}" type="pres">
      <dgm:prSet presAssocID="{5AF5F725-6BF7-41CD-A753-0900A6CA65C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9BF08F7-9AF0-4D28-8A92-C674430BA8B3}" type="pres">
      <dgm:prSet presAssocID="{3A0E0435-E7E3-40CF-BFEC-2FAAFD97DC11}" presName="compNode" presStyleCnt="0"/>
      <dgm:spPr/>
    </dgm:pt>
    <dgm:pt modelId="{7DE09C57-B3AF-47D0-A503-04B02CAF915A}" type="pres">
      <dgm:prSet presAssocID="{3A0E0435-E7E3-40CF-BFEC-2FAAFD97DC1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D811E8B-71C9-4240-9437-49A7823F8B7A}" type="pres">
      <dgm:prSet presAssocID="{3A0E0435-E7E3-40CF-BFEC-2FAAFD97DC1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274555-B215-496F-B095-215F90D5FEE3}" type="pres">
      <dgm:prSet presAssocID="{3A0E0435-E7E3-40CF-BFEC-2FAAFD97DC11}" presName="invisiNode" presStyleLbl="node1" presStyleIdx="2" presStyleCnt="4"/>
      <dgm:spPr/>
    </dgm:pt>
    <dgm:pt modelId="{A32D3A07-CF62-4FC0-AFC0-198C0BD2BB32}" type="pres">
      <dgm:prSet presAssocID="{3A0E0435-E7E3-40CF-BFEC-2FAAFD97DC1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51380B-54BB-4F91-8008-71F8401B9996}" type="pres">
      <dgm:prSet presAssocID="{5EF27D75-29FD-4580-AEDA-B67B791F7BE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23A85A9-5B2B-4918-908D-2E7402B88B07}" type="pres">
      <dgm:prSet presAssocID="{60445D48-C2BE-4A04-BB90-C9D3EAD45339}" presName="compNode" presStyleCnt="0"/>
      <dgm:spPr/>
    </dgm:pt>
    <dgm:pt modelId="{8FA5DD3F-85E0-4D8E-AFB8-17C0700EDAC8}" type="pres">
      <dgm:prSet presAssocID="{60445D48-C2BE-4A04-BB90-C9D3EAD4533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A52DA11-F95A-4ECE-BDE0-6EBD9C62AEED}" type="pres">
      <dgm:prSet presAssocID="{60445D48-C2BE-4A04-BB90-C9D3EAD4533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4B96E5-AFCF-4693-968D-74EE2073F899}" type="pres">
      <dgm:prSet presAssocID="{60445D48-C2BE-4A04-BB90-C9D3EAD45339}" presName="invisiNode" presStyleLbl="node1" presStyleIdx="3" presStyleCnt="4"/>
      <dgm:spPr/>
    </dgm:pt>
    <dgm:pt modelId="{CF2973E8-5AFB-4112-AD4E-F9DF29C5CA5D}" type="pres">
      <dgm:prSet presAssocID="{60445D48-C2BE-4A04-BB90-C9D3EAD4533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9DE21BD-8B12-4996-92AB-96A5F16A3886}" type="presOf" srcId="{CFACB156-4BD8-47D3-B1C8-FDF227658A3C}" destId="{5DB949F6-BD66-42EB-9D0C-BC60C0595428}" srcOrd="1" destOrd="0" presId="urn:microsoft.com/office/officeart/2005/8/layout/hList7"/>
    <dgm:cxn modelId="{2359FD81-1F0E-4B9C-92ED-EA034EEF8EB0}" type="presOf" srcId="{60445D48-C2BE-4A04-BB90-C9D3EAD45339}" destId="{7A52DA11-F95A-4ECE-BDE0-6EBD9C62AEED}" srcOrd="1" destOrd="0" presId="urn:microsoft.com/office/officeart/2005/8/layout/hList7"/>
    <dgm:cxn modelId="{082EF399-46F7-4BF6-B35D-2F8F078E4635}" type="presOf" srcId="{3A0E0435-E7E3-40CF-BFEC-2FAAFD97DC11}" destId="{7DE09C57-B3AF-47D0-A503-04B02CAF915A}" srcOrd="0" destOrd="0" presId="urn:microsoft.com/office/officeart/2005/8/layout/hList7"/>
    <dgm:cxn modelId="{A9F60B5B-F48F-42FA-AB1F-93954C446D0D}" type="presOf" srcId="{DD8BF382-FBA4-4785-A3B3-256D6A372D9B}" destId="{F9EE3610-F1E4-4FAA-9E1D-FF66867B1021}" srcOrd="1" destOrd="0" presId="urn:microsoft.com/office/officeart/2005/8/layout/hList7"/>
    <dgm:cxn modelId="{78AEF243-BA6F-4AF4-BE75-84EAC5B7F7F6}" srcId="{37ED90E8-3508-4D99-ABE0-6D4FF2A6C5E3}" destId="{DD8BF382-FBA4-4785-A3B3-256D6A372D9B}" srcOrd="0" destOrd="0" parTransId="{A09C9167-420D-43EE-B05A-704468AC64A3}" sibTransId="{005FAF19-7C24-4E47-988C-B85CF715E810}"/>
    <dgm:cxn modelId="{77421258-94F8-436C-A80F-8EAF70E4B666}" type="presOf" srcId="{DD8BF382-FBA4-4785-A3B3-256D6A372D9B}" destId="{ABDF5A17-C6FF-42A6-97B2-CF5C49322D0E}" srcOrd="0" destOrd="0" presId="urn:microsoft.com/office/officeart/2005/8/layout/hList7"/>
    <dgm:cxn modelId="{BCA05FCC-55D8-4135-B869-625E094E7749}" type="presOf" srcId="{3A0E0435-E7E3-40CF-BFEC-2FAAFD97DC11}" destId="{3D811E8B-71C9-4240-9437-49A7823F8B7A}" srcOrd="1" destOrd="0" presId="urn:microsoft.com/office/officeart/2005/8/layout/hList7"/>
    <dgm:cxn modelId="{9CFBF8EA-3770-416D-B3D2-9E92B3C6296C}" type="presOf" srcId="{37ED90E8-3508-4D99-ABE0-6D4FF2A6C5E3}" destId="{047075FD-1BCE-468C-A748-F532D4A88900}" srcOrd="0" destOrd="0" presId="urn:microsoft.com/office/officeart/2005/8/layout/hList7"/>
    <dgm:cxn modelId="{62642804-6C3F-45E3-8929-EDBAC355F856}" type="presOf" srcId="{60445D48-C2BE-4A04-BB90-C9D3EAD45339}" destId="{8FA5DD3F-85E0-4D8E-AFB8-17C0700EDAC8}" srcOrd="0" destOrd="0" presId="urn:microsoft.com/office/officeart/2005/8/layout/hList7"/>
    <dgm:cxn modelId="{B63DA106-ACBD-457F-8CCF-022D8DEF5E26}" type="presOf" srcId="{5AF5F725-6BF7-41CD-A753-0900A6CA65C6}" destId="{7E6EF423-2922-407A-9123-7E3C6270A527}" srcOrd="0" destOrd="0" presId="urn:microsoft.com/office/officeart/2005/8/layout/hList7"/>
    <dgm:cxn modelId="{9787716B-C162-4113-AA75-8ECD6700968E}" srcId="{37ED90E8-3508-4D99-ABE0-6D4FF2A6C5E3}" destId="{60445D48-C2BE-4A04-BB90-C9D3EAD45339}" srcOrd="3" destOrd="0" parTransId="{ECA831E2-7871-4C77-92AF-451D5C81334A}" sibTransId="{6ED5CCEA-739A-408D-91E8-3F099754F1F7}"/>
    <dgm:cxn modelId="{A26EC8A8-317E-488A-997E-B4D66F5ABA76}" srcId="{37ED90E8-3508-4D99-ABE0-6D4FF2A6C5E3}" destId="{CFACB156-4BD8-47D3-B1C8-FDF227658A3C}" srcOrd="1" destOrd="0" parTransId="{DBE53E26-7826-4986-B61E-B6833993BD68}" sibTransId="{5AF5F725-6BF7-41CD-A753-0900A6CA65C6}"/>
    <dgm:cxn modelId="{C2DA1440-BFE1-4964-9459-56FE97F160CB}" type="presOf" srcId="{CFACB156-4BD8-47D3-B1C8-FDF227658A3C}" destId="{289D142A-78C6-4E7F-B230-B894FBE3D812}" srcOrd="0" destOrd="0" presId="urn:microsoft.com/office/officeart/2005/8/layout/hList7"/>
    <dgm:cxn modelId="{4BE8E82A-E261-4E47-AD4A-F14B8D653738}" type="presOf" srcId="{005FAF19-7C24-4E47-988C-B85CF715E810}" destId="{7F0A4DE8-699C-4AC6-8BAE-93A639CB6F9A}" srcOrd="0" destOrd="0" presId="urn:microsoft.com/office/officeart/2005/8/layout/hList7"/>
    <dgm:cxn modelId="{D4FC1CDD-3969-46D8-AEFD-6628112A585E}" type="presOf" srcId="{5EF27D75-29FD-4580-AEDA-B67B791F7BE6}" destId="{3051380B-54BB-4F91-8008-71F8401B9996}" srcOrd="0" destOrd="0" presId="urn:microsoft.com/office/officeart/2005/8/layout/hList7"/>
    <dgm:cxn modelId="{1D0CBA4F-1AB4-4E7D-8E65-4BDEDE5E9AE1}" srcId="{37ED90E8-3508-4D99-ABE0-6D4FF2A6C5E3}" destId="{3A0E0435-E7E3-40CF-BFEC-2FAAFD97DC11}" srcOrd="2" destOrd="0" parTransId="{263921F6-1650-45CC-9CB2-43FA0D0724FF}" sibTransId="{5EF27D75-29FD-4580-AEDA-B67B791F7BE6}"/>
    <dgm:cxn modelId="{FA19F1E7-628D-4E33-B25D-2FBBA98BC063}" type="presParOf" srcId="{047075FD-1BCE-468C-A748-F532D4A88900}" destId="{D56CE893-735C-4BCB-8F69-74AD9CB4DE6B}" srcOrd="0" destOrd="0" presId="urn:microsoft.com/office/officeart/2005/8/layout/hList7"/>
    <dgm:cxn modelId="{6DD1E17E-8CC5-4E5C-8BCE-40F5B67CB1FC}" type="presParOf" srcId="{047075FD-1BCE-468C-A748-F532D4A88900}" destId="{3ECCF3FB-AEF0-4A2A-8D05-91EBB790DBC4}" srcOrd="1" destOrd="0" presId="urn:microsoft.com/office/officeart/2005/8/layout/hList7"/>
    <dgm:cxn modelId="{62E9F4A6-07AD-4350-BE7E-6C9756499076}" type="presParOf" srcId="{3ECCF3FB-AEF0-4A2A-8D05-91EBB790DBC4}" destId="{700C514C-E22D-4613-A957-BBF9C9A42137}" srcOrd="0" destOrd="0" presId="urn:microsoft.com/office/officeart/2005/8/layout/hList7"/>
    <dgm:cxn modelId="{3E0305AF-9D73-4F9D-B20B-73D4DF39E473}" type="presParOf" srcId="{700C514C-E22D-4613-A957-BBF9C9A42137}" destId="{ABDF5A17-C6FF-42A6-97B2-CF5C49322D0E}" srcOrd="0" destOrd="0" presId="urn:microsoft.com/office/officeart/2005/8/layout/hList7"/>
    <dgm:cxn modelId="{E86B956B-CCA7-437F-96A7-D6B3C61843D2}" type="presParOf" srcId="{700C514C-E22D-4613-A957-BBF9C9A42137}" destId="{F9EE3610-F1E4-4FAA-9E1D-FF66867B1021}" srcOrd="1" destOrd="0" presId="urn:microsoft.com/office/officeart/2005/8/layout/hList7"/>
    <dgm:cxn modelId="{23737EB3-F126-415C-8AF2-54A13E79E6F6}" type="presParOf" srcId="{700C514C-E22D-4613-A957-BBF9C9A42137}" destId="{F75A635F-7B85-4B53-A8EA-B490BDA36AD4}" srcOrd="2" destOrd="0" presId="urn:microsoft.com/office/officeart/2005/8/layout/hList7"/>
    <dgm:cxn modelId="{AB66DC3A-7C9D-4487-AE5E-43A4FE4E2CE4}" type="presParOf" srcId="{700C514C-E22D-4613-A957-BBF9C9A42137}" destId="{3156C7FE-45A4-4C05-829A-8181E114365E}" srcOrd="3" destOrd="0" presId="urn:microsoft.com/office/officeart/2005/8/layout/hList7"/>
    <dgm:cxn modelId="{1D99F65D-CD89-430A-BC09-843B92E9D2D6}" type="presParOf" srcId="{3ECCF3FB-AEF0-4A2A-8D05-91EBB790DBC4}" destId="{7F0A4DE8-699C-4AC6-8BAE-93A639CB6F9A}" srcOrd="1" destOrd="0" presId="urn:microsoft.com/office/officeart/2005/8/layout/hList7"/>
    <dgm:cxn modelId="{BA0A332F-AD1C-4C83-8172-1C081730744F}" type="presParOf" srcId="{3ECCF3FB-AEF0-4A2A-8D05-91EBB790DBC4}" destId="{6A349B72-59D5-44F8-907D-4DD413F9910E}" srcOrd="2" destOrd="0" presId="urn:microsoft.com/office/officeart/2005/8/layout/hList7"/>
    <dgm:cxn modelId="{023A99C5-371A-4436-B4EF-861207A6909F}" type="presParOf" srcId="{6A349B72-59D5-44F8-907D-4DD413F9910E}" destId="{289D142A-78C6-4E7F-B230-B894FBE3D812}" srcOrd="0" destOrd="0" presId="urn:microsoft.com/office/officeart/2005/8/layout/hList7"/>
    <dgm:cxn modelId="{72839C6A-C240-425D-B6BE-66A016A00447}" type="presParOf" srcId="{6A349B72-59D5-44F8-907D-4DD413F9910E}" destId="{5DB949F6-BD66-42EB-9D0C-BC60C0595428}" srcOrd="1" destOrd="0" presId="urn:microsoft.com/office/officeart/2005/8/layout/hList7"/>
    <dgm:cxn modelId="{2C6BBC34-FA4F-40F0-BCAD-F10E1D7A30FC}" type="presParOf" srcId="{6A349B72-59D5-44F8-907D-4DD413F9910E}" destId="{BAD3A462-D6B8-44F3-8B5E-FFBD46DA2443}" srcOrd="2" destOrd="0" presId="urn:microsoft.com/office/officeart/2005/8/layout/hList7"/>
    <dgm:cxn modelId="{4E367A27-F535-4275-B5A8-E33166A9EC90}" type="presParOf" srcId="{6A349B72-59D5-44F8-907D-4DD413F9910E}" destId="{0FD978F4-B1AB-4E9E-9D46-569091DAF951}" srcOrd="3" destOrd="0" presId="urn:microsoft.com/office/officeart/2005/8/layout/hList7"/>
    <dgm:cxn modelId="{A6B37370-15F5-4E73-9C11-8054E0EAA149}" type="presParOf" srcId="{3ECCF3FB-AEF0-4A2A-8D05-91EBB790DBC4}" destId="{7E6EF423-2922-407A-9123-7E3C6270A527}" srcOrd="3" destOrd="0" presId="urn:microsoft.com/office/officeart/2005/8/layout/hList7"/>
    <dgm:cxn modelId="{B599C453-5427-4069-B8F5-76596301B2D6}" type="presParOf" srcId="{3ECCF3FB-AEF0-4A2A-8D05-91EBB790DBC4}" destId="{69BF08F7-9AF0-4D28-8A92-C674430BA8B3}" srcOrd="4" destOrd="0" presId="urn:microsoft.com/office/officeart/2005/8/layout/hList7"/>
    <dgm:cxn modelId="{47994E56-C4AA-4591-8749-F4BFC0342668}" type="presParOf" srcId="{69BF08F7-9AF0-4D28-8A92-C674430BA8B3}" destId="{7DE09C57-B3AF-47D0-A503-04B02CAF915A}" srcOrd="0" destOrd="0" presId="urn:microsoft.com/office/officeart/2005/8/layout/hList7"/>
    <dgm:cxn modelId="{2274928D-29BA-4AA6-AD81-7F576911F112}" type="presParOf" srcId="{69BF08F7-9AF0-4D28-8A92-C674430BA8B3}" destId="{3D811E8B-71C9-4240-9437-49A7823F8B7A}" srcOrd="1" destOrd="0" presId="urn:microsoft.com/office/officeart/2005/8/layout/hList7"/>
    <dgm:cxn modelId="{42FC462B-C412-477E-8ED7-A3354DF2246C}" type="presParOf" srcId="{69BF08F7-9AF0-4D28-8A92-C674430BA8B3}" destId="{60274555-B215-496F-B095-215F90D5FEE3}" srcOrd="2" destOrd="0" presId="urn:microsoft.com/office/officeart/2005/8/layout/hList7"/>
    <dgm:cxn modelId="{E84A43E8-090F-48D4-9CF0-A69ABBEC2F9B}" type="presParOf" srcId="{69BF08F7-9AF0-4D28-8A92-C674430BA8B3}" destId="{A32D3A07-CF62-4FC0-AFC0-198C0BD2BB32}" srcOrd="3" destOrd="0" presId="urn:microsoft.com/office/officeart/2005/8/layout/hList7"/>
    <dgm:cxn modelId="{5FD15B5F-D7BD-4C95-BE55-02FFAEB690C4}" type="presParOf" srcId="{3ECCF3FB-AEF0-4A2A-8D05-91EBB790DBC4}" destId="{3051380B-54BB-4F91-8008-71F8401B9996}" srcOrd="5" destOrd="0" presId="urn:microsoft.com/office/officeart/2005/8/layout/hList7"/>
    <dgm:cxn modelId="{A33D1B21-422F-42FA-8147-B3544F3FFCF4}" type="presParOf" srcId="{3ECCF3FB-AEF0-4A2A-8D05-91EBB790DBC4}" destId="{C23A85A9-5B2B-4918-908D-2E7402B88B07}" srcOrd="6" destOrd="0" presId="urn:microsoft.com/office/officeart/2005/8/layout/hList7"/>
    <dgm:cxn modelId="{C7697B69-35C1-4BE4-AFB3-4DEE5B2C5BAF}" type="presParOf" srcId="{C23A85A9-5B2B-4918-908D-2E7402B88B07}" destId="{8FA5DD3F-85E0-4D8E-AFB8-17C0700EDAC8}" srcOrd="0" destOrd="0" presId="urn:microsoft.com/office/officeart/2005/8/layout/hList7"/>
    <dgm:cxn modelId="{8E4C7FF8-DA85-4F8B-91A8-44C33E89A78A}" type="presParOf" srcId="{C23A85A9-5B2B-4918-908D-2E7402B88B07}" destId="{7A52DA11-F95A-4ECE-BDE0-6EBD9C62AEED}" srcOrd="1" destOrd="0" presId="urn:microsoft.com/office/officeart/2005/8/layout/hList7"/>
    <dgm:cxn modelId="{C1604DA0-1FB2-47E5-9DDC-F7448AD39485}" type="presParOf" srcId="{C23A85A9-5B2B-4918-908D-2E7402B88B07}" destId="{F84B96E5-AFCF-4693-968D-74EE2073F899}" srcOrd="2" destOrd="0" presId="urn:microsoft.com/office/officeart/2005/8/layout/hList7"/>
    <dgm:cxn modelId="{763242CA-234A-4F98-85FA-C4D068A031A9}" type="presParOf" srcId="{C23A85A9-5B2B-4918-908D-2E7402B88B07}" destId="{CF2973E8-5AFB-4112-AD4E-F9DF29C5CA5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F054A7-5716-4134-9E86-EBA23AE6578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4ACDEC5-7DDB-4E9F-9A5A-526C28BCF40B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842A480-64C6-406F-8D16-67F7FD8EE682}" type="parTrans" cxnId="{15E6525B-AB67-4E3E-8A68-2E271FDE2484}">
      <dgm:prSet/>
      <dgm:spPr/>
      <dgm:t>
        <a:bodyPr/>
        <a:lstStyle/>
        <a:p>
          <a:endParaRPr lang="zh-TW" altLang="en-US"/>
        </a:p>
      </dgm:t>
    </dgm:pt>
    <dgm:pt modelId="{204E9C51-8526-4A95-923B-3304BB303E0F}" type="sibTrans" cxnId="{15E6525B-AB67-4E3E-8A68-2E271FDE2484}">
      <dgm:prSet/>
      <dgm:spPr/>
      <dgm:t>
        <a:bodyPr/>
        <a:lstStyle/>
        <a:p>
          <a:endParaRPr lang="zh-TW" altLang="en-US"/>
        </a:p>
      </dgm:t>
    </dgm:pt>
    <dgm:pt modelId="{FB49BFC0-D0E8-4619-8D3B-3DA289D79EB8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417043A-AB3C-477D-A5C8-888EE436F4B3}" type="parTrans" cxnId="{784DF3CB-B2C0-42A6-9584-B236B99D66FF}">
      <dgm:prSet/>
      <dgm:spPr/>
      <dgm:t>
        <a:bodyPr/>
        <a:lstStyle/>
        <a:p>
          <a:endParaRPr lang="zh-TW" altLang="en-US"/>
        </a:p>
      </dgm:t>
    </dgm:pt>
    <dgm:pt modelId="{DA80E475-C3E7-4582-84DD-659AC1F6220F}" type="sibTrans" cxnId="{784DF3CB-B2C0-42A6-9584-B236B99D66FF}">
      <dgm:prSet/>
      <dgm:spPr/>
      <dgm:t>
        <a:bodyPr/>
        <a:lstStyle/>
        <a:p>
          <a:endParaRPr lang="zh-TW" altLang="en-US"/>
        </a:p>
      </dgm:t>
    </dgm:pt>
    <dgm:pt modelId="{8BD8396A-42E1-47E6-BC85-884DF0AE24A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8EB94B2-17FF-4E2C-BFBA-03560F3412D5}" type="parTrans" cxnId="{58D5349A-7F51-4270-AA58-48C897D2BBCF}">
      <dgm:prSet/>
      <dgm:spPr/>
      <dgm:t>
        <a:bodyPr/>
        <a:lstStyle/>
        <a:p>
          <a:endParaRPr lang="zh-TW" altLang="en-US"/>
        </a:p>
      </dgm:t>
    </dgm:pt>
    <dgm:pt modelId="{F28591B8-9C11-4EFE-ABDE-A5C1D83168E2}" type="sibTrans" cxnId="{58D5349A-7F51-4270-AA58-48C897D2BBCF}">
      <dgm:prSet/>
      <dgm:spPr/>
      <dgm:t>
        <a:bodyPr/>
        <a:lstStyle/>
        <a:p>
          <a:endParaRPr lang="zh-TW" altLang="en-US"/>
        </a:p>
      </dgm:t>
    </dgm:pt>
    <dgm:pt modelId="{BC832D5B-49EF-4C77-9C98-223AA2AED3F4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47BD67A-C89D-4BEC-BE3E-2483BC133645}" type="parTrans" cxnId="{5240DC8F-3AF6-45D8-8EC3-87F23EE92040}">
      <dgm:prSet/>
      <dgm:spPr/>
      <dgm:t>
        <a:bodyPr/>
        <a:lstStyle/>
        <a:p>
          <a:endParaRPr lang="zh-TW" altLang="en-US"/>
        </a:p>
      </dgm:t>
    </dgm:pt>
    <dgm:pt modelId="{F2ADF778-AFDB-4C4E-B040-1F1BCF8F8701}" type="sibTrans" cxnId="{5240DC8F-3AF6-45D8-8EC3-87F23EE92040}">
      <dgm:prSet/>
      <dgm:spPr/>
      <dgm:t>
        <a:bodyPr/>
        <a:lstStyle/>
        <a:p>
          <a:endParaRPr lang="zh-TW" altLang="en-US"/>
        </a:p>
      </dgm:t>
    </dgm:pt>
    <dgm:pt modelId="{9B125FC0-D864-4464-BA67-350CC25ABC82}" type="pres">
      <dgm:prSet presAssocID="{6DF054A7-5716-4134-9E86-EBA23AE65788}" presName="rootNode" presStyleCnt="0">
        <dgm:presLayoutVars>
          <dgm:chMax/>
          <dgm:chPref/>
          <dgm:dir/>
          <dgm:animLvl val="lvl"/>
        </dgm:presLayoutVars>
      </dgm:prSet>
      <dgm:spPr/>
    </dgm:pt>
    <dgm:pt modelId="{37D28776-05CC-444C-A726-C25B75D96941}" type="pres">
      <dgm:prSet presAssocID="{84ACDEC5-7DDB-4E9F-9A5A-526C28BCF40B}" presName="composite" presStyleCnt="0"/>
      <dgm:spPr/>
    </dgm:pt>
    <dgm:pt modelId="{29B72E51-F1D9-4D8C-90D3-67EA4774700B}" type="pres">
      <dgm:prSet presAssocID="{84ACDEC5-7DDB-4E9F-9A5A-526C28BCF40B}" presName="ParentText" presStyleLbl="node1" presStyleIdx="0" presStyleCnt="2" custLinFactNeighborX="-373" custLinFactNeighborY="18092">
        <dgm:presLayoutVars>
          <dgm:chMax val="1"/>
          <dgm:chPref val="1"/>
          <dgm:bulletEnabled val="1"/>
        </dgm:presLayoutVars>
      </dgm:prSet>
      <dgm:spPr/>
    </dgm:pt>
    <dgm:pt modelId="{F135630E-FDAA-496D-BA0E-774875ABDAEC}" type="pres">
      <dgm:prSet presAssocID="{84ACDEC5-7DDB-4E9F-9A5A-526C28BCF40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D40C66C-22CA-48EF-A6CC-591CF0911DF2}" type="pres">
      <dgm:prSet presAssocID="{84ACDEC5-7DDB-4E9F-9A5A-526C28BCF40B}" presName="ChildText" presStyleLbl="fgAcc1" presStyleIdx="0" presStyleCnt="2" custScaleY="89819" custLinFactNeighborX="-2362" custLinFactNeighborY="4577">
        <dgm:presLayoutVars>
          <dgm:chMax val="0"/>
          <dgm:chPref val="0"/>
          <dgm:bulletEnabled val="1"/>
        </dgm:presLayoutVars>
      </dgm:prSet>
      <dgm:spPr/>
    </dgm:pt>
    <dgm:pt modelId="{EBF6AD3A-8C9A-4DC1-A513-1E6E4D9ACE21}" type="pres">
      <dgm:prSet presAssocID="{204E9C51-8526-4A95-923B-3304BB303E0F}" presName="sibTrans" presStyleCnt="0"/>
      <dgm:spPr/>
    </dgm:pt>
    <dgm:pt modelId="{1AC042EF-13E9-4527-AED5-0284ED2A7793}" type="pres">
      <dgm:prSet presAssocID="{8BD8396A-42E1-47E6-BC85-884DF0AE24A2}" presName="composite" presStyleCnt="0"/>
      <dgm:spPr/>
    </dgm:pt>
    <dgm:pt modelId="{3354F5E5-DCAF-49C5-AD79-69A19C7A3B23}" type="pres">
      <dgm:prSet presAssocID="{8BD8396A-42E1-47E6-BC85-884DF0AE24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26F0A6E-B124-4066-B814-6A3B4EAE9A18}" type="pres">
      <dgm:prSet presAssocID="{8BD8396A-42E1-47E6-BC85-884DF0AE24A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11EC6CF-53B1-4833-AAF4-608A8E2728C8}" type="pres">
      <dgm:prSet presAssocID="{8BD8396A-42E1-47E6-BC85-884DF0AE24A2}" presName="ChildText" presStyleLbl="fgAcc1" presStyleIdx="1" presStyleCnt="2" custScaleY="79640" custLinFactNeighborX="14914" custLinFactNeighborY="9667">
        <dgm:presLayoutVars>
          <dgm:chMax val="0"/>
          <dgm:chPref val="0"/>
          <dgm:bulletEnabled val="1"/>
        </dgm:presLayoutVars>
      </dgm:prSet>
      <dgm:spPr/>
    </dgm:pt>
  </dgm:ptLst>
  <dgm:cxnLst>
    <dgm:cxn modelId="{784DF3CB-B2C0-42A6-9584-B236B99D66FF}" srcId="{84ACDEC5-7DDB-4E9F-9A5A-526C28BCF40B}" destId="{FB49BFC0-D0E8-4619-8D3B-3DA289D79EB8}" srcOrd="0" destOrd="0" parTransId="{F417043A-AB3C-477D-A5C8-888EE436F4B3}" sibTransId="{DA80E475-C3E7-4582-84DD-659AC1F6220F}"/>
    <dgm:cxn modelId="{6658F949-B9CD-4E31-9833-082296E10DE5}" type="presOf" srcId="{8BD8396A-42E1-47E6-BC85-884DF0AE24A2}" destId="{3354F5E5-DCAF-49C5-AD79-69A19C7A3B23}" srcOrd="0" destOrd="0" presId="urn:microsoft.com/office/officeart/2008/layout/TitledPictureBlocks"/>
    <dgm:cxn modelId="{84194044-ED24-4DA0-AF09-537F188146FE}" type="presOf" srcId="{6DF054A7-5716-4134-9E86-EBA23AE65788}" destId="{9B125FC0-D864-4464-BA67-350CC25ABC82}" srcOrd="0" destOrd="0" presId="urn:microsoft.com/office/officeart/2008/layout/TitledPictureBlocks"/>
    <dgm:cxn modelId="{B6B724AE-EC94-488A-A75B-D5874BCF2C6A}" type="presOf" srcId="{BC832D5B-49EF-4C77-9C98-223AA2AED3F4}" destId="{211EC6CF-53B1-4833-AAF4-608A8E2728C8}" srcOrd="0" destOrd="0" presId="urn:microsoft.com/office/officeart/2008/layout/TitledPictureBlocks"/>
    <dgm:cxn modelId="{58D5349A-7F51-4270-AA58-48C897D2BBCF}" srcId="{6DF054A7-5716-4134-9E86-EBA23AE65788}" destId="{8BD8396A-42E1-47E6-BC85-884DF0AE24A2}" srcOrd="1" destOrd="0" parTransId="{18EB94B2-17FF-4E2C-BFBA-03560F3412D5}" sibTransId="{F28591B8-9C11-4EFE-ABDE-A5C1D83168E2}"/>
    <dgm:cxn modelId="{79389A07-6A0D-44CE-97CF-E02A639D97D9}" type="presOf" srcId="{FB49BFC0-D0E8-4619-8D3B-3DA289D79EB8}" destId="{3D40C66C-22CA-48EF-A6CC-591CF0911DF2}" srcOrd="0" destOrd="0" presId="urn:microsoft.com/office/officeart/2008/layout/TitledPictureBlocks"/>
    <dgm:cxn modelId="{8DD7FC9D-48E3-4539-A2A8-B4CB9F35AF49}" type="presOf" srcId="{84ACDEC5-7DDB-4E9F-9A5A-526C28BCF40B}" destId="{29B72E51-F1D9-4D8C-90D3-67EA4774700B}" srcOrd="0" destOrd="0" presId="urn:microsoft.com/office/officeart/2008/layout/TitledPictureBlocks"/>
    <dgm:cxn modelId="{5240DC8F-3AF6-45D8-8EC3-87F23EE92040}" srcId="{8BD8396A-42E1-47E6-BC85-884DF0AE24A2}" destId="{BC832D5B-49EF-4C77-9C98-223AA2AED3F4}" srcOrd="0" destOrd="0" parTransId="{947BD67A-C89D-4BEC-BE3E-2483BC133645}" sibTransId="{F2ADF778-AFDB-4C4E-B040-1F1BCF8F8701}"/>
    <dgm:cxn modelId="{15E6525B-AB67-4E3E-8A68-2E271FDE2484}" srcId="{6DF054A7-5716-4134-9E86-EBA23AE65788}" destId="{84ACDEC5-7DDB-4E9F-9A5A-526C28BCF40B}" srcOrd="0" destOrd="0" parTransId="{6842A480-64C6-406F-8D16-67F7FD8EE682}" sibTransId="{204E9C51-8526-4A95-923B-3304BB303E0F}"/>
    <dgm:cxn modelId="{4BE8EB60-D6F0-4183-9206-E6A1572E5C7B}" type="presParOf" srcId="{9B125FC0-D864-4464-BA67-350CC25ABC82}" destId="{37D28776-05CC-444C-A726-C25B75D96941}" srcOrd="0" destOrd="0" presId="urn:microsoft.com/office/officeart/2008/layout/TitledPictureBlocks"/>
    <dgm:cxn modelId="{A4632E57-C3D2-498B-995A-4696336704C9}" type="presParOf" srcId="{37D28776-05CC-444C-A726-C25B75D96941}" destId="{29B72E51-F1D9-4D8C-90D3-67EA4774700B}" srcOrd="0" destOrd="0" presId="urn:microsoft.com/office/officeart/2008/layout/TitledPictureBlocks"/>
    <dgm:cxn modelId="{659DAF13-3D92-48D2-B513-E1DD1C40AE54}" type="presParOf" srcId="{37D28776-05CC-444C-A726-C25B75D96941}" destId="{F135630E-FDAA-496D-BA0E-774875ABDAEC}" srcOrd="1" destOrd="0" presId="urn:microsoft.com/office/officeart/2008/layout/TitledPictureBlocks"/>
    <dgm:cxn modelId="{C05FBA56-3E1B-425E-8249-52DF7E20CFDB}" type="presParOf" srcId="{37D28776-05CC-444C-A726-C25B75D96941}" destId="{3D40C66C-22CA-48EF-A6CC-591CF0911DF2}" srcOrd="2" destOrd="0" presId="urn:microsoft.com/office/officeart/2008/layout/TitledPictureBlocks"/>
    <dgm:cxn modelId="{4026ECD4-5D19-4343-B568-8AB2CB42B75B}" type="presParOf" srcId="{9B125FC0-D864-4464-BA67-350CC25ABC82}" destId="{EBF6AD3A-8C9A-4DC1-A513-1E6E4D9ACE21}" srcOrd="1" destOrd="0" presId="urn:microsoft.com/office/officeart/2008/layout/TitledPictureBlocks"/>
    <dgm:cxn modelId="{FCC9CCDB-7071-404D-AB59-BB5BDF5AD69D}" type="presParOf" srcId="{9B125FC0-D864-4464-BA67-350CC25ABC82}" destId="{1AC042EF-13E9-4527-AED5-0284ED2A7793}" srcOrd="2" destOrd="0" presId="urn:microsoft.com/office/officeart/2008/layout/TitledPictureBlocks"/>
    <dgm:cxn modelId="{2B0E8457-4F9A-4CAD-9B73-EA7F53D629EB}" type="presParOf" srcId="{1AC042EF-13E9-4527-AED5-0284ED2A7793}" destId="{3354F5E5-DCAF-49C5-AD79-69A19C7A3B23}" srcOrd="0" destOrd="0" presId="urn:microsoft.com/office/officeart/2008/layout/TitledPictureBlocks"/>
    <dgm:cxn modelId="{5C4E257E-0076-43E7-A375-CFD8DD58974C}" type="presParOf" srcId="{1AC042EF-13E9-4527-AED5-0284ED2A7793}" destId="{526F0A6E-B124-4066-B814-6A3B4EAE9A18}" srcOrd="1" destOrd="0" presId="urn:microsoft.com/office/officeart/2008/layout/TitledPictureBlocks"/>
    <dgm:cxn modelId="{BF30EF71-D9C4-4387-9575-70C0F0487EB0}" type="presParOf" srcId="{1AC042EF-13E9-4527-AED5-0284ED2A7793}" destId="{211EC6CF-53B1-4833-AAF4-608A8E2728C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3ADC6-0D4D-4FEF-B3B3-58C497A8FD5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623FDB8-B6AC-478C-AAB5-D9178AEE02F3}">
      <dgm:prSet/>
      <dgm:spPr/>
      <dgm:t>
        <a:bodyPr/>
        <a:lstStyle/>
        <a:p>
          <a:pPr rtl="0"/>
          <a:r>
            <a:rPr lang="zh-TW" dirty="0" smtClean="0"/>
            <a:t>衛福</a:t>
          </a:r>
          <a:r>
            <a:rPr lang="zh-TW" altLang="en-US" dirty="0" smtClean="0"/>
            <a:t>部 </a:t>
          </a:r>
          <a:r>
            <a:rPr lang="zh-TW" dirty="0" smtClean="0"/>
            <a:t>疾</a:t>
          </a:r>
          <a:r>
            <a:rPr lang="zh-TW" altLang="en-US" dirty="0" smtClean="0"/>
            <a:t>管</a:t>
          </a:r>
          <a:r>
            <a:rPr lang="zh-TW" dirty="0" smtClean="0"/>
            <a:t>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EB40873-D6DD-4A34-BDCC-7C333E3AA6F9}" type="parTrans" cxnId="{76C62886-F65A-4E3A-AC68-77A8045B5232}">
      <dgm:prSet/>
      <dgm:spPr/>
      <dgm:t>
        <a:bodyPr/>
        <a:lstStyle/>
        <a:p>
          <a:endParaRPr lang="zh-TW" altLang="en-US"/>
        </a:p>
      </dgm:t>
    </dgm:pt>
    <dgm:pt modelId="{2CDF2092-5C44-4960-A047-FD54219D5699}" type="sibTrans" cxnId="{76C62886-F65A-4E3A-AC68-77A8045B5232}">
      <dgm:prSet/>
      <dgm:spPr/>
      <dgm:t>
        <a:bodyPr/>
        <a:lstStyle/>
        <a:p>
          <a:endParaRPr lang="zh-TW" altLang="en-US"/>
        </a:p>
      </dgm:t>
    </dgm:pt>
    <dgm:pt modelId="{1140CE2E-3B8C-4CDB-B350-E4B8844D7C98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3D4FB4B-9D02-4F1F-831F-22DC7FFAD445}" type="parTrans" cxnId="{363DC5D8-BE8E-4FC1-A123-9B39968E3CE1}">
      <dgm:prSet/>
      <dgm:spPr/>
      <dgm:t>
        <a:bodyPr/>
        <a:lstStyle/>
        <a:p>
          <a:endParaRPr lang="zh-TW" altLang="en-US"/>
        </a:p>
      </dgm:t>
    </dgm:pt>
    <dgm:pt modelId="{F0DA66B7-A5B4-487A-872F-AD8F67BBFB65}" type="sibTrans" cxnId="{363DC5D8-BE8E-4FC1-A123-9B39968E3CE1}">
      <dgm:prSet/>
      <dgm:spPr/>
      <dgm:t>
        <a:bodyPr/>
        <a:lstStyle/>
        <a:p>
          <a:endParaRPr lang="zh-TW" altLang="en-US"/>
        </a:p>
      </dgm:t>
    </dgm:pt>
    <dgm:pt modelId="{4BBC8250-A275-462A-97F2-4E3DE6F2FE3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26B751A-36E5-4E80-8550-E3B9725294B9}" type="parTrans" cxnId="{F7D4728D-BEDF-4070-B693-5E975E9FD9D5}">
      <dgm:prSet/>
      <dgm:spPr/>
      <dgm:t>
        <a:bodyPr/>
        <a:lstStyle/>
        <a:p>
          <a:endParaRPr lang="zh-TW" altLang="en-US"/>
        </a:p>
      </dgm:t>
    </dgm:pt>
    <dgm:pt modelId="{3E20DCA0-E874-4CF4-85BC-57C7BABCA193}" type="sibTrans" cxnId="{F7D4728D-BEDF-4070-B693-5E975E9FD9D5}">
      <dgm:prSet/>
      <dgm:spPr/>
      <dgm:t>
        <a:bodyPr/>
        <a:lstStyle/>
        <a:p>
          <a:endParaRPr lang="zh-TW" altLang="en-US"/>
        </a:p>
      </dgm:t>
    </dgm:pt>
    <dgm:pt modelId="{837171E6-059F-464D-9D2C-EF8F8B4A7B7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0A84C36F-AFF3-4C97-B4F6-D119AA66A8A7}" type="parTrans" cxnId="{F8E25154-E86E-4455-BF9E-52F86D7879D7}">
      <dgm:prSet/>
      <dgm:spPr/>
      <dgm:t>
        <a:bodyPr/>
        <a:lstStyle/>
        <a:p>
          <a:endParaRPr lang="zh-TW" altLang="en-US"/>
        </a:p>
      </dgm:t>
    </dgm:pt>
    <dgm:pt modelId="{80EC0E74-7C83-4C5A-A01C-358EC36949E7}" type="sibTrans" cxnId="{F8E25154-E86E-4455-BF9E-52F86D7879D7}">
      <dgm:prSet/>
      <dgm:spPr/>
      <dgm:t>
        <a:bodyPr/>
        <a:lstStyle/>
        <a:p>
          <a:endParaRPr lang="zh-TW" altLang="en-US"/>
        </a:p>
      </dgm:t>
    </dgm:pt>
    <dgm:pt modelId="{7E114F6B-4592-4AE2-9AA0-4E65EE6EDCE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33F2CE81-7F29-4775-A491-FACC80E078F3}" type="parTrans" cxnId="{95A3F58C-513B-4F7E-99BD-28EEC35C703B}">
      <dgm:prSet/>
      <dgm:spPr/>
      <dgm:t>
        <a:bodyPr/>
        <a:lstStyle/>
        <a:p>
          <a:endParaRPr lang="zh-TW" altLang="en-US"/>
        </a:p>
      </dgm:t>
    </dgm:pt>
    <dgm:pt modelId="{80C0EBF9-DADC-4D1E-A5F6-0F434F11F64A}" type="sibTrans" cxnId="{95A3F58C-513B-4F7E-99BD-28EEC35C703B}">
      <dgm:prSet/>
      <dgm:spPr/>
      <dgm:t>
        <a:bodyPr/>
        <a:lstStyle/>
        <a:p>
          <a:endParaRPr lang="zh-TW" altLang="en-US"/>
        </a:p>
      </dgm:t>
    </dgm:pt>
    <dgm:pt modelId="{893CBE82-68F3-44F4-B507-253701D60457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A07898A7-2455-4662-A645-EFE64B0BD3C7}" type="parTrans" cxnId="{918A7844-1A4E-4E91-8E52-EE1A74C429B5}">
      <dgm:prSet/>
      <dgm:spPr/>
      <dgm:t>
        <a:bodyPr/>
        <a:lstStyle/>
        <a:p>
          <a:endParaRPr lang="zh-TW" altLang="en-US"/>
        </a:p>
      </dgm:t>
    </dgm:pt>
    <dgm:pt modelId="{A7E5F171-288F-483F-A8B0-9BD8194C3D02}" type="sibTrans" cxnId="{918A7844-1A4E-4E91-8E52-EE1A74C429B5}">
      <dgm:prSet/>
      <dgm:spPr/>
      <dgm:t>
        <a:bodyPr/>
        <a:lstStyle/>
        <a:p>
          <a:endParaRPr lang="zh-TW" altLang="en-US"/>
        </a:p>
      </dgm:t>
    </dgm:pt>
    <dgm:pt modelId="{00912A86-5FF0-461B-9349-7CD40897EDC2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924F5B88-3B64-4514-9A70-98EE869061C4}" type="parTrans" cxnId="{A58070FF-1613-43F8-A7AC-0FA46C1C9213}">
      <dgm:prSet/>
      <dgm:spPr/>
      <dgm:t>
        <a:bodyPr/>
        <a:lstStyle/>
        <a:p>
          <a:endParaRPr lang="zh-TW" altLang="en-US"/>
        </a:p>
      </dgm:t>
    </dgm:pt>
    <dgm:pt modelId="{76A4B091-BBDA-43CD-9A1D-6BE4E1E1F90F}" type="sibTrans" cxnId="{A58070FF-1613-43F8-A7AC-0FA46C1C9213}">
      <dgm:prSet/>
      <dgm:spPr/>
      <dgm:t>
        <a:bodyPr/>
        <a:lstStyle/>
        <a:p>
          <a:endParaRPr lang="zh-TW" altLang="en-US"/>
        </a:p>
      </dgm:t>
    </dgm:pt>
    <dgm:pt modelId="{3E2D4A44-5209-4BB5-9B1D-FC2C6650174A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0D2420C-9E48-4CFE-A458-CD25576CF189}" type="parTrans" cxnId="{425C574D-F877-4CD8-B16F-05D3E385E4C7}">
      <dgm:prSet/>
      <dgm:spPr/>
      <dgm:t>
        <a:bodyPr/>
        <a:lstStyle/>
        <a:p>
          <a:endParaRPr lang="zh-TW" altLang="en-US"/>
        </a:p>
      </dgm:t>
    </dgm:pt>
    <dgm:pt modelId="{C0AA0496-56BB-46FA-921A-CFCBA4813878}" type="sibTrans" cxnId="{425C574D-F877-4CD8-B16F-05D3E385E4C7}">
      <dgm:prSet/>
      <dgm:spPr/>
      <dgm:t>
        <a:bodyPr/>
        <a:lstStyle/>
        <a:p>
          <a:endParaRPr lang="zh-TW" altLang="en-US"/>
        </a:p>
      </dgm:t>
    </dgm:pt>
    <dgm:pt modelId="{15E64CD7-6849-47B0-9718-73619EDAF7C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F49D3F5B-D086-463B-A61E-CFDB30E5ABCF}" type="parTrans" cxnId="{97076AF6-9452-418C-ADB5-E58D2412996C}">
      <dgm:prSet/>
      <dgm:spPr/>
      <dgm:t>
        <a:bodyPr/>
        <a:lstStyle/>
        <a:p>
          <a:endParaRPr lang="zh-TW" altLang="en-US"/>
        </a:p>
      </dgm:t>
    </dgm:pt>
    <dgm:pt modelId="{EE46B28B-C336-4A67-8F90-C50C47AAB9D4}" type="sibTrans" cxnId="{97076AF6-9452-418C-ADB5-E58D2412996C}">
      <dgm:prSet/>
      <dgm:spPr/>
      <dgm:t>
        <a:bodyPr/>
        <a:lstStyle/>
        <a:p>
          <a:endParaRPr lang="zh-TW" altLang="en-US"/>
        </a:p>
      </dgm:t>
    </dgm:pt>
    <dgm:pt modelId="{B8AFC87B-CF64-4EAE-986D-93D46E3B4CBB}" type="pres">
      <dgm:prSet presAssocID="{D133ADC6-0D4D-4FEF-B3B3-58C497A8FD5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FC6B545-FBF1-4011-BE3A-D6A9556AE253}" type="pres">
      <dgm:prSet presAssocID="{D133ADC6-0D4D-4FEF-B3B3-58C497A8FD58}" presName="cycle" presStyleCnt="0"/>
      <dgm:spPr/>
    </dgm:pt>
    <dgm:pt modelId="{F65D3741-6EBA-474A-A383-EAB5C2FB22FA}" type="pres">
      <dgm:prSet presAssocID="{D133ADC6-0D4D-4FEF-B3B3-58C497A8FD58}" presName="centerShape" presStyleCnt="0"/>
      <dgm:spPr/>
    </dgm:pt>
    <dgm:pt modelId="{6F3C30FE-D341-4CCB-9A12-8EE75F2D6FBE}" type="pres">
      <dgm:prSet presAssocID="{D133ADC6-0D4D-4FEF-B3B3-58C497A8FD58}" presName="connSite" presStyleLbl="node1" presStyleIdx="0" presStyleCnt="4"/>
      <dgm:spPr/>
    </dgm:pt>
    <dgm:pt modelId="{2B01206C-99F7-46CB-86FF-636E23837F70}" type="pres">
      <dgm:prSet presAssocID="{D133ADC6-0D4D-4FEF-B3B3-58C497A8FD58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C6498DA-4887-4615-9FED-4FE960BE412F}" type="pres">
      <dgm:prSet presAssocID="{DEB40873-D6DD-4A34-BDCC-7C333E3AA6F9}" presName="Name25" presStyleLbl="parChTrans1D1" presStyleIdx="0" presStyleCnt="3"/>
      <dgm:spPr/>
    </dgm:pt>
    <dgm:pt modelId="{0A4153EF-7921-4784-B546-19F951A468E7}" type="pres">
      <dgm:prSet presAssocID="{2623FDB8-B6AC-478C-AAB5-D9178AEE02F3}" presName="node" presStyleCnt="0"/>
      <dgm:spPr/>
    </dgm:pt>
    <dgm:pt modelId="{CECA49CA-9B7B-4D68-8E83-DE5931799C8F}" type="pres">
      <dgm:prSet presAssocID="{2623FDB8-B6AC-478C-AAB5-D9178AEE02F3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C37DA4-0DCE-4891-ACD8-BC9EE1A3226A}" type="pres">
      <dgm:prSet presAssocID="{2623FDB8-B6AC-478C-AAB5-D9178AEE02F3}" presName="childNode" presStyleLbl="revTx" presStyleIdx="0" presStyleCnt="3">
        <dgm:presLayoutVars>
          <dgm:bulletEnabled val="1"/>
        </dgm:presLayoutVars>
      </dgm:prSet>
      <dgm:spPr/>
    </dgm:pt>
    <dgm:pt modelId="{3002B92E-0ECB-425B-B2C3-2A6AC91C8FD4}" type="pres">
      <dgm:prSet presAssocID="{0A84C36F-AFF3-4C97-B4F6-D119AA66A8A7}" presName="Name25" presStyleLbl="parChTrans1D1" presStyleIdx="1" presStyleCnt="3"/>
      <dgm:spPr/>
    </dgm:pt>
    <dgm:pt modelId="{2AB28FE5-73E5-461C-951E-11419E22470A}" type="pres">
      <dgm:prSet presAssocID="{837171E6-059F-464D-9D2C-EF8F8B4A7B7B}" presName="node" presStyleCnt="0"/>
      <dgm:spPr/>
    </dgm:pt>
    <dgm:pt modelId="{6D8FEFD2-FA7F-4076-9C1D-24CBE2F4B036}" type="pres">
      <dgm:prSet presAssocID="{837171E6-059F-464D-9D2C-EF8F8B4A7B7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CE4C8BC6-2D80-4E8E-968E-35FBC5F9EB72}" type="pres">
      <dgm:prSet presAssocID="{837171E6-059F-464D-9D2C-EF8F8B4A7B7B}" presName="childNode" presStyleLbl="revTx" presStyleIdx="1" presStyleCnt="3">
        <dgm:presLayoutVars>
          <dgm:bulletEnabled val="1"/>
        </dgm:presLayoutVars>
      </dgm:prSet>
      <dgm:spPr/>
    </dgm:pt>
    <dgm:pt modelId="{8E50BFB1-0CAD-400A-9036-0BFDEF75EECE}" type="pres">
      <dgm:prSet presAssocID="{924F5B88-3B64-4514-9A70-98EE869061C4}" presName="Name25" presStyleLbl="parChTrans1D1" presStyleIdx="2" presStyleCnt="3"/>
      <dgm:spPr/>
    </dgm:pt>
    <dgm:pt modelId="{62D0160A-D356-4ABD-B749-8BACEC111448}" type="pres">
      <dgm:prSet presAssocID="{00912A86-5FF0-461B-9349-7CD40897EDC2}" presName="node" presStyleCnt="0"/>
      <dgm:spPr/>
    </dgm:pt>
    <dgm:pt modelId="{8655C42B-9A20-4854-83A8-72B426C4DAED}" type="pres">
      <dgm:prSet presAssocID="{00912A86-5FF0-461B-9349-7CD40897EDC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D8759F-05F7-4A56-AF1F-10C428104D19}" type="pres">
      <dgm:prSet presAssocID="{00912A86-5FF0-461B-9349-7CD40897EDC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C193D16-09F3-4EAB-9C92-1079F5607FDC}" type="presOf" srcId="{1140CE2E-3B8C-4CDB-B350-E4B8844D7C98}" destId="{CEC37DA4-0DCE-4891-ACD8-BC9EE1A3226A}" srcOrd="0" destOrd="0" presId="urn:microsoft.com/office/officeart/2005/8/layout/radial2"/>
    <dgm:cxn modelId="{7A576B6F-932F-40F1-9336-EA50227FAAE5}" type="presOf" srcId="{924F5B88-3B64-4514-9A70-98EE869061C4}" destId="{8E50BFB1-0CAD-400A-9036-0BFDEF75EECE}" srcOrd="0" destOrd="0" presId="urn:microsoft.com/office/officeart/2005/8/layout/radial2"/>
    <dgm:cxn modelId="{95A3F58C-513B-4F7E-99BD-28EEC35C703B}" srcId="{837171E6-059F-464D-9D2C-EF8F8B4A7B7B}" destId="{7E114F6B-4592-4AE2-9AA0-4E65EE6EDCE7}" srcOrd="0" destOrd="0" parTransId="{33F2CE81-7F29-4775-A491-FACC80E078F3}" sibTransId="{80C0EBF9-DADC-4D1E-A5F6-0F434F11F64A}"/>
    <dgm:cxn modelId="{76C62886-F65A-4E3A-AC68-77A8045B5232}" srcId="{D133ADC6-0D4D-4FEF-B3B3-58C497A8FD58}" destId="{2623FDB8-B6AC-478C-AAB5-D9178AEE02F3}" srcOrd="0" destOrd="0" parTransId="{DEB40873-D6DD-4A34-BDCC-7C333E3AA6F9}" sibTransId="{2CDF2092-5C44-4960-A047-FD54219D5699}"/>
    <dgm:cxn modelId="{F7D4728D-BEDF-4070-B693-5E975E9FD9D5}" srcId="{2623FDB8-B6AC-478C-AAB5-D9178AEE02F3}" destId="{4BBC8250-A275-462A-97F2-4E3DE6F2FE33}" srcOrd="1" destOrd="0" parTransId="{F26B751A-36E5-4E80-8550-E3B9725294B9}" sibTransId="{3E20DCA0-E874-4CF4-85BC-57C7BABCA193}"/>
    <dgm:cxn modelId="{C58C7076-A7FE-47C4-A930-D5E8322BBB34}" type="presOf" srcId="{3E2D4A44-5209-4BB5-9B1D-FC2C6650174A}" destId="{6CD8759F-05F7-4A56-AF1F-10C428104D19}" srcOrd="0" destOrd="0" presId="urn:microsoft.com/office/officeart/2005/8/layout/radial2"/>
    <dgm:cxn modelId="{363DC5D8-BE8E-4FC1-A123-9B39968E3CE1}" srcId="{2623FDB8-B6AC-478C-AAB5-D9178AEE02F3}" destId="{1140CE2E-3B8C-4CDB-B350-E4B8844D7C98}" srcOrd="0" destOrd="0" parTransId="{73D4FB4B-9D02-4F1F-831F-22DC7FFAD445}" sibTransId="{F0DA66B7-A5B4-487A-872F-AD8F67BBFB65}"/>
    <dgm:cxn modelId="{A396DAB6-0A86-4537-B89C-4853054404A6}" type="presOf" srcId="{893CBE82-68F3-44F4-B507-253701D60457}" destId="{CE4C8BC6-2D80-4E8E-968E-35FBC5F9EB72}" srcOrd="0" destOrd="1" presId="urn:microsoft.com/office/officeart/2005/8/layout/radial2"/>
    <dgm:cxn modelId="{EECABCAF-6173-40F0-9FA7-A05CB662FDA0}" type="presOf" srcId="{2623FDB8-B6AC-478C-AAB5-D9178AEE02F3}" destId="{CECA49CA-9B7B-4D68-8E83-DE5931799C8F}" srcOrd="0" destOrd="0" presId="urn:microsoft.com/office/officeart/2005/8/layout/radial2"/>
    <dgm:cxn modelId="{F8E25154-E86E-4455-BF9E-52F86D7879D7}" srcId="{D133ADC6-0D4D-4FEF-B3B3-58C497A8FD58}" destId="{837171E6-059F-464D-9D2C-EF8F8B4A7B7B}" srcOrd="1" destOrd="0" parTransId="{0A84C36F-AFF3-4C97-B4F6-D119AA66A8A7}" sibTransId="{80EC0E74-7C83-4C5A-A01C-358EC36949E7}"/>
    <dgm:cxn modelId="{F5384079-B13D-4CE2-AB00-0ACD18714C0D}" type="presOf" srcId="{D133ADC6-0D4D-4FEF-B3B3-58C497A8FD58}" destId="{B8AFC87B-CF64-4EAE-986D-93D46E3B4CBB}" srcOrd="0" destOrd="0" presId="urn:microsoft.com/office/officeart/2005/8/layout/radial2"/>
    <dgm:cxn modelId="{7F4C6AA8-E562-4261-BF3C-AB98C2ECEBFE}" type="presOf" srcId="{837171E6-059F-464D-9D2C-EF8F8B4A7B7B}" destId="{6D8FEFD2-FA7F-4076-9C1D-24CBE2F4B036}" srcOrd="0" destOrd="0" presId="urn:microsoft.com/office/officeart/2005/8/layout/radial2"/>
    <dgm:cxn modelId="{E34F9279-BAAE-4C2C-B024-8BFFB686BF8E}" type="presOf" srcId="{0A84C36F-AFF3-4C97-B4F6-D119AA66A8A7}" destId="{3002B92E-0ECB-425B-B2C3-2A6AC91C8FD4}" srcOrd="0" destOrd="0" presId="urn:microsoft.com/office/officeart/2005/8/layout/radial2"/>
    <dgm:cxn modelId="{CA458773-5FA6-4D6D-984F-344F8E75883A}" type="presOf" srcId="{7E114F6B-4592-4AE2-9AA0-4E65EE6EDCE7}" destId="{CE4C8BC6-2D80-4E8E-968E-35FBC5F9EB72}" srcOrd="0" destOrd="0" presId="urn:microsoft.com/office/officeart/2005/8/layout/radial2"/>
    <dgm:cxn modelId="{D143A0E7-5DAE-422F-B5C2-C64C9EC1C980}" type="presOf" srcId="{4BBC8250-A275-462A-97F2-4E3DE6F2FE33}" destId="{CEC37DA4-0DCE-4891-ACD8-BC9EE1A3226A}" srcOrd="0" destOrd="1" presId="urn:microsoft.com/office/officeart/2005/8/layout/radial2"/>
    <dgm:cxn modelId="{C1E27C0F-27BC-4F21-8A58-1B9CAFBDDE9E}" type="presOf" srcId="{15E64CD7-6849-47B0-9718-73619EDAF7C1}" destId="{6CD8759F-05F7-4A56-AF1F-10C428104D19}" srcOrd="0" destOrd="1" presId="urn:microsoft.com/office/officeart/2005/8/layout/radial2"/>
    <dgm:cxn modelId="{92943030-E439-4F8E-AF3C-EF771D44B059}" type="presOf" srcId="{DEB40873-D6DD-4A34-BDCC-7C333E3AA6F9}" destId="{0C6498DA-4887-4615-9FED-4FE960BE412F}" srcOrd="0" destOrd="0" presId="urn:microsoft.com/office/officeart/2005/8/layout/radial2"/>
    <dgm:cxn modelId="{425C574D-F877-4CD8-B16F-05D3E385E4C7}" srcId="{00912A86-5FF0-461B-9349-7CD40897EDC2}" destId="{3E2D4A44-5209-4BB5-9B1D-FC2C6650174A}" srcOrd="0" destOrd="0" parTransId="{50D2420C-9E48-4CFE-A458-CD25576CF189}" sibTransId="{C0AA0496-56BB-46FA-921A-CFCBA4813878}"/>
    <dgm:cxn modelId="{918A7844-1A4E-4E91-8E52-EE1A74C429B5}" srcId="{837171E6-059F-464D-9D2C-EF8F8B4A7B7B}" destId="{893CBE82-68F3-44F4-B507-253701D60457}" srcOrd="1" destOrd="0" parTransId="{A07898A7-2455-4662-A645-EFE64B0BD3C7}" sibTransId="{A7E5F171-288F-483F-A8B0-9BD8194C3D02}"/>
    <dgm:cxn modelId="{890EE230-1254-4B63-BCB9-511BEB7E35CF}" type="presOf" srcId="{00912A86-5FF0-461B-9349-7CD40897EDC2}" destId="{8655C42B-9A20-4854-83A8-72B426C4DAED}" srcOrd="0" destOrd="0" presId="urn:microsoft.com/office/officeart/2005/8/layout/radial2"/>
    <dgm:cxn modelId="{97076AF6-9452-418C-ADB5-E58D2412996C}" srcId="{00912A86-5FF0-461B-9349-7CD40897EDC2}" destId="{15E64CD7-6849-47B0-9718-73619EDAF7C1}" srcOrd="1" destOrd="0" parTransId="{F49D3F5B-D086-463B-A61E-CFDB30E5ABCF}" sibTransId="{EE46B28B-C336-4A67-8F90-C50C47AAB9D4}"/>
    <dgm:cxn modelId="{A58070FF-1613-43F8-A7AC-0FA46C1C9213}" srcId="{D133ADC6-0D4D-4FEF-B3B3-58C497A8FD58}" destId="{00912A86-5FF0-461B-9349-7CD40897EDC2}" srcOrd="2" destOrd="0" parTransId="{924F5B88-3B64-4514-9A70-98EE869061C4}" sibTransId="{76A4B091-BBDA-43CD-9A1D-6BE4E1E1F90F}"/>
    <dgm:cxn modelId="{5869825C-998E-492A-B249-8A792C60BE70}" type="presParOf" srcId="{B8AFC87B-CF64-4EAE-986D-93D46E3B4CBB}" destId="{4FC6B545-FBF1-4011-BE3A-D6A9556AE253}" srcOrd="0" destOrd="0" presId="urn:microsoft.com/office/officeart/2005/8/layout/radial2"/>
    <dgm:cxn modelId="{1ACE30AF-5CD5-43B3-9F68-F041F31EDCDC}" type="presParOf" srcId="{4FC6B545-FBF1-4011-BE3A-D6A9556AE253}" destId="{F65D3741-6EBA-474A-A383-EAB5C2FB22FA}" srcOrd="0" destOrd="0" presId="urn:microsoft.com/office/officeart/2005/8/layout/radial2"/>
    <dgm:cxn modelId="{D96FED9B-8DC0-474A-AAA9-8BBE5B80070A}" type="presParOf" srcId="{F65D3741-6EBA-474A-A383-EAB5C2FB22FA}" destId="{6F3C30FE-D341-4CCB-9A12-8EE75F2D6FBE}" srcOrd="0" destOrd="0" presId="urn:microsoft.com/office/officeart/2005/8/layout/radial2"/>
    <dgm:cxn modelId="{0AD18DCE-530E-4A4D-8105-8C0632FC15E5}" type="presParOf" srcId="{F65D3741-6EBA-474A-A383-EAB5C2FB22FA}" destId="{2B01206C-99F7-46CB-86FF-636E23837F70}" srcOrd="1" destOrd="0" presId="urn:microsoft.com/office/officeart/2005/8/layout/radial2"/>
    <dgm:cxn modelId="{8438BD5B-BFF8-4682-A1F4-95F7DEA385A5}" type="presParOf" srcId="{4FC6B545-FBF1-4011-BE3A-D6A9556AE253}" destId="{0C6498DA-4887-4615-9FED-4FE960BE412F}" srcOrd="1" destOrd="0" presId="urn:microsoft.com/office/officeart/2005/8/layout/radial2"/>
    <dgm:cxn modelId="{B9E1CF3B-5841-4ED0-BB3C-7C33A4E5B910}" type="presParOf" srcId="{4FC6B545-FBF1-4011-BE3A-D6A9556AE253}" destId="{0A4153EF-7921-4784-B546-19F951A468E7}" srcOrd="2" destOrd="0" presId="urn:microsoft.com/office/officeart/2005/8/layout/radial2"/>
    <dgm:cxn modelId="{7B7D6433-7C79-436E-9872-8B32EE7612BD}" type="presParOf" srcId="{0A4153EF-7921-4784-B546-19F951A468E7}" destId="{CECA49CA-9B7B-4D68-8E83-DE5931799C8F}" srcOrd="0" destOrd="0" presId="urn:microsoft.com/office/officeart/2005/8/layout/radial2"/>
    <dgm:cxn modelId="{A68D0A84-8B73-443B-88D3-6D4CC1ECEF9C}" type="presParOf" srcId="{0A4153EF-7921-4784-B546-19F951A468E7}" destId="{CEC37DA4-0DCE-4891-ACD8-BC9EE1A3226A}" srcOrd="1" destOrd="0" presId="urn:microsoft.com/office/officeart/2005/8/layout/radial2"/>
    <dgm:cxn modelId="{E6BE9875-5AA6-430A-8051-B5F1F9E961EE}" type="presParOf" srcId="{4FC6B545-FBF1-4011-BE3A-D6A9556AE253}" destId="{3002B92E-0ECB-425B-B2C3-2A6AC91C8FD4}" srcOrd="3" destOrd="0" presId="urn:microsoft.com/office/officeart/2005/8/layout/radial2"/>
    <dgm:cxn modelId="{195F7E6B-C26E-4A62-8701-384E6D156F32}" type="presParOf" srcId="{4FC6B545-FBF1-4011-BE3A-D6A9556AE253}" destId="{2AB28FE5-73E5-461C-951E-11419E22470A}" srcOrd="4" destOrd="0" presId="urn:microsoft.com/office/officeart/2005/8/layout/radial2"/>
    <dgm:cxn modelId="{4B624FA6-9ED5-4FA1-B014-FDD0BFAF632F}" type="presParOf" srcId="{2AB28FE5-73E5-461C-951E-11419E22470A}" destId="{6D8FEFD2-FA7F-4076-9C1D-24CBE2F4B036}" srcOrd="0" destOrd="0" presId="urn:microsoft.com/office/officeart/2005/8/layout/radial2"/>
    <dgm:cxn modelId="{81DD3AFB-C050-4BFE-8C1F-F4D899FA611F}" type="presParOf" srcId="{2AB28FE5-73E5-461C-951E-11419E22470A}" destId="{CE4C8BC6-2D80-4E8E-968E-35FBC5F9EB72}" srcOrd="1" destOrd="0" presId="urn:microsoft.com/office/officeart/2005/8/layout/radial2"/>
    <dgm:cxn modelId="{562BDEB7-7B18-4AA4-A4DC-8AD82DA20F93}" type="presParOf" srcId="{4FC6B545-FBF1-4011-BE3A-D6A9556AE253}" destId="{8E50BFB1-0CAD-400A-9036-0BFDEF75EECE}" srcOrd="5" destOrd="0" presId="urn:microsoft.com/office/officeart/2005/8/layout/radial2"/>
    <dgm:cxn modelId="{7B3B92CF-B634-46DC-AC48-F50DCF0F4439}" type="presParOf" srcId="{4FC6B545-FBF1-4011-BE3A-D6A9556AE253}" destId="{62D0160A-D356-4ABD-B749-8BACEC111448}" srcOrd="6" destOrd="0" presId="urn:microsoft.com/office/officeart/2005/8/layout/radial2"/>
    <dgm:cxn modelId="{BC4ED94F-F763-4A3B-A317-3CA06CA1F00D}" type="presParOf" srcId="{62D0160A-D356-4ABD-B749-8BACEC111448}" destId="{8655C42B-9A20-4854-83A8-72B426C4DAED}" srcOrd="0" destOrd="0" presId="urn:microsoft.com/office/officeart/2005/8/layout/radial2"/>
    <dgm:cxn modelId="{425D81F4-66BF-4CFF-9484-580B496EF501}" type="presParOf" srcId="{62D0160A-D356-4ABD-B749-8BACEC111448}" destId="{6CD8759F-05F7-4A56-AF1F-10C428104D1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F5A17-C6FF-42A6-97B2-CF5C49322D0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156C7FE-45A4-4C05-829A-8181E114365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D142A-78C6-4E7F-B230-B894FBE3D81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FD978F4-B1AB-4E9E-9D46-569091DAF95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E09C57-B3AF-47D0-A503-04B02CAF915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32D3A07-CF62-4FC0-AFC0-198C0BD2BB3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5DD3F-85E0-4D8E-AFB8-17C0700EDAC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F2973E8-5AFB-4112-AD4E-F9DF29C5CA5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CE893-735C-4BCB-8F69-74AD9CB4DE6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5630E-FDAA-496D-BA0E-774875ABDAE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40C66C-22CA-48EF-A6CC-591CF0911DF2}">
      <dsp:nvSpPr>
        <dsp:cNvPr id="0" name=""/>
        <dsp:cNvSpPr/>
      </dsp:nvSpPr>
      <dsp:spPr>
        <a:xfrm>
          <a:off x="2458623" y="1756795"/>
          <a:ext cx="1359261" cy="1270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大約</a:t>
          </a:r>
          <a:r>
            <a:rPr lang="en-US" sz="2200" kern="1200" smtClean="0"/>
            <a:t>3</a:t>
          </a:r>
          <a:r>
            <a:rPr lang="zh-TW" sz="2200" kern="1200" smtClean="0"/>
            <a:t>個步伐</a:t>
          </a:r>
          <a:endParaRPr lang="zh-TW" sz="2200" kern="1200"/>
        </a:p>
      </dsp:txBody>
      <dsp:txXfrm>
        <a:off x="2495840" y="1794012"/>
        <a:ext cx="1284827" cy="1196255"/>
      </dsp:txXfrm>
    </dsp:sp>
    <dsp:sp modelId="{29B72E51-F1D9-4D8C-90D3-67EA4774700B}">
      <dsp:nvSpPr>
        <dsp:cNvPr id="0" name=""/>
        <dsp:cNvSpPr/>
      </dsp:nvSpPr>
      <dsp:spPr>
        <a:xfrm>
          <a:off x="0" y="892696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0" y="892696"/>
        <a:ext cx="2866518" cy="418227"/>
      </dsp:txXfrm>
    </dsp:sp>
    <dsp:sp modelId="{526F0A6E-B124-4066-B814-6A3B4EAE9A1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1EC6CF-53B1-4833-AAF4-608A8E2728C8}">
      <dsp:nvSpPr>
        <dsp:cNvPr id="0" name=""/>
        <dsp:cNvSpPr/>
      </dsp:nvSpPr>
      <dsp:spPr>
        <a:xfrm>
          <a:off x="6870338" y="1900807"/>
          <a:ext cx="1359261" cy="112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大約手臂的兩倍長</a:t>
          </a:r>
          <a:endParaRPr lang="zh-TW" sz="2200" kern="1200"/>
        </a:p>
      </dsp:txBody>
      <dsp:txXfrm>
        <a:off x="6903337" y="1933806"/>
        <a:ext cx="1293263" cy="1060687"/>
      </dsp:txXfrm>
    </dsp:sp>
    <dsp:sp modelId="{3354F5E5-DCAF-49C5-AD79-69A19C7A3B2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0BFB1-0CAD-400A-9036-0BFDEF75EECE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2B92E-0ECB-425B-B2C3-2A6AC91C8FD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498DA-4887-4615-9FED-4FE960BE412F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1206C-99F7-46CB-86FF-636E23837F70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CA49CA-9B7B-4D68-8E83-DE5931799C8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</a:t>
          </a:r>
          <a:r>
            <a:rPr lang="zh-TW" altLang="en-US" sz="2300" kern="1200" dirty="0" smtClean="0"/>
            <a:t>部 </a:t>
          </a:r>
          <a:r>
            <a:rPr lang="zh-TW" sz="2300" kern="1200" dirty="0" smtClean="0"/>
            <a:t>疾</a:t>
          </a:r>
          <a:r>
            <a:rPr lang="zh-TW" altLang="en-US" sz="2300" kern="1200" dirty="0" smtClean="0"/>
            <a:t>管</a:t>
          </a:r>
          <a:r>
            <a:rPr lang="zh-TW" sz="2300" kern="1200" dirty="0" smtClean="0"/>
            <a:t>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CEC37DA4-0DCE-4891-ACD8-BC9EE1A3226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6D8FEFD2-FA7F-4076-9C1D-24CBE2F4B036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CE4C8BC6-2D80-4E8E-968E-35FBC5F9EB72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8655C42B-9A20-4854-83A8-72B426C4DAED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6CD8759F-05F7-4A56-AF1F-10C428104D1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BCE0EA"/>
            </a:gs>
            <a:gs pos="55000">
              <a:schemeClr val="accent1">
                <a:lumMod val="60000"/>
                <a:lumOff val="40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650" y="2708920"/>
            <a:ext cx="5185645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gradFill>
            <a:gsLst>
              <a:gs pos="10000">
                <a:srgbClr val="BCE0EA"/>
              </a:gs>
              <a:gs pos="56000">
                <a:srgbClr val="C3E3EC"/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8055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4178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3053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2021-12-13T04:01:12Z</dcterms:modified>
</cp:coreProperties>
</file>