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>
        <p:scale>
          <a:sx n="82" d="100"/>
          <a:sy n="82" d="100"/>
        </p:scale>
        <p:origin x="91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7CD966-98B0-425C-B436-D43EAFD363C8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0A16423-68A5-4A19-867B-674601086D33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C0F20B51-9CB2-4D74-B466-C24237C6EC87}" type="parTrans" cxnId="{EDD7E09D-220B-4902-8E05-D62D424C02F2}">
      <dgm:prSet/>
      <dgm:spPr/>
      <dgm:t>
        <a:bodyPr/>
        <a:lstStyle/>
        <a:p>
          <a:endParaRPr lang="zh-TW" altLang="en-US"/>
        </a:p>
      </dgm:t>
    </dgm:pt>
    <dgm:pt modelId="{BB378CB1-0F85-492E-ADCA-891EF1541FAE}" type="sibTrans" cxnId="{EDD7E09D-220B-4902-8E05-D62D424C02F2}">
      <dgm:prSet/>
      <dgm:spPr/>
      <dgm:t>
        <a:bodyPr/>
        <a:lstStyle/>
        <a:p>
          <a:endParaRPr lang="zh-TW" altLang="en-US"/>
        </a:p>
      </dgm:t>
    </dgm:pt>
    <dgm:pt modelId="{B8B695B9-A4F3-4E59-BA0E-3C19D37ADFFB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F4E1CE9-2F9E-484D-91CB-F4912F5CA21B}" type="parTrans" cxnId="{A1242FF9-3796-463F-8A44-95E8C9626706}">
      <dgm:prSet/>
      <dgm:spPr/>
      <dgm:t>
        <a:bodyPr/>
        <a:lstStyle/>
        <a:p>
          <a:endParaRPr lang="zh-TW" altLang="en-US"/>
        </a:p>
      </dgm:t>
    </dgm:pt>
    <dgm:pt modelId="{24F97059-1B3D-43A7-93F0-D5D4BD76429F}" type="sibTrans" cxnId="{A1242FF9-3796-463F-8A44-95E8C9626706}">
      <dgm:prSet/>
      <dgm:spPr/>
      <dgm:t>
        <a:bodyPr/>
        <a:lstStyle/>
        <a:p>
          <a:endParaRPr lang="zh-TW" altLang="en-US"/>
        </a:p>
      </dgm:t>
    </dgm:pt>
    <dgm:pt modelId="{CB827654-0F0B-4123-9E6F-C8F50C32D7B0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40D95A2C-1249-4F67-9C12-AEEC060414C2}" type="parTrans" cxnId="{06AA4556-F15F-4C9A-B4BF-ED341C631905}">
      <dgm:prSet/>
      <dgm:spPr/>
      <dgm:t>
        <a:bodyPr/>
        <a:lstStyle/>
        <a:p>
          <a:endParaRPr lang="zh-TW" altLang="en-US"/>
        </a:p>
      </dgm:t>
    </dgm:pt>
    <dgm:pt modelId="{068717B6-24A0-4B35-BF7F-FA1CE6F99803}" type="sibTrans" cxnId="{06AA4556-F15F-4C9A-B4BF-ED341C631905}">
      <dgm:prSet/>
      <dgm:spPr/>
      <dgm:t>
        <a:bodyPr/>
        <a:lstStyle/>
        <a:p>
          <a:endParaRPr lang="zh-TW" altLang="en-US"/>
        </a:p>
      </dgm:t>
    </dgm:pt>
    <dgm:pt modelId="{91A140DB-CE24-46FC-8230-AE4D9FC77B01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25ECEAC3-8247-4BD6-AE0B-71C7717D30DD}" type="parTrans" cxnId="{04ADC636-5CC8-4AC5-ADD4-DA09FA95B02E}">
      <dgm:prSet/>
      <dgm:spPr/>
      <dgm:t>
        <a:bodyPr/>
        <a:lstStyle/>
        <a:p>
          <a:endParaRPr lang="zh-TW" altLang="en-US"/>
        </a:p>
      </dgm:t>
    </dgm:pt>
    <dgm:pt modelId="{E4E9777B-0CD3-41F5-87E6-18D01546C4C6}" type="sibTrans" cxnId="{04ADC636-5CC8-4AC5-ADD4-DA09FA95B02E}">
      <dgm:prSet/>
      <dgm:spPr/>
      <dgm:t>
        <a:bodyPr/>
        <a:lstStyle/>
        <a:p>
          <a:endParaRPr lang="zh-TW" altLang="en-US"/>
        </a:p>
      </dgm:t>
    </dgm:pt>
    <dgm:pt modelId="{415E0C6D-D885-4401-8EFF-CA06B97274BE}" type="pres">
      <dgm:prSet presAssocID="{697CD966-98B0-425C-B436-D43EAFD363C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FBCB86C-FF27-4D78-8886-35068A30028E}" type="pres">
      <dgm:prSet presAssocID="{697CD966-98B0-425C-B436-D43EAFD363C8}" presName="fgShape" presStyleLbl="fgShp" presStyleIdx="0" presStyleCnt="1"/>
      <dgm:spPr/>
    </dgm:pt>
    <dgm:pt modelId="{74278014-98CE-4A31-8DDD-E8B90231579F}" type="pres">
      <dgm:prSet presAssocID="{697CD966-98B0-425C-B436-D43EAFD363C8}" presName="linComp" presStyleCnt="0"/>
      <dgm:spPr/>
    </dgm:pt>
    <dgm:pt modelId="{A5078FAB-3524-4CFC-B885-786EF40F30AB}" type="pres">
      <dgm:prSet presAssocID="{20A16423-68A5-4A19-867B-674601086D33}" presName="compNode" presStyleCnt="0"/>
      <dgm:spPr/>
    </dgm:pt>
    <dgm:pt modelId="{BDB9435E-EF96-4BE1-8D6D-081A937CD624}" type="pres">
      <dgm:prSet presAssocID="{20A16423-68A5-4A19-867B-674601086D33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2C9EADE-DFDB-4A8A-92A2-C01E06F7D82D}" type="pres">
      <dgm:prSet presAssocID="{20A16423-68A5-4A19-867B-674601086D33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0089562-341B-4169-AFBA-2209A9023D12}" type="pres">
      <dgm:prSet presAssocID="{20A16423-68A5-4A19-867B-674601086D33}" presName="invisiNode" presStyleLbl="node1" presStyleIdx="0" presStyleCnt="4"/>
      <dgm:spPr/>
    </dgm:pt>
    <dgm:pt modelId="{873D659A-CAFC-4919-8C8D-E64D8A8182A3}" type="pres">
      <dgm:prSet presAssocID="{20A16423-68A5-4A19-867B-674601086D33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F983932-467C-4772-BAF7-10CA721E79A4}" type="pres">
      <dgm:prSet presAssocID="{BB378CB1-0F85-492E-ADCA-891EF1541FA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2136BBA-0DBF-4E9A-9C72-22DFF7C5246B}" type="pres">
      <dgm:prSet presAssocID="{B8B695B9-A4F3-4E59-BA0E-3C19D37ADFFB}" presName="compNode" presStyleCnt="0"/>
      <dgm:spPr/>
    </dgm:pt>
    <dgm:pt modelId="{E69FD18A-B514-4AC7-BA49-47E9C243692D}" type="pres">
      <dgm:prSet presAssocID="{B8B695B9-A4F3-4E59-BA0E-3C19D37ADFFB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9EFFFE9D-D2BB-4E2B-9105-4079CD9979DD}" type="pres">
      <dgm:prSet presAssocID="{B8B695B9-A4F3-4E59-BA0E-3C19D37ADFFB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6C0A61-F574-4C33-861A-DB595769442C}" type="pres">
      <dgm:prSet presAssocID="{B8B695B9-A4F3-4E59-BA0E-3C19D37ADFFB}" presName="invisiNode" presStyleLbl="node1" presStyleIdx="1" presStyleCnt="4"/>
      <dgm:spPr/>
    </dgm:pt>
    <dgm:pt modelId="{3042FCEF-AA12-447F-B3D1-BB86F0F927D2}" type="pres">
      <dgm:prSet presAssocID="{B8B695B9-A4F3-4E59-BA0E-3C19D37ADFFB}" presName="imagNode" presStyleLbl="fgImgPlace1" presStyleIdx="1" presStyleCnt="4" custLinFactNeighborX="6725" custLinFactNeighborY="2799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242C203-A8D2-404A-8809-A7E0CE2A34EC}" type="pres">
      <dgm:prSet presAssocID="{24F97059-1B3D-43A7-93F0-D5D4BD76429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E0DCBC7-90EB-4C18-8FFB-195079F55C3D}" type="pres">
      <dgm:prSet presAssocID="{CB827654-0F0B-4123-9E6F-C8F50C32D7B0}" presName="compNode" presStyleCnt="0"/>
      <dgm:spPr/>
    </dgm:pt>
    <dgm:pt modelId="{FB2E32F0-99BE-45D1-8D43-6918C7AA0216}" type="pres">
      <dgm:prSet presAssocID="{CB827654-0F0B-4123-9E6F-C8F50C32D7B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ACA98D2-EF47-4C91-94CD-09353B13CE0D}" type="pres">
      <dgm:prSet presAssocID="{CB827654-0F0B-4123-9E6F-C8F50C32D7B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2F41B1-5FBA-4D59-A43C-9DFA72879B0F}" type="pres">
      <dgm:prSet presAssocID="{CB827654-0F0B-4123-9E6F-C8F50C32D7B0}" presName="invisiNode" presStyleLbl="node1" presStyleIdx="2" presStyleCnt="4"/>
      <dgm:spPr/>
    </dgm:pt>
    <dgm:pt modelId="{3F6A0544-675E-4F47-B192-CF1A0939031B}" type="pres">
      <dgm:prSet presAssocID="{CB827654-0F0B-4123-9E6F-C8F50C32D7B0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B11F996-96CA-41CE-9E96-B720A89FF3CD}" type="pres">
      <dgm:prSet presAssocID="{068717B6-24A0-4B35-BF7F-FA1CE6F9980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F86F58C-F1FA-4997-BF6A-C93805B51CA5}" type="pres">
      <dgm:prSet presAssocID="{91A140DB-CE24-46FC-8230-AE4D9FC77B01}" presName="compNode" presStyleCnt="0"/>
      <dgm:spPr/>
    </dgm:pt>
    <dgm:pt modelId="{71E61577-1ED1-40E9-AD3D-D6D12F90A842}" type="pres">
      <dgm:prSet presAssocID="{91A140DB-CE24-46FC-8230-AE4D9FC77B0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1E02F26-1A58-4093-8D24-48B6A00E8D06}" type="pres">
      <dgm:prSet presAssocID="{91A140DB-CE24-46FC-8230-AE4D9FC77B0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4E4A88-0230-4C12-B9AB-37F95DCDFC1B}" type="pres">
      <dgm:prSet presAssocID="{91A140DB-CE24-46FC-8230-AE4D9FC77B01}" presName="invisiNode" presStyleLbl="node1" presStyleIdx="3" presStyleCnt="4"/>
      <dgm:spPr/>
    </dgm:pt>
    <dgm:pt modelId="{8C8DDB3D-AEDF-443F-A542-8D79EB448463}" type="pres">
      <dgm:prSet presAssocID="{91A140DB-CE24-46FC-8230-AE4D9FC77B01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DA286BA-CDB7-4564-B717-232C053359A6}" type="presOf" srcId="{20A16423-68A5-4A19-867B-674601086D33}" destId="{BDB9435E-EF96-4BE1-8D6D-081A937CD624}" srcOrd="0" destOrd="0" presId="urn:microsoft.com/office/officeart/2005/8/layout/hList7"/>
    <dgm:cxn modelId="{A1242FF9-3796-463F-8A44-95E8C9626706}" srcId="{697CD966-98B0-425C-B436-D43EAFD363C8}" destId="{B8B695B9-A4F3-4E59-BA0E-3C19D37ADFFB}" srcOrd="1" destOrd="0" parTransId="{2F4E1CE9-2F9E-484D-91CB-F4912F5CA21B}" sibTransId="{24F97059-1B3D-43A7-93F0-D5D4BD76429F}"/>
    <dgm:cxn modelId="{27B1C5AA-8A1D-4E16-94F7-5BDCCE7E9FB5}" type="presOf" srcId="{B8B695B9-A4F3-4E59-BA0E-3C19D37ADFFB}" destId="{9EFFFE9D-D2BB-4E2B-9105-4079CD9979DD}" srcOrd="1" destOrd="0" presId="urn:microsoft.com/office/officeart/2005/8/layout/hList7"/>
    <dgm:cxn modelId="{EDD7E09D-220B-4902-8E05-D62D424C02F2}" srcId="{697CD966-98B0-425C-B436-D43EAFD363C8}" destId="{20A16423-68A5-4A19-867B-674601086D33}" srcOrd="0" destOrd="0" parTransId="{C0F20B51-9CB2-4D74-B466-C24237C6EC87}" sibTransId="{BB378CB1-0F85-492E-ADCA-891EF1541FAE}"/>
    <dgm:cxn modelId="{04ADC636-5CC8-4AC5-ADD4-DA09FA95B02E}" srcId="{697CD966-98B0-425C-B436-D43EAFD363C8}" destId="{91A140DB-CE24-46FC-8230-AE4D9FC77B01}" srcOrd="3" destOrd="0" parTransId="{25ECEAC3-8247-4BD6-AE0B-71C7717D30DD}" sibTransId="{E4E9777B-0CD3-41F5-87E6-18D01546C4C6}"/>
    <dgm:cxn modelId="{62E3385E-306B-49E4-AC81-AB9A8B1D7D95}" type="presOf" srcId="{CB827654-0F0B-4123-9E6F-C8F50C32D7B0}" destId="{8ACA98D2-EF47-4C91-94CD-09353B13CE0D}" srcOrd="1" destOrd="0" presId="urn:microsoft.com/office/officeart/2005/8/layout/hList7"/>
    <dgm:cxn modelId="{06AA4556-F15F-4C9A-B4BF-ED341C631905}" srcId="{697CD966-98B0-425C-B436-D43EAFD363C8}" destId="{CB827654-0F0B-4123-9E6F-C8F50C32D7B0}" srcOrd="2" destOrd="0" parTransId="{40D95A2C-1249-4F67-9C12-AEEC060414C2}" sibTransId="{068717B6-24A0-4B35-BF7F-FA1CE6F99803}"/>
    <dgm:cxn modelId="{5E93E37C-6543-479C-AE6D-6025EAD2B901}" type="presOf" srcId="{24F97059-1B3D-43A7-93F0-D5D4BD76429F}" destId="{A242C203-A8D2-404A-8809-A7E0CE2A34EC}" srcOrd="0" destOrd="0" presId="urn:microsoft.com/office/officeart/2005/8/layout/hList7"/>
    <dgm:cxn modelId="{9D71D55E-857F-4008-A49B-315AB4A61BF7}" type="presOf" srcId="{BB378CB1-0F85-492E-ADCA-891EF1541FAE}" destId="{4F983932-467C-4772-BAF7-10CA721E79A4}" srcOrd="0" destOrd="0" presId="urn:microsoft.com/office/officeart/2005/8/layout/hList7"/>
    <dgm:cxn modelId="{618D16EF-7816-4336-A1B6-6C5EF84D3056}" type="presOf" srcId="{068717B6-24A0-4B35-BF7F-FA1CE6F99803}" destId="{5B11F996-96CA-41CE-9E96-B720A89FF3CD}" srcOrd="0" destOrd="0" presId="urn:microsoft.com/office/officeart/2005/8/layout/hList7"/>
    <dgm:cxn modelId="{16BC5C18-98B2-4973-BF63-E56188907B2E}" type="presOf" srcId="{91A140DB-CE24-46FC-8230-AE4D9FC77B01}" destId="{71E61577-1ED1-40E9-AD3D-D6D12F90A842}" srcOrd="0" destOrd="0" presId="urn:microsoft.com/office/officeart/2005/8/layout/hList7"/>
    <dgm:cxn modelId="{A5F01F6D-0719-4F96-8D20-AFA8FBCD7BC0}" type="presOf" srcId="{697CD966-98B0-425C-B436-D43EAFD363C8}" destId="{415E0C6D-D885-4401-8EFF-CA06B97274BE}" srcOrd="0" destOrd="0" presId="urn:microsoft.com/office/officeart/2005/8/layout/hList7"/>
    <dgm:cxn modelId="{4A5CE59B-7580-4058-9877-7A61AC96EB36}" type="presOf" srcId="{B8B695B9-A4F3-4E59-BA0E-3C19D37ADFFB}" destId="{E69FD18A-B514-4AC7-BA49-47E9C243692D}" srcOrd="0" destOrd="0" presId="urn:microsoft.com/office/officeart/2005/8/layout/hList7"/>
    <dgm:cxn modelId="{8FD7C542-545B-48C5-A72C-D2B104491BB1}" type="presOf" srcId="{20A16423-68A5-4A19-867B-674601086D33}" destId="{B2C9EADE-DFDB-4A8A-92A2-C01E06F7D82D}" srcOrd="1" destOrd="0" presId="urn:microsoft.com/office/officeart/2005/8/layout/hList7"/>
    <dgm:cxn modelId="{90A4FC59-D0F5-4C69-A4AE-9E4481EB0BD8}" type="presOf" srcId="{91A140DB-CE24-46FC-8230-AE4D9FC77B01}" destId="{B1E02F26-1A58-4093-8D24-48B6A00E8D06}" srcOrd="1" destOrd="0" presId="urn:microsoft.com/office/officeart/2005/8/layout/hList7"/>
    <dgm:cxn modelId="{D2AC8CE8-6E22-45E1-98F8-1F469FB1A36E}" type="presOf" srcId="{CB827654-0F0B-4123-9E6F-C8F50C32D7B0}" destId="{FB2E32F0-99BE-45D1-8D43-6918C7AA0216}" srcOrd="0" destOrd="0" presId="urn:microsoft.com/office/officeart/2005/8/layout/hList7"/>
    <dgm:cxn modelId="{80502D50-F683-4C4E-BB7D-054706DF05CF}" type="presParOf" srcId="{415E0C6D-D885-4401-8EFF-CA06B97274BE}" destId="{9FBCB86C-FF27-4D78-8886-35068A30028E}" srcOrd="0" destOrd="0" presId="urn:microsoft.com/office/officeart/2005/8/layout/hList7"/>
    <dgm:cxn modelId="{9F30880D-3D6F-4923-A34F-BAEBE637EB52}" type="presParOf" srcId="{415E0C6D-D885-4401-8EFF-CA06B97274BE}" destId="{74278014-98CE-4A31-8DDD-E8B90231579F}" srcOrd="1" destOrd="0" presId="urn:microsoft.com/office/officeart/2005/8/layout/hList7"/>
    <dgm:cxn modelId="{31090371-4B2D-4A54-A01D-9B6A276B6C7C}" type="presParOf" srcId="{74278014-98CE-4A31-8DDD-E8B90231579F}" destId="{A5078FAB-3524-4CFC-B885-786EF40F30AB}" srcOrd="0" destOrd="0" presId="urn:microsoft.com/office/officeart/2005/8/layout/hList7"/>
    <dgm:cxn modelId="{036B98B8-3C5B-4FF0-9D82-2B4B774205B6}" type="presParOf" srcId="{A5078FAB-3524-4CFC-B885-786EF40F30AB}" destId="{BDB9435E-EF96-4BE1-8D6D-081A937CD624}" srcOrd="0" destOrd="0" presId="urn:microsoft.com/office/officeart/2005/8/layout/hList7"/>
    <dgm:cxn modelId="{C1EF2E3E-08DF-4642-A4EE-3E4E49371140}" type="presParOf" srcId="{A5078FAB-3524-4CFC-B885-786EF40F30AB}" destId="{B2C9EADE-DFDB-4A8A-92A2-C01E06F7D82D}" srcOrd="1" destOrd="0" presId="urn:microsoft.com/office/officeart/2005/8/layout/hList7"/>
    <dgm:cxn modelId="{996BA8E1-7B42-4F34-88D6-39534B100DE0}" type="presParOf" srcId="{A5078FAB-3524-4CFC-B885-786EF40F30AB}" destId="{40089562-341B-4169-AFBA-2209A9023D12}" srcOrd="2" destOrd="0" presId="urn:microsoft.com/office/officeart/2005/8/layout/hList7"/>
    <dgm:cxn modelId="{92DA89D1-5EE1-48A5-B7C3-ABEAD11B09DF}" type="presParOf" srcId="{A5078FAB-3524-4CFC-B885-786EF40F30AB}" destId="{873D659A-CAFC-4919-8C8D-E64D8A8182A3}" srcOrd="3" destOrd="0" presId="urn:microsoft.com/office/officeart/2005/8/layout/hList7"/>
    <dgm:cxn modelId="{D880F72F-8D7A-4607-97B6-F237C2D19A63}" type="presParOf" srcId="{74278014-98CE-4A31-8DDD-E8B90231579F}" destId="{4F983932-467C-4772-BAF7-10CA721E79A4}" srcOrd="1" destOrd="0" presId="urn:microsoft.com/office/officeart/2005/8/layout/hList7"/>
    <dgm:cxn modelId="{5965DB87-2D6D-4CF5-931B-71578C8964D2}" type="presParOf" srcId="{74278014-98CE-4A31-8DDD-E8B90231579F}" destId="{32136BBA-0DBF-4E9A-9C72-22DFF7C5246B}" srcOrd="2" destOrd="0" presId="urn:microsoft.com/office/officeart/2005/8/layout/hList7"/>
    <dgm:cxn modelId="{F8FEF643-B2F4-4004-B87A-AA8CE693E3F6}" type="presParOf" srcId="{32136BBA-0DBF-4E9A-9C72-22DFF7C5246B}" destId="{E69FD18A-B514-4AC7-BA49-47E9C243692D}" srcOrd="0" destOrd="0" presId="urn:microsoft.com/office/officeart/2005/8/layout/hList7"/>
    <dgm:cxn modelId="{80FE3860-3B84-46BC-89EB-26F8A73CFF38}" type="presParOf" srcId="{32136BBA-0DBF-4E9A-9C72-22DFF7C5246B}" destId="{9EFFFE9D-D2BB-4E2B-9105-4079CD9979DD}" srcOrd="1" destOrd="0" presId="urn:microsoft.com/office/officeart/2005/8/layout/hList7"/>
    <dgm:cxn modelId="{8BDFD6FD-9FE4-48A6-B30E-91F84BE38EA1}" type="presParOf" srcId="{32136BBA-0DBF-4E9A-9C72-22DFF7C5246B}" destId="{736C0A61-F574-4C33-861A-DB595769442C}" srcOrd="2" destOrd="0" presId="urn:microsoft.com/office/officeart/2005/8/layout/hList7"/>
    <dgm:cxn modelId="{B5CDC583-DD2B-4123-A11A-7291CB8885B9}" type="presParOf" srcId="{32136BBA-0DBF-4E9A-9C72-22DFF7C5246B}" destId="{3042FCEF-AA12-447F-B3D1-BB86F0F927D2}" srcOrd="3" destOrd="0" presId="urn:microsoft.com/office/officeart/2005/8/layout/hList7"/>
    <dgm:cxn modelId="{12E1138D-FE06-4C9E-8CDF-E348E00E7907}" type="presParOf" srcId="{74278014-98CE-4A31-8DDD-E8B90231579F}" destId="{A242C203-A8D2-404A-8809-A7E0CE2A34EC}" srcOrd="3" destOrd="0" presId="urn:microsoft.com/office/officeart/2005/8/layout/hList7"/>
    <dgm:cxn modelId="{B98DBB92-E0DC-45E0-BEC2-6A808FF9A735}" type="presParOf" srcId="{74278014-98CE-4A31-8DDD-E8B90231579F}" destId="{BE0DCBC7-90EB-4C18-8FFB-195079F55C3D}" srcOrd="4" destOrd="0" presId="urn:microsoft.com/office/officeart/2005/8/layout/hList7"/>
    <dgm:cxn modelId="{60249939-ABB3-4527-ACA0-962A34B4E726}" type="presParOf" srcId="{BE0DCBC7-90EB-4C18-8FFB-195079F55C3D}" destId="{FB2E32F0-99BE-45D1-8D43-6918C7AA0216}" srcOrd="0" destOrd="0" presId="urn:microsoft.com/office/officeart/2005/8/layout/hList7"/>
    <dgm:cxn modelId="{8E9D0F45-C4CA-47B2-9399-F21B15C9D97A}" type="presParOf" srcId="{BE0DCBC7-90EB-4C18-8FFB-195079F55C3D}" destId="{8ACA98D2-EF47-4C91-94CD-09353B13CE0D}" srcOrd="1" destOrd="0" presId="urn:microsoft.com/office/officeart/2005/8/layout/hList7"/>
    <dgm:cxn modelId="{7AE8CE95-63D7-4FE7-A2FA-457727B7D860}" type="presParOf" srcId="{BE0DCBC7-90EB-4C18-8FFB-195079F55C3D}" destId="{FD2F41B1-5FBA-4D59-A43C-9DFA72879B0F}" srcOrd="2" destOrd="0" presId="urn:microsoft.com/office/officeart/2005/8/layout/hList7"/>
    <dgm:cxn modelId="{C7FBB9C7-696D-4A26-88C5-8A5FA7C2D243}" type="presParOf" srcId="{BE0DCBC7-90EB-4C18-8FFB-195079F55C3D}" destId="{3F6A0544-675E-4F47-B192-CF1A0939031B}" srcOrd="3" destOrd="0" presId="urn:microsoft.com/office/officeart/2005/8/layout/hList7"/>
    <dgm:cxn modelId="{6E40CD4B-744E-4255-B934-E3EA3BA08654}" type="presParOf" srcId="{74278014-98CE-4A31-8DDD-E8B90231579F}" destId="{5B11F996-96CA-41CE-9E96-B720A89FF3CD}" srcOrd="5" destOrd="0" presId="urn:microsoft.com/office/officeart/2005/8/layout/hList7"/>
    <dgm:cxn modelId="{627AC24F-B7A9-4F9F-A7CD-93D0175C6A9D}" type="presParOf" srcId="{74278014-98CE-4A31-8DDD-E8B90231579F}" destId="{DF86F58C-F1FA-4997-BF6A-C93805B51CA5}" srcOrd="6" destOrd="0" presId="urn:microsoft.com/office/officeart/2005/8/layout/hList7"/>
    <dgm:cxn modelId="{9B701BDA-6AF4-4E34-AB31-4A13B72F4D91}" type="presParOf" srcId="{DF86F58C-F1FA-4997-BF6A-C93805B51CA5}" destId="{71E61577-1ED1-40E9-AD3D-D6D12F90A842}" srcOrd="0" destOrd="0" presId="urn:microsoft.com/office/officeart/2005/8/layout/hList7"/>
    <dgm:cxn modelId="{A07409FB-D923-41E4-A603-52E3012108EA}" type="presParOf" srcId="{DF86F58C-F1FA-4997-BF6A-C93805B51CA5}" destId="{B1E02F26-1A58-4093-8D24-48B6A00E8D06}" srcOrd="1" destOrd="0" presId="urn:microsoft.com/office/officeart/2005/8/layout/hList7"/>
    <dgm:cxn modelId="{C31296E1-45B6-4F98-BDD5-0C69F416487F}" type="presParOf" srcId="{DF86F58C-F1FA-4997-BF6A-C93805B51CA5}" destId="{C44E4A88-0230-4C12-B9AB-37F95DCDFC1B}" srcOrd="2" destOrd="0" presId="urn:microsoft.com/office/officeart/2005/8/layout/hList7"/>
    <dgm:cxn modelId="{9D06A76F-B9B9-4EC3-B365-8AE55CCE424F}" type="presParOf" srcId="{DF86F58C-F1FA-4997-BF6A-C93805B51CA5}" destId="{8C8DDB3D-AEDF-443F-A542-8D79EB44846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6E73BD-FD15-4697-850E-975F6190E0F5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27224ED-0652-4EFD-9B70-64599CD24255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5629F309-ADA7-4C6C-9682-E9BA02A9BBB4}" type="parTrans" cxnId="{10F191EA-3373-4BCE-A437-DCBA4336ACB3}">
      <dgm:prSet/>
      <dgm:spPr/>
      <dgm:t>
        <a:bodyPr/>
        <a:lstStyle/>
        <a:p>
          <a:endParaRPr lang="zh-TW" altLang="en-US"/>
        </a:p>
      </dgm:t>
    </dgm:pt>
    <dgm:pt modelId="{0B363A8D-12BB-4B17-B4BD-BF0A6498BFEA}" type="sibTrans" cxnId="{10F191EA-3373-4BCE-A437-DCBA4336ACB3}">
      <dgm:prSet/>
      <dgm:spPr/>
      <dgm:t>
        <a:bodyPr/>
        <a:lstStyle/>
        <a:p>
          <a:endParaRPr lang="zh-TW" altLang="en-US"/>
        </a:p>
      </dgm:t>
    </dgm:pt>
    <dgm:pt modelId="{1846453E-9AA2-42C2-A130-7511C529963D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6C8E5663-A4E0-4308-BC2C-8D26A7A6FF19}" type="parTrans" cxnId="{F6AC0226-51E7-44C5-83C9-D9903522391F}">
      <dgm:prSet/>
      <dgm:spPr/>
      <dgm:t>
        <a:bodyPr/>
        <a:lstStyle/>
        <a:p>
          <a:endParaRPr lang="zh-TW" altLang="en-US"/>
        </a:p>
      </dgm:t>
    </dgm:pt>
    <dgm:pt modelId="{19CDEC65-B0AF-4990-8BE6-3D23B2829837}" type="sibTrans" cxnId="{F6AC0226-51E7-44C5-83C9-D9903522391F}">
      <dgm:prSet/>
      <dgm:spPr/>
      <dgm:t>
        <a:bodyPr/>
        <a:lstStyle/>
        <a:p>
          <a:endParaRPr lang="zh-TW" altLang="en-US"/>
        </a:p>
      </dgm:t>
    </dgm:pt>
    <dgm:pt modelId="{D5108BA2-894B-43BA-8929-18BCDCFD9C44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CC9DC000-617C-4540-94DA-ACE320B6680E}" type="parTrans" cxnId="{F5EE15EA-81EC-4F5B-B248-979239E12F12}">
      <dgm:prSet/>
      <dgm:spPr/>
      <dgm:t>
        <a:bodyPr/>
        <a:lstStyle/>
        <a:p>
          <a:endParaRPr lang="zh-TW" altLang="en-US"/>
        </a:p>
      </dgm:t>
    </dgm:pt>
    <dgm:pt modelId="{EB798DA1-804E-48DD-9719-C390E3E85E82}" type="sibTrans" cxnId="{F5EE15EA-81EC-4F5B-B248-979239E12F12}">
      <dgm:prSet/>
      <dgm:spPr/>
      <dgm:t>
        <a:bodyPr/>
        <a:lstStyle/>
        <a:p>
          <a:endParaRPr lang="zh-TW" altLang="en-US"/>
        </a:p>
      </dgm:t>
    </dgm:pt>
    <dgm:pt modelId="{20D4D168-82C3-4275-B748-2FF1B91B3DEB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1D819E37-E04C-4767-A35A-84D637D4FD4F}" type="parTrans" cxnId="{1368AE3A-CC87-469B-AB81-C69C89E191C7}">
      <dgm:prSet/>
      <dgm:spPr/>
      <dgm:t>
        <a:bodyPr/>
        <a:lstStyle/>
        <a:p>
          <a:endParaRPr lang="zh-TW" altLang="en-US"/>
        </a:p>
      </dgm:t>
    </dgm:pt>
    <dgm:pt modelId="{41F97DE1-88AE-4B0C-9ED8-0E9250640ACC}" type="sibTrans" cxnId="{1368AE3A-CC87-469B-AB81-C69C89E191C7}">
      <dgm:prSet/>
      <dgm:spPr/>
      <dgm:t>
        <a:bodyPr/>
        <a:lstStyle/>
        <a:p>
          <a:endParaRPr lang="zh-TW" altLang="en-US"/>
        </a:p>
      </dgm:t>
    </dgm:pt>
    <dgm:pt modelId="{BB6154A3-DC38-4203-B3A2-C0842BE1537D}" type="pres">
      <dgm:prSet presAssocID="{6A6E73BD-FD15-4697-850E-975F6190E0F5}" presName="rootNode" presStyleCnt="0">
        <dgm:presLayoutVars>
          <dgm:chMax/>
          <dgm:chPref/>
          <dgm:dir/>
          <dgm:animLvl val="lvl"/>
        </dgm:presLayoutVars>
      </dgm:prSet>
      <dgm:spPr/>
    </dgm:pt>
    <dgm:pt modelId="{980622C9-238B-43CA-982A-AFC98645FD2C}" type="pres">
      <dgm:prSet presAssocID="{727224ED-0652-4EFD-9B70-64599CD24255}" presName="composite" presStyleCnt="0"/>
      <dgm:spPr/>
    </dgm:pt>
    <dgm:pt modelId="{750A9489-1B0D-4D93-BD9A-68AA2B38A410}" type="pres">
      <dgm:prSet presAssocID="{727224ED-0652-4EFD-9B70-64599CD24255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97E909B-391C-4835-AB32-74580324EF3B}" type="pres">
      <dgm:prSet presAssocID="{727224ED-0652-4EFD-9B70-64599CD24255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585EA34-AEC4-4BE6-A1CE-0C441DE28F11}" type="pres">
      <dgm:prSet presAssocID="{727224ED-0652-4EFD-9B70-64599CD24255}" presName="ChildText" presStyleLbl="fgAcc1" presStyleIdx="0" presStyleCnt="2" custScaleY="113214" custLinFactNeighborX="30985" custLinFactNeighborY="1650">
        <dgm:presLayoutVars>
          <dgm:chMax val="0"/>
          <dgm:chPref val="0"/>
          <dgm:bulletEnabled val="1"/>
        </dgm:presLayoutVars>
      </dgm:prSet>
      <dgm:spPr/>
    </dgm:pt>
    <dgm:pt modelId="{9FF2035F-A00F-4127-AFC5-BCC64DDF71C3}" type="pres">
      <dgm:prSet presAssocID="{0B363A8D-12BB-4B17-B4BD-BF0A6498BFEA}" presName="sibTrans" presStyleCnt="0"/>
      <dgm:spPr/>
    </dgm:pt>
    <dgm:pt modelId="{F2EDB64A-D05A-4F4C-9962-DFBCC2562D3E}" type="pres">
      <dgm:prSet presAssocID="{D5108BA2-894B-43BA-8929-18BCDCFD9C44}" presName="composite" presStyleCnt="0"/>
      <dgm:spPr/>
    </dgm:pt>
    <dgm:pt modelId="{7148EBE8-8819-4258-8739-5CBE23598517}" type="pres">
      <dgm:prSet presAssocID="{D5108BA2-894B-43BA-8929-18BCDCFD9C4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3AAC4FD9-4C71-440F-A739-C34F250B73BB}" type="pres">
      <dgm:prSet presAssocID="{D5108BA2-894B-43BA-8929-18BCDCFD9C4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3E28A73-BDCC-46F5-92F4-56977CF8AB10}" type="pres">
      <dgm:prSet presAssocID="{D5108BA2-894B-43BA-8929-18BCDCFD9C44}" presName="ChildText" presStyleLbl="fgAcc1" presStyleIdx="1" presStyleCnt="2" custLinFactNeighborX="73980" custLinFactNeighborY="29106">
        <dgm:presLayoutVars>
          <dgm:chMax val="0"/>
          <dgm:chPref val="0"/>
          <dgm:bulletEnabled val="1"/>
        </dgm:presLayoutVars>
      </dgm:prSet>
      <dgm:spPr/>
    </dgm:pt>
  </dgm:ptLst>
  <dgm:cxnLst>
    <dgm:cxn modelId="{9EE4BA19-7E50-435C-9885-BB5C0B453C0F}" type="presOf" srcId="{6A6E73BD-FD15-4697-850E-975F6190E0F5}" destId="{BB6154A3-DC38-4203-B3A2-C0842BE1537D}" srcOrd="0" destOrd="0" presId="urn:microsoft.com/office/officeart/2008/layout/TitledPictureBlocks"/>
    <dgm:cxn modelId="{B6F552A7-F28A-431B-8CE9-5C3BACD70FBB}" type="presOf" srcId="{1846453E-9AA2-42C2-A130-7511C529963D}" destId="{B585EA34-AEC4-4BE6-A1CE-0C441DE28F11}" srcOrd="0" destOrd="0" presId="urn:microsoft.com/office/officeart/2008/layout/TitledPictureBlocks"/>
    <dgm:cxn modelId="{F5EE15EA-81EC-4F5B-B248-979239E12F12}" srcId="{6A6E73BD-FD15-4697-850E-975F6190E0F5}" destId="{D5108BA2-894B-43BA-8929-18BCDCFD9C44}" srcOrd="1" destOrd="0" parTransId="{CC9DC000-617C-4540-94DA-ACE320B6680E}" sibTransId="{EB798DA1-804E-48DD-9719-C390E3E85E82}"/>
    <dgm:cxn modelId="{1368AE3A-CC87-469B-AB81-C69C89E191C7}" srcId="{D5108BA2-894B-43BA-8929-18BCDCFD9C44}" destId="{20D4D168-82C3-4275-B748-2FF1B91B3DEB}" srcOrd="0" destOrd="0" parTransId="{1D819E37-E04C-4767-A35A-84D637D4FD4F}" sibTransId="{41F97DE1-88AE-4B0C-9ED8-0E9250640ACC}"/>
    <dgm:cxn modelId="{63BD373D-DCDB-4AC5-AA3C-27B38A88FB6B}" type="presOf" srcId="{727224ED-0652-4EFD-9B70-64599CD24255}" destId="{750A9489-1B0D-4D93-BD9A-68AA2B38A410}" srcOrd="0" destOrd="0" presId="urn:microsoft.com/office/officeart/2008/layout/TitledPictureBlocks"/>
    <dgm:cxn modelId="{10F191EA-3373-4BCE-A437-DCBA4336ACB3}" srcId="{6A6E73BD-FD15-4697-850E-975F6190E0F5}" destId="{727224ED-0652-4EFD-9B70-64599CD24255}" srcOrd="0" destOrd="0" parTransId="{5629F309-ADA7-4C6C-9682-E9BA02A9BBB4}" sibTransId="{0B363A8D-12BB-4B17-B4BD-BF0A6498BFEA}"/>
    <dgm:cxn modelId="{646D7C61-F0C4-41E3-81AA-92237E40FBBA}" type="presOf" srcId="{D5108BA2-894B-43BA-8929-18BCDCFD9C44}" destId="{7148EBE8-8819-4258-8739-5CBE23598517}" srcOrd="0" destOrd="0" presId="urn:microsoft.com/office/officeart/2008/layout/TitledPictureBlocks"/>
    <dgm:cxn modelId="{F6AC0226-51E7-44C5-83C9-D9903522391F}" srcId="{727224ED-0652-4EFD-9B70-64599CD24255}" destId="{1846453E-9AA2-42C2-A130-7511C529963D}" srcOrd="0" destOrd="0" parTransId="{6C8E5663-A4E0-4308-BC2C-8D26A7A6FF19}" sibTransId="{19CDEC65-B0AF-4990-8BE6-3D23B2829837}"/>
    <dgm:cxn modelId="{0B6EE2DA-2CC1-40F3-B512-B5F70B0234E2}" type="presOf" srcId="{20D4D168-82C3-4275-B748-2FF1B91B3DEB}" destId="{83E28A73-BDCC-46F5-92F4-56977CF8AB10}" srcOrd="0" destOrd="0" presId="urn:microsoft.com/office/officeart/2008/layout/TitledPictureBlocks"/>
    <dgm:cxn modelId="{ABC55992-BCD1-4E57-BBE1-EB2DB6ABDC55}" type="presParOf" srcId="{BB6154A3-DC38-4203-B3A2-C0842BE1537D}" destId="{980622C9-238B-43CA-982A-AFC98645FD2C}" srcOrd="0" destOrd="0" presId="urn:microsoft.com/office/officeart/2008/layout/TitledPictureBlocks"/>
    <dgm:cxn modelId="{3E6DDFFA-CF40-439D-8919-0BD471E9A99A}" type="presParOf" srcId="{980622C9-238B-43CA-982A-AFC98645FD2C}" destId="{750A9489-1B0D-4D93-BD9A-68AA2B38A410}" srcOrd="0" destOrd="0" presId="urn:microsoft.com/office/officeart/2008/layout/TitledPictureBlocks"/>
    <dgm:cxn modelId="{550CD447-6D98-49AC-ADB0-081448B7AF74}" type="presParOf" srcId="{980622C9-238B-43CA-982A-AFC98645FD2C}" destId="{D97E909B-391C-4835-AB32-74580324EF3B}" srcOrd="1" destOrd="0" presId="urn:microsoft.com/office/officeart/2008/layout/TitledPictureBlocks"/>
    <dgm:cxn modelId="{7D83E84E-C8B6-402A-B35A-357F96AE4F19}" type="presParOf" srcId="{980622C9-238B-43CA-982A-AFC98645FD2C}" destId="{B585EA34-AEC4-4BE6-A1CE-0C441DE28F11}" srcOrd="2" destOrd="0" presId="urn:microsoft.com/office/officeart/2008/layout/TitledPictureBlocks"/>
    <dgm:cxn modelId="{9A9832C9-D049-4987-95F0-465D0BD8D034}" type="presParOf" srcId="{BB6154A3-DC38-4203-B3A2-C0842BE1537D}" destId="{9FF2035F-A00F-4127-AFC5-BCC64DDF71C3}" srcOrd="1" destOrd="0" presId="urn:microsoft.com/office/officeart/2008/layout/TitledPictureBlocks"/>
    <dgm:cxn modelId="{BBAF9CFC-92EF-4E92-B622-EF7533F66323}" type="presParOf" srcId="{BB6154A3-DC38-4203-B3A2-C0842BE1537D}" destId="{F2EDB64A-D05A-4F4C-9962-DFBCC2562D3E}" srcOrd="2" destOrd="0" presId="urn:microsoft.com/office/officeart/2008/layout/TitledPictureBlocks"/>
    <dgm:cxn modelId="{054B282B-0899-4BA7-911A-D9D074E75FB0}" type="presParOf" srcId="{F2EDB64A-D05A-4F4C-9962-DFBCC2562D3E}" destId="{7148EBE8-8819-4258-8739-5CBE23598517}" srcOrd="0" destOrd="0" presId="urn:microsoft.com/office/officeart/2008/layout/TitledPictureBlocks"/>
    <dgm:cxn modelId="{CBD4AF7A-F88A-4C7F-BCF8-3A066290C44A}" type="presParOf" srcId="{F2EDB64A-D05A-4F4C-9962-DFBCC2562D3E}" destId="{3AAC4FD9-4C71-440F-A739-C34F250B73BB}" srcOrd="1" destOrd="0" presId="urn:microsoft.com/office/officeart/2008/layout/TitledPictureBlocks"/>
    <dgm:cxn modelId="{67C6E4AE-BB70-4924-B1DC-F88A3AC018C3}" type="presParOf" srcId="{F2EDB64A-D05A-4F4C-9962-DFBCC2562D3E}" destId="{83E28A73-BDCC-46F5-92F4-56977CF8AB10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7CD29F-F313-4373-BCA4-78B8B5E6CEF1}" type="doc">
      <dgm:prSet loTypeId="urn:microsoft.com/office/officeart/2005/8/layout/radial2" loCatId="relationship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zh-TW" altLang="en-US"/>
        </a:p>
      </dgm:t>
    </dgm:pt>
    <dgm:pt modelId="{3B67C6A5-54FA-42B1-97D4-83177029A172}">
      <dgm:prSet/>
      <dgm:spPr/>
      <dgm:t>
        <a:bodyPr/>
        <a:lstStyle/>
        <a:p>
          <a:pPr rtl="0"/>
          <a:r>
            <a:rPr lang="zh-TW" dirty="0" smtClean="0">
              <a:hlinkClick xmlns:r="http://schemas.openxmlformats.org/officeDocument/2006/relationships" r:id="rId1"/>
            </a:rPr>
            <a:t>衛福部疾管署</a:t>
          </a:r>
          <a:endParaRPr lang="zh-TW" dirty="0"/>
        </a:p>
      </dgm:t>
    </dgm:pt>
    <dgm:pt modelId="{43B7D984-E074-4499-91D1-3310ED07F885}" type="parTrans" cxnId="{8F7D53A0-450B-49C1-9D79-A2E768647900}">
      <dgm:prSet/>
      <dgm:spPr/>
      <dgm:t>
        <a:bodyPr/>
        <a:lstStyle/>
        <a:p>
          <a:endParaRPr lang="zh-TW" altLang="en-US"/>
        </a:p>
      </dgm:t>
    </dgm:pt>
    <dgm:pt modelId="{A89D059C-FDAD-4885-A771-A1F8339202C4}" type="sibTrans" cxnId="{8F7D53A0-450B-49C1-9D79-A2E768647900}">
      <dgm:prSet/>
      <dgm:spPr/>
      <dgm:t>
        <a:bodyPr/>
        <a:lstStyle/>
        <a:p>
          <a:endParaRPr lang="zh-TW" altLang="en-US"/>
        </a:p>
      </dgm:t>
    </dgm:pt>
    <dgm:pt modelId="{DBB0A78B-ABE0-47CD-91ED-63D18A5C3660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2306BF0D-155B-4C61-8D64-94EF3808150C}" type="parTrans" cxnId="{3B7892E2-54A5-415B-80C6-C04DE9586933}">
      <dgm:prSet/>
      <dgm:spPr/>
      <dgm:t>
        <a:bodyPr/>
        <a:lstStyle/>
        <a:p>
          <a:endParaRPr lang="zh-TW" altLang="en-US"/>
        </a:p>
      </dgm:t>
    </dgm:pt>
    <dgm:pt modelId="{EFFC5F6B-174C-4B97-BD0A-E2B1E35C1C2D}" type="sibTrans" cxnId="{3B7892E2-54A5-415B-80C6-C04DE9586933}">
      <dgm:prSet/>
      <dgm:spPr/>
      <dgm:t>
        <a:bodyPr/>
        <a:lstStyle/>
        <a:p>
          <a:endParaRPr lang="zh-TW" altLang="en-US"/>
        </a:p>
      </dgm:t>
    </dgm:pt>
    <dgm:pt modelId="{68CA9ADC-27DA-4268-9B62-14D9B7C99298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AE1ABB18-E500-415E-A9D0-32F54F969D5F}" type="parTrans" cxnId="{BDB46F9C-4380-40AA-85C6-DC7D88D3CEEB}">
      <dgm:prSet/>
      <dgm:spPr/>
      <dgm:t>
        <a:bodyPr/>
        <a:lstStyle/>
        <a:p>
          <a:endParaRPr lang="zh-TW" altLang="en-US"/>
        </a:p>
      </dgm:t>
    </dgm:pt>
    <dgm:pt modelId="{207F69D8-CB33-4F68-BC0E-B356FBB292A0}" type="sibTrans" cxnId="{BDB46F9C-4380-40AA-85C6-DC7D88D3CEEB}">
      <dgm:prSet/>
      <dgm:spPr/>
      <dgm:t>
        <a:bodyPr/>
        <a:lstStyle/>
        <a:p>
          <a:endParaRPr lang="zh-TW" altLang="en-US"/>
        </a:p>
      </dgm:t>
    </dgm:pt>
    <dgm:pt modelId="{39E0267C-70F1-415D-813B-846B54E261FB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45ABB049-35F8-48DF-B043-2819340C9E9B}" type="parTrans" cxnId="{6A3AC049-487D-44C8-935E-EEA44D376BB6}">
      <dgm:prSet/>
      <dgm:spPr/>
      <dgm:t>
        <a:bodyPr/>
        <a:lstStyle/>
        <a:p>
          <a:endParaRPr lang="zh-TW" altLang="en-US"/>
        </a:p>
      </dgm:t>
    </dgm:pt>
    <dgm:pt modelId="{2411398E-FE54-4174-BE68-182B2ED5CD83}" type="sibTrans" cxnId="{6A3AC049-487D-44C8-935E-EEA44D376BB6}">
      <dgm:prSet/>
      <dgm:spPr/>
      <dgm:t>
        <a:bodyPr/>
        <a:lstStyle/>
        <a:p>
          <a:endParaRPr lang="zh-TW" altLang="en-US"/>
        </a:p>
      </dgm:t>
    </dgm:pt>
    <dgm:pt modelId="{44E36273-A27B-4DA2-AFCD-47456B275FBA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D065E0E0-F5B0-4BAD-9E70-C4822DC3E212}" type="parTrans" cxnId="{2647904E-3EF8-4794-993B-145519B7FBB5}">
      <dgm:prSet/>
      <dgm:spPr/>
      <dgm:t>
        <a:bodyPr/>
        <a:lstStyle/>
        <a:p>
          <a:endParaRPr lang="zh-TW" altLang="en-US"/>
        </a:p>
      </dgm:t>
    </dgm:pt>
    <dgm:pt modelId="{2F0B154F-9B5C-48B4-B188-E1D740234C60}" type="sibTrans" cxnId="{2647904E-3EF8-4794-993B-145519B7FBB5}">
      <dgm:prSet/>
      <dgm:spPr/>
      <dgm:t>
        <a:bodyPr/>
        <a:lstStyle/>
        <a:p>
          <a:endParaRPr lang="zh-TW" altLang="en-US"/>
        </a:p>
      </dgm:t>
    </dgm:pt>
    <dgm:pt modelId="{E3B16A75-B383-43BA-9621-5EBD2B0C74A9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B7E57E7B-D2A9-4408-A96B-D050538D5FFF}" type="parTrans" cxnId="{50A6FD25-97CC-4D8F-A4A3-DECA1B72C38C}">
      <dgm:prSet/>
      <dgm:spPr/>
      <dgm:t>
        <a:bodyPr/>
        <a:lstStyle/>
        <a:p>
          <a:endParaRPr lang="zh-TW" altLang="en-US"/>
        </a:p>
      </dgm:t>
    </dgm:pt>
    <dgm:pt modelId="{3932D4EA-C1BB-4FDF-9B3A-5A4E6396E43C}" type="sibTrans" cxnId="{50A6FD25-97CC-4D8F-A4A3-DECA1B72C38C}">
      <dgm:prSet/>
      <dgm:spPr/>
      <dgm:t>
        <a:bodyPr/>
        <a:lstStyle/>
        <a:p>
          <a:endParaRPr lang="zh-TW" altLang="en-US"/>
        </a:p>
      </dgm:t>
    </dgm:pt>
    <dgm:pt modelId="{BD95D137-A709-4AF1-A501-E19D902A834C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</dgm:pt>
    <dgm:pt modelId="{631B0C10-F5CE-4753-A735-B0466A3B4170}" type="parTrans" cxnId="{36FFEABF-2F3F-4412-813B-920A14239C9D}">
      <dgm:prSet/>
      <dgm:spPr/>
      <dgm:t>
        <a:bodyPr/>
        <a:lstStyle/>
        <a:p>
          <a:endParaRPr lang="zh-TW" altLang="en-US"/>
        </a:p>
      </dgm:t>
    </dgm:pt>
    <dgm:pt modelId="{525BD076-CA4D-4CB0-985C-9A634B794A38}" type="sibTrans" cxnId="{36FFEABF-2F3F-4412-813B-920A14239C9D}">
      <dgm:prSet/>
      <dgm:spPr/>
      <dgm:t>
        <a:bodyPr/>
        <a:lstStyle/>
        <a:p>
          <a:endParaRPr lang="zh-TW" altLang="en-US"/>
        </a:p>
      </dgm:t>
    </dgm:pt>
    <dgm:pt modelId="{6825EA14-4250-4F48-AEC2-0951A23448FF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CD00960C-3723-4E21-B179-2954EFE65A32}" type="parTrans" cxnId="{1D5BE8F7-61E2-40EF-A96A-958035515394}">
      <dgm:prSet/>
      <dgm:spPr/>
      <dgm:t>
        <a:bodyPr/>
        <a:lstStyle/>
        <a:p>
          <a:endParaRPr lang="zh-TW" altLang="en-US"/>
        </a:p>
      </dgm:t>
    </dgm:pt>
    <dgm:pt modelId="{0972B063-2827-4050-BF45-03FE7C95D3DE}" type="sibTrans" cxnId="{1D5BE8F7-61E2-40EF-A96A-958035515394}">
      <dgm:prSet/>
      <dgm:spPr/>
      <dgm:t>
        <a:bodyPr/>
        <a:lstStyle/>
        <a:p>
          <a:endParaRPr lang="zh-TW" altLang="en-US"/>
        </a:p>
      </dgm:t>
    </dgm:pt>
    <dgm:pt modelId="{8D9BDE46-E8D6-4275-8CBB-F3FCA8A2E777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7D9BC47B-0AF8-4480-A58B-F95950E79BB8}" type="parTrans" cxnId="{9927C5E9-EC32-4029-A3E6-2A4D86FBA600}">
      <dgm:prSet/>
      <dgm:spPr/>
      <dgm:t>
        <a:bodyPr/>
        <a:lstStyle/>
        <a:p>
          <a:endParaRPr lang="zh-TW" altLang="en-US"/>
        </a:p>
      </dgm:t>
    </dgm:pt>
    <dgm:pt modelId="{45F9A03B-66FF-4C91-BCEE-C6F0A5B56BEA}" type="sibTrans" cxnId="{9927C5E9-EC32-4029-A3E6-2A4D86FBA600}">
      <dgm:prSet/>
      <dgm:spPr/>
      <dgm:t>
        <a:bodyPr/>
        <a:lstStyle/>
        <a:p>
          <a:endParaRPr lang="zh-TW" altLang="en-US"/>
        </a:p>
      </dgm:t>
    </dgm:pt>
    <dgm:pt modelId="{6E023E1B-5148-4D40-944E-ABF26290F648}" type="pres">
      <dgm:prSet presAssocID="{9A7CD29F-F313-4373-BCA4-78B8B5E6CEF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F64CD53C-8922-421B-9AC2-0819115910D8}" type="pres">
      <dgm:prSet presAssocID="{9A7CD29F-F313-4373-BCA4-78B8B5E6CEF1}" presName="cycle" presStyleCnt="0"/>
      <dgm:spPr/>
    </dgm:pt>
    <dgm:pt modelId="{D2F5A2FE-C142-4B35-BE30-47453F68B0EB}" type="pres">
      <dgm:prSet presAssocID="{9A7CD29F-F313-4373-BCA4-78B8B5E6CEF1}" presName="centerShape" presStyleCnt="0"/>
      <dgm:spPr/>
    </dgm:pt>
    <dgm:pt modelId="{9660C44A-43E2-4A5A-AF7C-FEBFE6D79582}" type="pres">
      <dgm:prSet presAssocID="{9A7CD29F-F313-4373-BCA4-78B8B5E6CEF1}" presName="connSite" presStyleLbl="node1" presStyleIdx="0" presStyleCnt="4"/>
      <dgm:spPr/>
    </dgm:pt>
    <dgm:pt modelId="{0E925B38-EBD6-4450-AB19-40B0369BFAFD}" type="pres">
      <dgm:prSet presAssocID="{9A7CD29F-F313-4373-BCA4-78B8B5E6CEF1}" presName="visible" presStyleLbl="node1" presStyleIdx="0" presStyleCnt="4" custLinFactNeighborX="-2536" custLinFactNeighborY="-10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ECEA0C2-5271-46A3-BEE0-339819CD4834}" type="pres">
      <dgm:prSet presAssocID="{43B7D984-E074-4499-91D1-3310ED07F885}" presName="Name25" presStyleLbl="parChTrans1D1" presStyleIdx="0" presStyleCnt="3"/>
      <dgm:spPr/>
    </dgm:pt>
    <dgm:pt modelId="{DCC249D6-AC06-4945-A105-808243FB2834}" type="pres">
      <dgm:prSet presAssocID="{3B67C6A5-54FA-42B1-97D4-83177029A172}" presName="node" presStyleCnt="0"/>
      <dgm:spPr/>
    </dgm:pt>
    <dgm:pt modelId="{1450E1DB-E38F-4240-9832-D98310597418}" type="pres">
      <dgm:prSet presAssocID="{3B67C6A5-54FA-42B1-97D4-83177029A172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C5F988EC-8709-48A0-9E6A-0706EE0943B6}" type="pres">
      <dgm:prSet presAssocID="{3B67C6A5-54FA-42B1-97D4-83177029A172}" presName="childNode" presStyleLbl="revTx" presStyleIdx="0" presStyleCnt="3">
        <dgm:presLayoutVars>
          <dgm:bulletEnabled val="1"/>
        </dgm:presLayoutVars>
      </dgm:prSet>
      <dgm:spPr/>
    </dgm:pt>
    <dgm:pt modelId="{FAFE3A13-913C-4E93-A90A-5AA49C73341A}" type="pres">
      <dgm:prSet presAssocID="{45ABB049-35F8-48DF-B043-2819340C9E9B}" presName="Name25" presStyleLbl="parChTrans1D1" presStyleIdx="1" presStyleCnt="3"/>
      <dgm:spPr/>
    </dgm:pt>
    <dgm:pt modelId="{F892BA56-4B68-4677-A7B2-282209B25BAA}" type="pres">
      <dgm:prSet presAssocID="{39E0267C-70F1-415D-813B-846B54E261FB}" presName="node" presStyleCnt="0"/>
      <dgm:spPr/>
    </dgm:pt>
    <dgm:pt modelId="{DFD0C61B-CB48-428F-BD53-4D44FC0BB169}" type="pres">
      <dgm:prSet presAssocID="{39E0267C-70F1-415D-813B-846B54E261FB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7B277D8E-4ACE-4B16-A3DB-C589DA7E666E}" type="pres">
      <dgm:prSet presAssocID="{39E0267C-70F1-415D-813B-846B54E261FB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B49A6E-46F9-4DAB-B83E-CDD49AE2B040}" type="pres">
      <dgm:prSet presAssocID="{631B0C10-F5CE-4753-A735-B0466A3B4170}" presName="Name25" presStyleLbl="parChTrans1D1" presStyleIdx="2" presStyleCnt="3"/>
      <dgm:spPr/>
    </dgm:pt>
    <dgm:pt modelId="{CE2A0495-1C7B-46BA-929C-D0DA3DC7B74C}" type="pres">
      <dgm:prSet presAssocID="{BD95D137-A709-4AF1-A501-E19D902A834C}" presName="node" presStyleCnt="0"/>
      <dgm:spPr/>
    </dgm:pt>
    <dgm:pt modelId="{0F2A21F8-1FC5-4818-B2B3-03222E6F01FB}" type="pres">
      <dgm:prSet presAssocID="{BD95D137-A709-4AF1-A501-E19D902A834C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52047BC0-A801-40CD-971A-42A38D4EB3F5}" type="pres">
      <dgm:prSet presAssocID="{BD95D137-A709-4AF1-A501-E19D902A834C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880E9D1F-5931-4C1F-B380-09FF6AA385AF}" type="presOf" srcId="{631B0C10-F5CE-4753-A735-B0466A3B4170}" destId="{33B49A6E-46F9-4DAB-B83E-CDD49AE2B040}" srcOrd="0" destOrd="0" presId="urn:microsoft.com/office/officeart/2005/8/layout/radial2"/>
    <dgm:cxn modelId="{2741D594-FB6D-4DDA-9248-6D1E32A8C9C1}" type="presOf" srcId="{39E0267C-70F1-415D-813B-846B54E261FB}" destId="{DFD0C61B-CB48-428F-BD53-4D44FC0BB169}" srcOrd="0" destOrd="0" presId="urn:microsoft.com/office/officeart/2005/8/layout/radial2"/>
    <dgm:cxn modelId="{AFAC851D-AF46-4320-AC36-424AFFD93EE4}" type="presOf" srcId="{9A7CD29F-F313-4373-BCA4-78B8B5E6CEF1}" destId="{6E023E1B-5148-4D40-944E-ABF26290F648}" srcOrd="0" destOrd="0" presId="urn:microsoft.com/office/officeart/2005/8/layout/radial2"/>
    <dgm:cxn modelId="{2647904E-3EF8-4794-993B-145519B7FBB5}" srcId="{39E0267C-70F1-415D-813B-846B54E261FB}" destId="{44E36273-A27B-4DA2-AFCD-47456B275FBA}" srcOrd="0" destOrd="0" parTransId="{D065E0E0-F5B0-4BAD-9E70-C4822DC3E212}" sibTransId="{2F0B154F-9B5C-48B4-B188-E1D740234C60}"/>
    <dgm:cxn modelId="{6A3AC049-487D-44C8-935E-EEA44D376BB6}" srcId="{9A7CD29F-F313-4373-BCA4-78B8B5E6CEF1}" destId="{39E0267C-70F1-415D-813B-846B54E261FB}" srcOrd="1" destOrd="0" parTransId="{45ABB049-35F8-48DF-B043-2819340C9E9B}" sibTransId="{2411398E-FE54-4174-BE68-182B2ED5CD83}"/>
    <dgm:cxn modelId="{36FFEABF-2F3F-4412-813B-920A14239C9D}" srcId="{9A7CD29F-F313-4373-BCA4-78B8B5E6CEF1}" destId="{BD95D137-A709-4AF1-A501-E19D902A834C}" srcOrd="2" destOrd="0" parTransId="{631B0C10-F5CE-4753-A735-B0466A3B4170}" sibTransId="{525BD076-CA4D-4CB0-985C-9A634B794A38}"/>
    <dgm:cxn modelId="{9927C5E9-EC32-4029-A3E6-2A4D86FBA600}" srcId="{BD95D137-A709-4AF1-A501-E19D902A834C}" destId="{8D9BDE46-E8D6-4275-8CBB-F3FCA8A2E777}" srcOrd="1" destOrd="0" parTransId="{7D9BC47B-0AF8-4480-A58B-F95950E79BB8}" sibTransId="{45F9A03B-66FF-4C91-BCEE-C6F0A5B56BEA}"/>
    <dgm:cxn modelId="{1977F06C-162C-492B-B7C9-3AD159367E7D}" type="presOf" srcId="{3B67C6A5-54FA-42B1-97D4-83177029A172}" destId="{1450E1DB-E38F-4240-9832-D98310597418}" srcOrd="0" destOrd="0" presId="urn:microsoft.com/office/officeart/2005/8/layout/radial2"/>
    <dgm:cxn modelId="{49BEAA69-0398-46BD-B505-44A352ED2DA9}" type="presOf" srcId="{8D9BDE46-E8D6-4275-8CBB-F3FCA8A2E777}" destId="{52047BC0-A801-40CD-971A-42A38D4EB3F5}" srcOrd="0" destOrd="1" presId="urn:microsoft.com/office/officeart/2005/8/layout/radial2"/>
    <dgm:cxn modelId="{1D5BE8F7-61E2-40EF-A96A-958035515394}" srcId="{BD95D137-A709-4AF1-A501-E19D902A834C}" destId="{6825EA14-4250-4F48-AEC2-0951A23448FF}" srcOrd="0" destOrd="0" parTransId="{CD00960C-3723-4E21-B179-2954EFE65A32}" sibTransId="{0972B063-2827-4050-BF45-03FE7C95D3DE}"/>
    <dgm:cxn modelId="{70AE30DF-4E26-46A1-B3A8-2C072C020244}" type="presOf" srcId="{E3B16A75-B383-43BA-9621-5EBD2B0C74A9}" destId="{7B277D8E-4ACE-4B16-A3DB-C589DA7E666E}" srcOrd="0" destOrd="1" presId="urn:microsoft.com/office/officeart/2005/8/layout/radial2"/>
    <dgm:cxn modelId="{50A6FD25-97CC-4D8F-A4A3-DECA1B72C38C}" srcId="{39E0267C-70F1-415D-813B-846B54E261FB}" destId="{E3B16A75-B383-43BA-9621-5EBD2B0C74A9}" srcOrd="1" destOrd="0" parTransId="{B7E57E7B-D2A9-4408-A96B-D050538D5FFF}" sibTransId="{3932D4EA-C1BB-4FDF-9B3A-5A4E6396E43C}"/>
    <dgm:cxn modelId="{B331FBF8-BDAF-4E43-B55F-5E8335136CE5}" type="presOf" srcId="{BD95D137-A709-4AF1-A501-E19D902A834C}" destId="{0F2A21F8-1FC5-4818-B2B3-03222E6F01FB}" srcOrd="0" destOrd="0" presId="urn:microsoft.com/office/officeart/2005/8/layout/radial2"/>
    <dgm:cxn modelId="{BDB46F9C-4380-40AA-85C6-DC7D88D3CEEB}" srcId="{3B67C6A5-54FA-42B1-97D4-83177029A172}" destId="{68CA9ADC-27DA-4268-9B62-14D9B7C99298}" srcOrd="1" destOrd="0" parTransId="{AE1ABB18-E500-415E-A9D0-32F54F969D5F}" sibTransId="{207F69D8-CB33-4F68-BC0E-B356FBB292A0}"/>
    <dgm:cxn modelId="{15B28C23-5F01-414A-9627-EBDE4456490B}" type="presOf" srcId="{45ABB049-35F8-48DF-B043-2819340C9E9B}" destId="{FAFE3A13-913C-4E93-A90A-5AA49C73341A}" srcOrd="0" destOrd="0" presId="urn:microsoft.com/office/officeart/2005/8/layout/radial2"/>
    <dgm:cxn modelId="{B3FCE722-0467-4230-A378-13EDECC44D1F}" type="presOf" srcId="{44E36273-A27B-4DA2-AFCD-47456B275FBA}" destId="{7B277D8E-4ACE-4B16-A3DB-C589DA7E666E}" srcOrd="0" destOrd="0" presId="urn:microsoft.com/office/officeart/2005/8/layout/radial2"/>
    <dgm:cxn modelId="{B29022FB-38B0-4527-A679-1DE70B78B6CD}" type="presOf" srcId="{6825EA14-4250-4F48-AEC2-0951A23448FF}" destId="{52047BC0-A801-40CD-971A-42A38D4EB3F5}" srcOrd="0" destOrd="0" presId="urn:microsoft.com/office/officeart/2005/8/layout/radial2"/>
    <dgm:cxn modelId="{8F7D53A0-450B-49C1-9D79-A2E768647900}" srcId="{9A7CD29F-F313-4373-BCA4-78B8B5E6CEF1}" destId="{3B67C6A5-54FA-42B1-97D4-83177029A172}" srcOrd="0" destOrd="0" parTransId="{43B7D984-E074-4499-91D1-3310ED07F885}" sibTransId="{A89D059C-FDAD-4885-A771-A1F8339202C4}"/>
    <dgm:cxn modelId="{3B7892E2-54A5-415B-80C6-C04DE9586933}" srcId="{3B67C6A5-54FA-42B1-97D4-83177029A172}" destId="{DBB0A78B-ABE0-47CD-91ED-63D18A5C3660}" srcOrd="0" destOrd="0" parTransId="{2306BF0D-155B-4C61-8D64-94EF3808150C}" sibTransId="{EFFC5F6B-174C-4B97-BD0A-E2B1E35C1C2D}"/>
    <dgm:cxn modelId="{B24837AD-3806-466A-B1CE-02367AF2B47A}" type="presOf" srcId="{68CA9ADC-27DA-4268-9B62-14D9B7C99298}" destId="{C5F988EC-8709-48A0-9E6A-0706EE0943B6}" srcOrd="0" destOrd="1" presId="urn:microsoft.com/office/officeart/2005/8/layout/radial2"/>
    <dgm:cxn modelId="{E46395A6-96CF-4C8B-9E0C-EA731BFE335D}" type="presOf" srcId="{43B7D984-E074-4499-91D1-3310ED07F885}" destId="{EECEA0C2-5271-46A3-BEE0-339819CD4834}" srcOrd="0" destOrd="0" presId="urn:microsoft.com/office/officeart/2005/8/layout/radial2"/>
    <dgm:cxn modelId="{6178B566-349F-479F-BDDF-92B5AB200ADD}" type="presOf" srcId="{DBB0A78B-ABE0-47CD-91ED-63D18A5C3660}" destId="{C5F988EC-8709-48A0-9E6A-0706EE0943B6}" srcOrd="0" destOrd="0" presId="urn:microsoft.com/office/officeart/2005/8/layout/radial2"/>
    <dgm:cxn modelId="{E0CD8EC9-3A75-4863-95C3-FD55CBF27002}" type="presParOf" srcId="{6E023E1B-5148-4D40-944E-ABF26290F648}" destId="{F64CD53C-8922-421B-9AC2-0819115910D8}" srcOrd="0" destOrd="0" presId="urn:microsoft.com/office/officeart/2005/8/layout/radial2"/>
    <dgm:cxn modelId="{65771228-A465-4576-8C76-85615EE88B4C}" type="presParOf" srcId="{F64CD53C-8922-421B-9AC2-0819115910D8}" destId="{D2F5A2FE-C142-4B35-BE30-47453F68B0EB}" srcOrd="0" destOrd="0" presId="urn:microsoft.com/office/officeart/2005/8/layout/radial2"/>
    <dgm:cxn modelId="{850DA045-36CD-407F-AEF1-F6B033AEA3F4}" type="presParOf" srcId="{D2F5A2FE-C142-4B35-BE30-47453F68B0EB}" destId="{9660C44A-43E2-4A5A-AF7C-FEBFE6D79582}" srcOrd="0" destOrd="0" presId="urn:microsoft.com/office/officeart/2005/8/layout/radial2"/>
    <dgm:cxn modelId="{E5D80F10-2698-4A4A-90AC-0F32B50B28A9}" type="presParOf" srcId="{D2F5A2FE-C142-4B35-BE30-47453F68B0EB}" destId="{0E925B38-EBD6-4450-AB19-40B0369BFAFD}" srcOrd="1" destOrd="0" presId="urn:microsoft.com/office/officeart/2005/8/layout/radial2"/>
    <dgm:cxn modelId="{901B79CB-9F19-481A-B0E1-1389D5918FC0}" type="presParOf" srcId="{F64CD53C-8922-421B-9AC2-0819115910D8}" destId="{EECEA0C2-5271-46A3-BEE0-339819CD4834}" srcOrd="1" destOrd="0" presId="urn:microsoft.com/office/officeart/2005/8/layout/radial2"/>
    <dgm:cxn modelId="{B618F006-F135-41D9-823A-02E3B17B96E4}" type="presParOf" srcId="{F64CD53C-8922-421B-9AC2-0819115910D8}" destId="{DCC249D6-AC06-4945-A105-808243FB2834}" srcOrd="2" destOrd="0" presId="urn:microsoft.com/office/officeart/2005/8/layout/radial2"/>
    <dgm:cxn modelId="{08C5ED0B-C9A4-4ADA-ADD8-D178FCB340B0}" type="presParOf" srcId="{DCC249D6-AC06-4945-A105-808243FB2834}" destId="{1450E1DB-E38F-4240-9832-D98310597418}" srcOrd="0" destOrd="0" presId="urn:microsoft.com/office/officeart/2005/8/layout/radial2"/>
    <dgm:cxn modelId="{5E048DC4-F681-41AC-9325-AF7BCE7E5930}" type="presParOf" srcId="{DCC249D6-AC06-4945-A105-808243FB2834}" destId="{C5F988EC-8709-48A0-9E6A-0706EE0943B6}" srcOrd="1" destOrd="0" presId="urn:microsoft.com/office/officeart/2005/8/layout/radial2"/>
    <dgm:cxn modelId="{37A05769-CFFD-435A-9B50-E441A7D91ECC}" type="presParOf" srcId="{F64CD53C-8922-421B-9AC2-0819115910D8}" destId="{FAFE3A13-913C-4E93-A90A-5AA49C73341A}" srcOrd="3" destOrd="0" presId="urn:microsoft.com/office/officeart/2005/8/layout/radial2"/>
    <dgm:cxn modelId="{83B4BCDA-C760-4F4A-B415-FE40EB56926C}" type="presParOf" srcId="{F64CD53C-8922-421B-9AC2-0819115910D8}" destId="{F892BA56-4B68-4677-A7B2-282209B25BAA}" srcOrd="4" destOrd="0" presId="urn:microsoft.com/office/officeart/2005/8/layout/radial2"/>
    <dgm:cxn modelId="{59F980DF-5E82-4BFB-87A4-CD4DC28FB1AB}" type="presParOf" srcId="{F892BA56-4B68-4677-A7B2-282209B25BAA}" destId="{DFD0C61B-CB48-428F-BD53-4D44FC0BB169}" srcOrd="0" destOrd="0" presId="urn:microsoft.com/office/officeart/2005/8/layout/radial2"/>
    <dgm:cxn modelId="{61DB3EDC-8444-4997-AE9B-C5BA738DF32D}" type="presParOf" srcId="{F892BA56-4B68-4677-A7B2-282209B25BAA}" destId="{7B277D8E-4ACE-4B16-A3DB-C589DA7E666E}" srcOrd="1" destOrd="0" presId="urn:microsoft.com/office/officeart/2005/8/layout/radial2"/>
    <dgm:cxn modelId="{1CEE667F-9879-4F49-B81D-4BBD6B0C2F86}" type="presParOf" srcId="{F64CD53C-8922-421B-9AC2-0819115910D8}" destId="{33B49A6E-46F9-4DAB-B83E-CDD49AE2B040}" srcOrd="5" destOrd="0" presId="urn:microsoft.com/office/officeart/2005/8/layout/radial2"/>
    <dgm:cxn modelId="{D732F9AB-8EAF-4BFB-841F-109CFE709C9C}" type="presParOf" srcId="{F64CD53C-8922-421B-9AC2-0819115910D8}" destId="{CE2A0495-1C7B-46BA-929C-D0DA3DC7B74C}" srcOrd="6" destOrd="0" presId="urn:microsoft.com/office/officeart/2005/8/layout/radial2"/>
    <dgm:cxn modelId="{2E252A0B-370C-4322-84F0-1EB9938DD749}" type="presParOf" srcId="{CE2A0495-1C7B-46BA-929C-D0DA3DC7B74C}" destId="{0F2A21F8-1FC5-4818-B2B3-03222E6F01FB}" srcOrd="0" destOrd="0" presId="urn:microsoft.com/office/officeart/2005/8/layout/radial2"/>
    <dgm:cxn modelId="{E28F1468-440F-4345-954E-270A7995B473}" type="presParOf" srcId="{CE2A0495-1C7B-46BA-929C-D0DA3DC7B74C}" destId="{52047BC0-A801-40CD-971A-42A38D4EB3F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B9435E-EF96-4BE1-8D6D-081A937CD624}">
      <dsp:nvSpPr>
        <dsp:cNvPr id="0" name=""/>
        <dsp:cNvSpPr/>
      </dsp:nvSpPr>
      <dsp:spPr>
        <a:xfrm>
          <a:off x="1699" y="0"/>
          <a:ext cx="1781578" cy="402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smtClean="0"/>
            <a:t>雙手肥皂清潔，搓洗</a:t>
          </a:r>
          <a:r>
            <a:rPr lang="en-US" sz="2100" kern="1200" smtClean="0"/>
            <a:t>40~60</a:t>
          </a:r>
          <a:r>
            <a:rPr lang="zh-TW" sz="2100" kern="1200" smtClean="0"/>
            <a:t>秒</a:t>
          </a:r>
          <a:endParaRPr lang="zh-TW" sz="2100" kern="1200"/>
        </a:p>
      </dsp:txBody>
      <dsp:txXfrm>
        <a:off x="1699" y="1609344"/>
        <a:ext cx="1781578" cy="1609344"/>
      </dsp:txXfrm>
    </dsp:sp>
    <dsp:sp modelId="{873D659A-CAFC-4919-8C8D-E64D8A8182A3}">
      <dsp:nvSpPr>
        <dsp:cNvPr id="0" name=""/>
        <dsp:cNvSpPr/>
      </dsp:nvSpPr>
      <dsp:spPr>
        <a:xfrm>
          <a:off x="222599" y="241401"/>
          <a:ext cx="1339778" cy="133977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9FD18A-B514-4AC7-BA49-47E9C243692D}">
      <dsp:nvSpPr>
        <dsp:cNvPr id="0" name=""/>
        <dsp:cNvSpPr/>
      </dsp:nvSpPr>
      <dsp:spPr>
        <a:xfrm>
          <a:off x="1836725" y="0"/>
          <a:ext cx="1781578" cy="402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smtClean="0"/>
            <a:t>口罩要遮住口鼻、蓋住下巴  </a:t>
          </a:r>
          <a:endParaRPr lang="zh-TW" sz="2100" kern="1200"/>
        </a:p>
      </dsp:txBody>
      <dsp:txXfrm>
        <a:off x="1836725" y="1609344"/>
        <a:ext cx="1781578" cy="1609344"/>
      </dsp:txXfrm>
    </dsp:sp>
    <dsp:sp modelId="{3042FCEF-AA12-447F-B3D1-BB86F0F927D2}">
      <dsp:nvSpPr>
        <dsp:cNvPr id="0" name=""/>
        <dsp:cNvSpPr/>
      </dsp:nvSpPr>
      <dsp:spPr>
        <a:xfrm>
          <a:off x="2147725" y="278902"/>
          <a:ext cx="1339778" cy="1339778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2E32F0-99BE-45D1-8D43-6918C7AA0216}">
      <dsp:nvSpPr>
        <dsp:cNvPr id="0" name=""/>
        <dsp:cNvSpPr/>
      </dsp:nvSpPr>
      <dsp:spPr>
        <a:xfrm>
          <a:off x="3671751" y="0"/>
          <a:ext cx="1781578" cy="402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smtClean="0"/>
            <a:t>噴</a:t>
          </a:r>
          <a:r>
            <a:rPr lang="en-US" sz="2100" kern="1200" smtClean="0"/>
            <a:t>75%</a:t>
          </a:r>
          <a:r>
            <a:rPr lang="zh-TW" sz="2100" kern="1200" smtClean="0"/>
            <a:t>酒精搓洗雙手</a:t>
          </a:r>
          <a:r>
            <a:rPr lang="en-US" sz="2100" kern="1200" smtClean="0"/>
            <a:t>20-30</a:t>
          </a:r>
          <a:r>
            <a:rPr lang="zh-TW" sz="2100" kern="1200" smtClean="0"/>
            <a:t>秒</a:t>
          </a:r>
          <a:endParaRPr lang="zh-TW" sz="2100" kern="1200"/>
        </a:p>
      </dsp:txBody>
      <dsp:txXfrm>
        <a:off x="3671751" y="1609344"/>
        <a:ext cx="1781578" cy="1609344"/>
      </dsp:txXfrm>
    </dsp:sp>
    <dsp:sp modelId="{3F6A0544-675E-4F47-B192-CF1A0939031B}">
      <dsp:nvSpPr>
        <dsp:cNvPr id="0" name=""/>
        <dsp:cNvSpPr/>
      </dsp:nvSpPr>
      <dsp:spPr>
        <a:xfrm>
          <a:off x="3892650" y="241401"/>
          <a:ext cx="1339778" cy="1339778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E61577-1ED1-40E9-AD3D-D6D12F90A842}">
      <dsp:nvSpPr>
        <dsp:cNvPr id="0" name=""/>
        <dsp:cNvSpPr/>
      </dsp:nvSpPr>
      <dsp:spPr>
        <a:xfrm>
          <a:off x="5506776" y="0"/>
          <a:ext cx="1781578" cy="40233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smtClean="0"/>
            <a:t>有發燒、呼吸道症狀速就醫</a:t>
          </a:r>
          <a:endParaRPr lang="zh-TW" sz="2100" kern="1200"/>
        </a:p>
      </dsp:txBody>
      <dsp:txXfrm>
        <a:off x="5506776" y="1609344"/>
        <a:ext cx="1781578" cy="1609344"/>
      </dsp:txXfrm>
    </dsp:sp>
    <dsp:sp modelId="{8C8DDB3D-AEDF-443F-A542-8D79EB448463}">
      <dsp:nvSpPr>
        <dsp:cNvPr id="0" name=""/>
        <dsp:cNvSpPr/>
      </dsp:nvSpPr>
      <dsp:spPr>
        <a:xfrm>
          <a:off x="5727676" y="241401"/>
          <a:ext cx="1339778" cy="1339778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BCB86C-FF27-4D78-8886-35068A30028E}">
      <dsp:nvSpPr>
        <dsp:cNvPr id="0" name=""/>
        <dsp:cNvSpPr/>
      </dsp:nvSpPr>
      <dsp:spPr>
        <a:xfrm>
          <a:off x="291602" y="3218688"/>
          <a:ext cx="6706850" cy="60350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7E909B-391C-4835-AB32-74580324EF3B}">
      <dsp:nvSpPr>
        <dsp:cNvPr id="0" name=""/>
        <dsp:cNvSpPr/>
      </dsp:nvSpPr>
      <dsp:spPr>
        <a:xfrm>
          <a:off x="4347" y="1140640"/>
          <a:ext cx="2540461" cy="2152517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85EA34-AEC4-4BE6-A1CE-0C441DE28F11}">
      <dsp:nvSpPr>
        <dsp:cNvPr id="0" name=""/>
        <dsp:cNvSpPr/>
      </dsp:nvSpPr>
      <dsp:spPr>
        <a:xfrm>
          <a:off x="2579773" y="1379708"/>
          <a:ext cx="1204649" cy="14194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/>
            <a:t>大約</a:t>
          </a:r>
          <a:r>
            <a:rPr lang="en-US" sz="1900" kern="1200" dirty="0" smtClean="0"/>
            <a:t>3</a:t>
          </a:r>
          <a:r>
            <a:rPr lang="zh-TW" sz="1900" kern="1200" dirty="0" smtClean="0"/>
            <a:t>個步伐</a:t>
          </a:r>
          <a:endParaRPr lang="zh-TW" sz="1900" kern="1200" dirty="0"/>
        </a:p>
      </dsp:txBody>
      <dsp:txXfrm>
        <a:off x="2615056" y="1414991"/>
        <a:ext cx="1134083" cy="1348914"/>
      </dsp:txXfrm>
    </dsp:sp>
    <dsp:sp modelId="{750A9489-1B0D-4D93-BD9A-68AA2B38A410}">
      <dsp:nvSpPr>
        <dsp:cNvPr id="0" name=""/>
        <dsp:cNvSpPr/>
      </dsp:nvSpPr>
      <dsp:spPr>
        <a:xfrm>
          <a:off x="4347" y="730201"/>
          <a:ext cx="2540461" cy="370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300" kern="1200" smtClean="0"/>
            <a:t>室外至少</a:t>
          </a:r>
          <a:r>
            <a:rPr lang="en-US" sz="1300" kern="1200" smtClean="0"/>
            <a:t>1</a:t>
          </a:r>
          <a:r>
            <a:rPr lang="zh-TW" sz="1300" kern="1200" smtClean="0"/>
            <a:t>公尺</a:t>
          </a:r>
          <a:endParaRPr lang="zh-TW" sz="1300" kern="1200"/>
        </a:p>
      </dsp:txBody>
      <dsp:txXfrm>
        <a:off x="4347" y="730201"/>
        <a:ext cx="2540461" cy="370655"/>
      </dsp:txXfrm>
    </dsp:sp>
    <dsp:sp modelId="{3AAC4FD9-4C71-440F-A739-C34F250B73BB}">
      <dsp:nvSpPr>
        <dsp:cNvPr id="0" name=""/>
        <dsp:cNvSpPr/>
      </dsp:nvSpPr>
      <dsp:spPr>
        <a:xfrm>
          <a:off x="3878893" y="1140640"/>
          <a:ext cx="2540461" cy="2152517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E28A73-BDCC-46F5-92F4-56977CF8AB10}">
      <dsp:nvSpPr>
        <dsp:cNvPr id="0" name=""/>
        <dsp:cNvSpPr/>
      </dsp:nvSpPr>
      <dsp:spPr>
        <a:xfrm>
          <a:off x="6085405" y="1806791"/>
          <a:ext cx="1204649" cy="12538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/>
            <a:t>大約手臂的兩倍長</a:t>
          </a:r>
          <a:endParaRPr lang="zh-TW" sz="1900" kern="1200" dirty="0"/>
        </a:p>
      </dsp:txBody>
      <dsp:txXfrm>
        <a:off x="6120688" y="1842074"/>
        <a:ext cx="1134083" cy="1183236"/>
      </dsp:txXfrm>
    </dsp:sp>
    <dsp:sp modelId="{7148EBE8-8819-4258-8739-5CBE23598517}">
      <dsp:nvSpPr>
        <dsp:cNvPr id="0" name=""/>
        <dsp:cNvSpPr/>
      </dsp:nvSpPr>
      <dsp:spPr>
        <a:xfrm>
          <a:off x="3878893" y="730201"/>
          <a:ext cx="2540461" cy="370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300" kern="1200" smtClean="0"/>
            <a:t>室內至少</a:t>
          </a:r>
          <a:r>
            <a:rPr lang="en-US" sz="1300" kern="1200" smtClean="0"/>
            <a:t>1.5</a:t>
          </a:r>
          <a:r>
            <a:rPr lang="zh-TW" sz="1300" kern="1200" smtClean="0"/>
            <a:t>公尺</a:t>
          </a:r>
          <a:endParaRPr lang="zh-TW" sz="1300" kern="1200"/>
        </a:p>
      </dsp:txBody>
      <dsp:txXfrm>
        <a:off x="3878893" y="730201"/>
        <a:ext cx="2540461" cy="3706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B49A6E-46F9-4DAB-B83E-CDD49AE2B040}">
      <dsp:nvSpPr>
        <dsp:cNvPr id="0" name=""/>
        <dsp:cNvSpPr/>
      </dsp:nvSpPr>
      <dsp:spPr>
        <a:xfrm rot="2563782">
          <a:off x="2530058" y="2807048"/>
          <a:ext cx="611072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611072" y="24125"/>
              </a:lnTo>
            </a:path>
          </a:pathLst>
        </a:custGeom>
        <a:noFill/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FE3A13-913C-4E93-A90A-5AA49C73341A}">
      <dsp:nvSpPr>
        <dsp:cNvPr id="0" name=""/>
        <dsp:cNvSpPr/>
      </dsp:nvSpPr>
      <dsp:spPr>
        <a:xfrm>
          <a:off x="2611159" y="1967917"/>
          <a:ext cx="680241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680241" y="24125"/>
              </a:lnTo>
            </a:path>
          </a:pathLst>
        </a:custGeom>
        <a:noFill/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CEA0C2-5271-46A3-BEE0-339819CD4834}">
      <dsp:nvSpPr>
        <dsp:cNvPr id="0" name=""/>
        <dsp:cNvSpPr/>
      </dsp:nvSpPr>
      <dsp:spPr>
        <a:xfrm rot="19103612">
          <a:off x="2521183" y="1123694"/>
          <a:ext cx="713307" cy="48251"/>
        </a:xfrm>
        <a:custGeom>
          <a:avLst/>
          <a:gdLst/>
          <a:ahLst/>
          <a:cxnLst/>
          <a:rect l="0" t="0" r="0" b="0"/>
          <a:pathLst>
            <a:path>
              <a:moveTo>
                <a:pt x="0" y="24125"/>
              </a:moveTo>
              <a:lnTo>
                <a:pt x="713307" y="24125"/>
              </a:lnTo>
            </a:path>
          </a:pathLst>
        </a:custGeom>
        <a:noFill/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25B38-EBD6-4450-AB19-40B0369BFAFD}">
      <dsp:nvSpPr>
        <dsp:cNvPr id="0" name=""/>
        <dsp:cNvSpPr/>
      </dsp:nvSpPr>
      <dsp:spPr>
        <a:xfrm>
          <a:off x="900514" y="1012941"/>
          <a:ext cx="1954218" cy="195421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50E1DB-E38F-4240-9832-D98310597418}">
      <dsp:nvSpPr>
        <dsp:cNvPr id="0" name=""/>
        <dsp:cNvSpPr/>
      </dsp:nvSpPr>
      <dsp:spPr>
        <a:xfrm>
          <a:off x="3006521" y="796"/>
          <a:ext cx="1093986" cy="1093986"/>
        </a:xfrm>
        <a:prstGeom prst="ellipse">
          <a:avLst/>
        </a:prstGeom>
        <a:solidFill>
          <a:schemeClr val="accent2">
            <a:shade val="80000"/>
            <a:hueOff val="173197"/>
            <a:satOff val="-7419"/>
            <a:lumOff val="1023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hlinkClick xmlns:r="http://schemas.openxmlformats.org/officeDocument/2006/relationships" r:id="rId2"/>
            </a:rPr>
            <a:t>衛福部疾管署</a:t>
          </a:r>
          <a:endParaRPr lang="zh-TW" sz="1800" kern="1200" dirty="0"/>
        </a:p>
      </dsp:txBody>
      <dsp:txXfrm>
        <a:off x="3166732" y="161007"/>
        <a:ext cx="773564" cy="773564"/>
      </dsp:txXfrm>
    </dsp:sp>
    <dsp:sp modelId="{C5F988EC-8709-48A0-9E6A-0706EE0943B6}">
      <dsp:nvSpPr>
        <dsp:cNvPr id="0" name=""/>
        <dsp:cNvSpPr/>
      </dsp:nvSpPr>
      <dsp:spPr>
        <a:xfrm>
          <a:off x="4209907" y="796"/>
          <a:ext cx="1640979" cy="1093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400" kern="1200" smtClean="0"/>
            <a:t>掌握最新疫情</a:t>
          </a:r>
          <a:endParaRPr lang="zh-TW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400" kern="1200" smtClean="0"/>
            <a:t>了解防疫議題</a:t>
          </a:r>
          <a:endParaRPr lang="zh-TW" sz="1400" kern="1200"/>
        </a:p>
      </dsp:txBody>
      <dsp:txXfrm>
        <a:off x="4209907" y="796"/>
        <a:ext cx="1640979" cy="1093986"/>
      </dsp:txXfrm>
    </dsp:sp>
    <dsp:sp modelId="{DFD0C61B-CB48-428F-BD53-4D44FC0BB169}">
      <dsp:nvSpPr>
        <dsp:cNvPr id="0" name=""/>
        <dsp:cNvSpPr/>
      </dsp:nvSpPr>
      <dsp:spPr>
        <a:xfrm>
          <a:off x="3291400" y="1405778"/>
          <a:ext cx="1172531" cy="1172531"/>
        </a:xfrm>
        <a:prstGeom prst="ellipse">
          <a:avLst/>
        </a:prstGeom>
        <a:solidFill>
          <a:schemeClr val="accent2">
            <a:shade val="80000"/>
            <a:hueOff val="346395"/>
            <a:satOff val="-14838"/>
            <a:lumOff val="2046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防疫小測驗</a:t>
          </a:r>
          <a:endParaRPr lang="zh-TW" sz="1800" kern="1200"/>
        </a:p>
      </dsp:txBody>
      <dsp:txXfrm>
        <a:off x="3463113" y="1577491"/>
        <a:ext cx="829105" cy="829105"/>
      </dsp:txXfrm>
    </dsp:sp>
    <dsp:sp modelId="{7B277D8E-4ACE-4B16-A3DB-C589DA7E666E}">
      <dsp:nvSpPr>
        <dsp:cNvPr id="0" name=""/>
        <dsp:cNvSpPr/>
      </dsp:nvSpPr>
      <dsp:spPr>
        <a:xfrm>
          <a:off x="4581184" y="1405778"/>
          <a:ext cx="1758796" cy="11725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400" kern="1200" smtClean="0"/>
            <a:t>你的防疫觀念正確嗎？</a:t>
          </a:r>
          <a:endParaRPr lang="zh-TW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400" kern="1200" smtClean="0"/>
            <a:t>擊敗新冠病毒，健康久久！</a:t>
          </a:r>
          <a:endParaRPr lang="zh-TW" sz="1400" kern="1200"/>
        </a:p>
      </dsp:txBody>
      <dsp:txXfrm>
        <a:off x="4581184" y="1405778"/>
        <a:ext cx="1758796" cy="1172531"/>
      </dsp:txXfrm>
    </dsp:sp>
    <dsp:sp modelId="{0F2A21F8-1FC5-4818-B2B3-03222E6F01FB}">
      <dsp:nvSpPr>
        <dsp:cNvPr id="0" name=""/>
        <dsp:cNvSpPr/>
      </dsp:nvSpPr>
      <dsp:spPr>
        <a:xfrm>
          <a:off x="2904413" y="2850032"/>
          <a:ext cx="1172531" cy="1172531"/>
        </a:xfrm>
        <a:prstGeom prst="ellipse">
          <a:avLst/>
        </a:prstGeom>
        <a:solidFill>
          <a:schemeClr val="accent2">
            <a:shade val="80000"/>
            <a:hueOff val="519592"/>
            <a:satOff val="-22257"/>
            <a:lumOff val="306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防疫影片：</a:t>
          </a:r>
          <a:endParaRPr lang="zh-TW" altLang="en-US" sz="1800" kern="1200" dirty="0"/>
        </a:p>
      </dsp:txBody>
      <dsp:txXfrm>
        <a:off x="3076126" y="3021745"/>
        <a:ext cx="829105" cy="829105"/>
      </dsp:txXfrm>
    </dsp:sp>
    <dsp:sp modelId="{52047BC0-A801-40CD-971A-42A38D4EB3F5}">
      <dsp:nvSpPr>
        <dsp:cNvPr id="0" name=""/>
        <dsp:cNvSpPr/>
      </dsp:nvSpPr>
      <dsp:spPr>
        <a:xfrm>
          <a:off x="4194198" y="2850032"/>
          <a:ext cx="1758796" cy="11725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400" kern="1200" dirty="0" smtClean="0"/>
            <a:t>觀賞防疫影片</a:t>
          </a:r>
          <a:endParaRPr lang="zh-TW" alt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400" kern="1200" dirty="0" smtClean="0"/>
            <a:t>照顧自己，愛護家人！</a:t>
          </a:r>
          <a:endParaRPr lang="zh-TW" altLang="en-US" sz="1400" kern="1200" dirty="0"/>
        </a:p>
      </dsp:txBody>
      <dsp:txXfrm>
        <a:off x="4194198" y="2850032"/>
        <a:ext cx="1758796" cy="11725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CF71CA-BF6E-4E8B-9D3A-CCF9C5A48F71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F1CAF-1F5B-41E0-BD51-A6BA474ECA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0089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FF1CAF-1F5B-41E0-BD51-A6BA474ECAA8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3415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1700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75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7276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4207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306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6794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6130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6685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3788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7188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0819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24000">
              <a:schemeClr val="accent5">
                <a:lumMod val="0"/>
                <a:lumOff val="100000"/>
              </a:schemeClr>
            </a:gs>
            <a:gs pos="55000">
              <a:srgbClr val="CDE0D2"/>
            </a:gs>
            <a:gs pos="91000">
              <a:schemeClr val="accent5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CFE5219-52B6-44C6-9A5B-DA8E5DDB8E3F}" type="datetimeFigureOut">
              <a:rPr lang="zh-TW" altLang="en-US" smtClean="0"/>
              <a:t>2021/12/12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533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20688"/>
            <a:ext cx="4768541" cy="3688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7960458"/>
              </p:ext>
            </p:extLst>
          </p:nvPr>
        </p:nvGraphicFramePr>
        <p:xfrm>
          <a:off x="768096" y="2286000"/>
          <a:ext cx="7290055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494884"/>
            <a:ext cx="7290054" cy="1499616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Kunstler Script" panose="030304020206070D0D06" pitchFamily="66" charset="0"/>
              </a:rPr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3678090"/>
              </p:ext>
            </p:extLst>
          </p:nvPr>
        </p:nvGraphicFramePr>
        <p:xfrm>
          <a:off x="768096" y="2286000"/>
          <a:ext cx="7290055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4509530"/>
              </p:ext>
            </p:extLst>
          </p:nvPr>
        </p:nvGraphicFramePr>
        <p:xfrm>
          <a:off x="768096" y="2286000"/>
          <a:ext cx="7290055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1349</TotalTime>
  <Words>123</Words>
  <Application>Microsoft Office PowerPoint</Application>
  <PresentationFormat>如螢幕大小 (4:3)</PresentationFormat>
  <Paragraphs>23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Tw Cen MT</vt:lpstr>
      <vt:lpstr>Tw Cen MT Condensed</vt:lpstr>
      <vt:lpstr>微軟正黑體</vt:lpstr>
      <vt:lpstr>新細明體</vt:lpstr>
      <vt:lpstr>Calibri</vt:lpstr>
      <vt:lpstr>Kunstler Script</vt:lpstr>
      <vt:lpstr>Wingdings 3</vt:lpstr>
      <vt:lpstr>積分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2021-12-12T15:59:38Z</dcterms:modified>
</cp:coreProperties>
</file>