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D214C5-8F22-4498-A1F6-1F42BD67FF3B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67A9C6BE-C102-464C-A57D-638904A8C3C5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A2417A23-4F1D-4BE3-9637-B7D95663718C}" type="parTrans" cxnId="{24249B7D-1CD9-4A9B-B592-3B071FDEF88C}">
      <dgm:prSet/>
      <dgm:spPr/>
      <dgm:t>
        <a:bodyPr/>
        <a:lstStyle/>
        <a:p>
          <a:endParaRPr lang="zh-TW" altLang="en-US"/>
        </a:p>
      </dgm:t>
    </dgm:pt>
    <dgm:pt modelId="{D08D1291-D7A1-4D78-90B7-21F9AD083C90}" type="sibTrans" cxnId="{24249B7D-1CD9-4A9B-B592-3B071FDEF88C}">
      <dgm:prSet/>
      <dgm:spPr/>
      <dgm:t>
        <a:bodyPr/>
        <a:lstStyle/>
        <a:p>
          <a:endParaRPr lang="zh-TW" altLang="en-US"/>
        </a:p>
      </dgm:t>
    </dgm:pt>
    <dgm:pt modelId="{23F8F7BF-B010-45DF-BEED-7D22DFD684BD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69FE9868-3149-42BC-AAB5-A1AEA3CA0E0D}" type="parTrans" cxnId="{F1C7A483-238C-4A4F-A045-B92891EAFFAC}">
      <dgm:prSet/>
      <dgm:spPr/>
      <dgm:t>
        <a:bodyPr/>
        <a:lstStyle/>
        <a:p>
          <a:endParaRPr lang="zh-TW" altLang="en-US"/>
        </a:p>
      </dgm:t>
    </dgm:pt>
    <dgm:pt modelId="{33561705-BA6E-4995-BC2D-D3C06A71D5DA}" type="sibTrans" cxnId="{F1C7A483-238C-4A4F-A045-B92891EAFFAC}">
      <dgm:prSet/>
      <dgm:spPr/>
      <dgm:t>
        <a:bodyPr/>
        <a:lstStyle/>
        <a:p>
          <a:endParaRPr lang="zh-TW" altLang="en-US"/>
        </a:p>
      </dgm:t>
    </dgm:pt>
    <dgm:pt modelId="{951DD04D-AD87-4114-A99D-8985F6A412C1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42F2DCFA-BA61-451F-A8C2-D3335D5B6F06}" type="parTrans" cxnId="{D1818739-602F-4F37-A15B-CF4B269237D0}">
      <dgm:prSet/>
      <dgm:spPr/>
      <dgm:t>
        <a:bodyPr/>
        <a:lstStyle/>
        <a:p>
          <a:endParaRPr lang="zh-TW" altLang="en-US"/>
        </a:p>
      </dgm:t>
    </dgm:pt>
    <dgm:pt modelId="{393E2825-9577-4C1C-84A8-D623F1D72668}" type="sibTrans" cxnId="{D1818739-602F-4F37-A15B-CF4B269237D0}">
      <dgm:prSet/>
      <dgm:spPr/>
      <dgm:t>
        <a:bodyPr/>
        <a:lstStyle/>
        <a:p>
          <a:endParaRPr lang="zh-TW" altLang="en-US"/>
        </a:p>
      </dgm:t>
    </dgm:pt>
    <dgm:pt modelId="{0CB706AD-B4F4-4844-85AC-9E5E9E2E95EF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3750279E-96E8-45BB-BE0A-07F51BEECC20}" type="parTrans" cxnId="{D361588C-5F72-47C8-BCC1-ABE1E4A40EA8}">
      <dgm:prSet/>
      <dgm:spPr/>
      <dgm:t>
        <a:bodyPr/>
        <a:lstStyle/>
        <a:p>
          <a:endParaRPr lang="zh-TW" altLang="en-US"/>
        </a:p>
      </dgm:t>
    </dgm:pt>
    <dgm:pt modelId="{DA80C783-6DBE-470A-9CC6-8C04FFD07593}" type="sibTrans" cxnId="{D361588C-5F72-47C8-BCC1-ABE1E4A40EA8}">
      <dgm:prSet/>
      <dgm:spPr/>
      <dgm:t>
        <a:bodyPr/>
        <a:lstStyle/>
        <a:p>
          <a:endParaRPr lang="zh-TW" altLang="en-US"/>
        </a:p>
      </dgm:t>
    </dgm:pt>
    <dgm:pt modelId="{E88ED5D7-D6AE-413A-923A-6943B051A006}" type="pres">
      <dgm:prSet presAssocID="{C7D214C5-8F22-4498-A1F6-1F42BD67FF3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32D0386-E733-4022-BDBF-62F5213AD756}" type="pres">
      <dgm:prSet presAssocID="{C7D214C5-8F22-4498-A1F6-1F42BD67FF3B}" presName="fgShape" presStyleLbl="fgShp" presStyleIdx="0" presStyleCnt="1"/>
      <dgm:spPr/>
    </dgm:pt>
    <dgm:pt modelId="{31740644-B5B0-4310-ABBC-04D915B8F664}" type="pres">
      <dgm:prSet presAssocID="{C7D214C5-8F22-4498-A1F6-1F42BD67FF3B}" presName="linComp" presStyleCnt="0"/>
      <dgm:spPr/>
    </dgm:pt>
    <dgm:pt modelId="{BAD3F994-6D06-4DA8-B151-D6EBED02AD2E}" type="pres">
      <dgm:prSet presAssocID="{67A9C6BE-C102-464C-A57D-638904A8C3C5}" presName="compNode" presStyleCnt="0"/>
      <dgm:spPr/>
    </dgm:pt>
    <dgm:pt modelId="{3E4A3061-4E04-43E1-93A7-8584C64690D0}" type="pres">
      <dgm:prSet presAssocID="{67A9C6BE-C102-464C-A57D-638904A8C3C5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DB2F9A15-96E2-44F9-B86C-A68618A85471}" type="pres">
      <dgm:prSet presAssocID="{67A9C6BE-C102-464C-A57D-638904A8C3C5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AAC2F9F-C150-4D31-9853-8E0040A72EE1}" type="pres">
      <dgm:prSet presAssocID="{67A9C6BE-C102-464C-A57D-638904A8C3C5}" presName="invisiNode" presStyleLbl="node1" presStyleIdx="0" presStyleCnt="4"/>
      <dgm:spPr/>
    </dgm:pt>
    <dgm:pt modelId="{D49212D8-CF02-4F00-B6A6-DE4539437EF5}" type="pres">
      <dgm:prSet presAssocID="{67A9C6BE-C102-464C-A57D-638904A8C3C5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47B6ED0-7026-4EB7-9341-67CF420CC12D}" type="pres">
      <dgm:prSet presAssocID="{D08D1291-D7A1-4D78-90B7-21F9AD083C9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0AAB423-A16E-45BA-A1EB-00212D4B80A6}" type="pres">
      <dgm:prSet presAssocID="{23F8F7BF-B010-45DF-BEED-7D22DFD684BD}" presName="compNode" presStyleCnt="0"/>
      <dgm:spPr/>
    </dgm:pt>
    <dgm:pt modelId="{16CA89EE-23C3-49E0-AF19-DCD907222C1C}" type="pres">
      <dgm:prSet presAssocID="{23F8F7BF-B010-45DF-BEED-7D22DFD684BD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8E6D1640-F22A-41C3-91A3-5AA137A778AB}" type="pres">
      <dgm:prSet presAssocID="{23F8F7BF-B010-45DF-BEED-7D22DFD684BD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E0D0A1-4E2E-4DE9-9EDF-7BFDDA2C9FFC}" type="pres">
      <dgm:prSet presAssocID="{23F8F7BF-B010-45DF-BEED-7D22DFD684BD}" presName="invisiNode" presStyleLbl="node1" presStyleIdx="1" presStyleCnt="4"/>
      <dgm:spPr/>
    </dgm:pt>
    <dgm:pt modelId="{6A111CDC-F45B-4024-BE33-47C61E5B766F}" type="pres">
      <dgm:prSet presAssocID="{23F8F7BF-B010-45DF-BEED-7D22DFD684BD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6A278C0-B611-4746-BB8C-8D0A34733AF8}" type="pres">
      <dgm:prSet presAssocID="{33561705-BA6E-4995-BC2D-D3C06A71D5D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08EF21D-0B82-4175-B932-2E12709C8D42}" type="pres">
      <dgm:prSet presAssocID="{951DD04D-AD87-4114-A99D-8985F6A412C1}" presName="compNode" presStyleCnt="0"/>
      <dgm:spPr/>
    </dgm:pt>
    <dgm:pt modelId="{178348E0-1FFB-4A97-B905-B2194DD1255C}" type="pres">
      <dgm:prSet presAssocID="{951DD04D-AD87-4114-A99D-8985F6A412C1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C376CFEE-FB03-4F9E-B073-09CD5A58FA10}" type="pres">
      <dgm:prSet presAssocID="{951DD04D-AD87-4114-A99D-8985F6A412C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B903612-03A2-4BE5-9027-2A7C4DDA7094}" type="pres">
      <dgm:prSet presAssocID="{951DD04D-AD87-4114-A99D-8985F6A412C1}" presName="invisiNode" presStyleLbl="node1" presStyleIdx="2" presStyleCnt="4"/>
      <dgm:spPr/>
    </dgm:pt>
    <dgm:pt modelId="{E55BD560-A347-456A-A75E-EEEA2C7C64C9}" type="pres">
      <dgm:prSet presAssocID="{951DD04D-AD87-4114-A99D-8985F6A412C1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670C467-0EF1-4518-B086-5A1DD764300C}" type="pres">
      <dgm:prSet presAssocID="{393E2825-9577-4C1C-84A8-D623F1D7266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B0BB4C8-EEF3-4B55-9374-705C7B897F14}" type="pres">
      <dgm:prSet presAssocID="{0CB706AD-B4F4-4844-85AC-9E5E9E2E95EF}" presName="compNode" presStyleCnt="0"/>
      <dgm:spPr/>
    </dgm:pt>
    <dgm:pt modelId="{75291E89-E316-4CA5-A650-78D299DEE763}" type="pres">
      <dgm:prSet presAssocID="{0CB706AD-B4F4-4844-85AC-9E5E9E2E95EF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714F13CF-4EA5-4A1D-AA46-03AD16F92AEB}" type="pres">
      <dgm:prSet presAssocID="{0CB706AD-B4F4-4844-85AC-9E5E9E2E95EF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701D73A-A64F-4725-A45B-E66F6A454BEA}" type="pres">
      <dgm:prSet presAssocID="{0CB706AD-B4F4-4844-85AC-9E5E9E2E95EF}" presName="invisiNode" presStyleLbl="node1" presStyleIdx="3" presStyleCnt="4"/>
      <dgm:spPr/>
    </dgm:pt>
    <dgm:pt modelId="{4E4F73B3-9CB0-419E-9539-86634E0DAEB7}" type="pres">
      <dgm:prSet presAssocID="{0CB706AD-B4F4-4844-85AC-9E5E9E2E95EF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16F69321-96CD-4293-9A36-D1BDBC4984B1}" type="presOf" srcId="{C7D214C5-8F22-4498-A1F6-1F42BD67FF3B}" destId="{E88ED5D7-D6AE-413A-923A-6943B051A006}" srcOrd="0" destOrd="0" presId="urn:microsoft.com/office/officeart/2005/8/layout/hList7"/>
    <dgm:cxn modelId="{961427E6-10A8-4A47-9207-4697E2556308}" type="presOf" srcId="{33561705-BA6E-4995-BC2D-D3C06A71D5DA}" destId="{36A278C0-B611-4746-BB8C-8D0A34733AF8}" srcOrd="0" destOrd="0" presId="urn:microsoft.com/office/officeart/2005/8/layout/hList7"/>
    <dgm:cxn modelId="{9B58F188-A1E3-425C-BFF7-6FA636C4D948}" type="presOf" srcId="{67A9C6BE-C102-464C-A57D-638904A8C3C5}" destId="{3E4A3061-4E04-43E1-93A7-8584C64690D0}" srcOrd="0" destOrd="0" presId="urn:microsoft.com/office/officeart/2005/8/layout/hList7"/>
    <dgm:cxn modelId="{603CA1EB-C85B-45F3-9A2C-002B8A9AECA1}" type="presOf" srcId="{393E2825-9577-4C1C-84A8-D623F1D72668}" destId="{4670C467-0EF1-4518-B086-5A1DD764300C}" srcOrd="0" destOrd="0" presId="urn:microsoft.com/office/officeart/2005/8/layout/hList7"/>
    <dgm:cxn modelId="{B51BCC12-902D-4896-B84F-A9D45FE986E1}" type="presOf" srcId="{23F8F7BF-B010-45DF-BEED-7D22DFD684BD}" destId="{8E6D1640-F22A-41C3-91A3-5AA137A778AB}" srcOrd="1" destOrd="0" presId="urn:microsoft.com/office/officeart/2005/8/layout/hList7"/>
    <dgm:cxn modelId="{D49E37AD-D5BB-4774-91EF-3C95C4DF4754}" type="presOf" srcId="{D08D1291-D7A1-4D78-90B7-21F9AD083C90}" destId="{C47B6ED0-7026-4EB7-9341-67CF420CC12D}" srcOrd="0" destOrd="0" presId="urn:microsoft.com/office/officeart/2005/8/layout/hList7"/>
    <dgm:cxn modelId="{D364B165-8A2A-4382-918F-841E03420A33}" type="presOf" srcId="{951DD04D-AD87-4114-A99D-8985F6A412C1}" destId="{C376CFEE-FB03-4F9E-B073-09CD5A58FA10}" srcOrd="1" destOrd="0" presId="urn:microsoft.com/office/officeart/2005/8/layout/hList7"/>
    <dgm:cxn modelId="{D1818739-602F-4F37-A15B-CF4B269237D0}" srcId="{C7D214C5-8F22-4498-A1F6-1F42BD67FF3B}" destId="{951DD04D-AD87-4114-A99D-8985F6A412C1}" srcOrd="2" destOrd="0" parTransId="{42F2DCFA-BA61-451F-A8C2-D3335D5B6F06}" sibTransId="{393E2825-9577-4C1C-84A8-D623F1D72668}"/>
    <dgm:cxn modelId="{3EC40D6B-AE0B-4A1A-B0F8-B5DCB0C06C83}" type="presOf" srcId="{0CB706AD-B4F4-4844-85AC-9E5E9E2E95EF}" destId="{714F13CF-4EA5-4A1D-AA46-03AD16F92AEB}" srcOrd="1" destOrd="0" presId="urn:microsoft.com/office/officeart/2005/8/layout/hList7"/>
    <dgm:cxn modelId="{C90AAE1E-A379-43BD-A087-F0003CF856B2}" type="presOf" srcId="{951DD04D-AD87-4114-A99D-8985F6A412C1}" destId="{178348E0-1FFB-4A97-B905-B2194DD1255C}" srcOrd="0" destOrd="0" presId="urn:microsoft.com/office/officeart/2005/8/layout/hList7"/>
    <dgm:cxn modelId="{62CD3F01-BF5C-47FF-B918-F2E5550F9D03}" type="presOf" srcId="{0CB706AD-B4F4-4844-85AC-9E5E9E2E95EF}" destId="{75291E89-E316-4CA5-A650-78D299DEE763}" srcOrd="0" destOrd="0" presId="urn:microsoft.com/office/officeart/2005/8/layout/hList7"/>
    <dgm:cxn modelId="{D361588C-5F72-47C8-BCC1-ABE1E4A40EA8}" srcId="{C7D214C5-8F22-4498-A1F6-1F42BD67FF3B}" destId="{0CB706AD-B4F4-4844-85AC-9E5E9E2E95EF}" srcOrd="3" destOrd="0" parTransId="{3750279E-96E8-45BB-BE0A-07F51BEECC20}" sibTransId="{DA80C783-6DBE-470A-9CC6-8C04FFD07593}"/>
    <dgm:cxn modelId="{F1C7A483-238C-4A4F-A045-B92891EAFFAC}" srcId="{C7D214C5-8F22-4498-A1F6-1F42BD67FF3B}" destId="{23F8F7BF-B010-45DF-BEED-7D22DFD684BD}" srcOrd="1" destOrd="0" parTransId="{69FE9868-3149-42BC-AAB5-A1AEA3CA0E0D}" sibTransId="{33561705-BA6E-4995-BC2D-D3C06A71D5DA}"/>
    <dgm:cxn modelId="{7B404D9E-9441-4BE1-A053-C865C7A8EF09}" type="presOf" srcId="{23F8F7BF-B010-45DF-BEED-7D22DFD684BD}" destId="{16CA89EE-23C3-49E0-AF19-DCD907222C1C}" srcOrd="0" destOrd="0" presId="urn:microsoft.com/office/officeart/2005/8/layout/hList7"/>
    <dgm:cxn modelId="{24249B7D-1CD9-4A9B-B592-3B071FDEF88C}" srcId="{C7D214C5-8F22-4498-A1F6-1F42BD67FF3B}" destId="{67A9C6BE-C102-464C-A57D-638904A8C3C5}" srcOrd="0" destOrd="0" parTransId="{A2417A23-4F1D-4BE3-9637-B7D95663718C}" sibTransId="{D08D1291-D7A1-4D78-90B7-21F9AD083C90}"/>
    <dgm:cxn modelId="{568D2D9E-43F6-43A5-A584-12AA1B376BA8}" type="presOf" srcId="{67A9C6BE-C102-464C-A57D-638904A8C3C5}" destId="{DB2F9A15-96E2-44F9-B86C-A68618A85471}" srcOrd="1" destOrd="0" presId="urn:microsoft.com/office/officeart/2005/8/layout/hList7"/>
    <dgm:cxn modelId="{9675CF77-A45B-4436-B3FB-AFF5869343D1}" type="presParOf" srcId="{E88ED5D7-D6AE-413A-923A-6943B051A006}" destId="{C32D0386-E733-4022-BDBF-62F5213AD756}" srcOrd="0" destOrd="0" presId="urn:microsoft.com/office/officeart/2005/8/layout/hList7"/>
    <dgm:cxn modelId="{BB04BD7C-7820-4117-9B80-2D67CF36D574}" type="presParOf" srcId="{E88ED5D7-D6AE-413A-923A-6943B051A006}" destId="{31740644-B5B0-4310-ABBC-04D915B8F664}" srcOrd="1" destOrd="0" presId="urn:microsoft.com/office/officeart/2005/8/layout/hList7"/>
    <dgm:cxn modelId="{CE88AAF7-C378-461F-B8CA-BF5DED8FECFF}" type="presParOf" srcId="{31740644-B5B0-4310-ABBC-04D915B8F664}" destId="{BAD3F994-6D06-4DA8-B151-D6EBED02AD2E}" srcOrd="0" destOrd="0" presId="urn:microsoft.com/office/officeart/2005/8/layout/hList7"/>
    <dgm:cxn modelId="{307860C7-80B3-4FC9-8B73-77BF88C63850}" type="presParOf" srcId="{BAD3F994-6D06-4DA8-B151-D6EBED02AD2E}" destId="{3E4A3061-4E04-43E1-93A7-8584C64690D0}" srcOrd="0" destOrd="0" presId="urn:microsoft.com/office/officeart/2005/8/layout/hList7"/>
    <dgm:cxn modelId="{A5C44644-A517-4F43-860D-535EE99260F5}" type="presParOf" srcId="{BAD3F994-6D06-4DA8-B151-D6EBED02AD2E}" destId="{DB2F9A15-96E2-44F9-B86C-A68618A85471}" srcOrd="1" destOrd="0" presId="urn:microsoft.com/office/officeart/2005/8/layout/hList7"/>
    <dgm:cxn modelId="{89A0F059-A6A2-484F-AE19-33FD04214893}" type="presParOf" srcId="{BAD3F994-6D06-4DA8-B151-D6EBED02AD2E}" destId="{DAAC2F9F-C150-4D31-9853-8E0040A72EE1}" srcOrd="2" destOrd="0" presId="urn:microsoft.com/office/officeart/2005/8/layout/hList7"/>
    <dgm:cxn modelId="{4ADB9F1A-9503-4E23-A0A4-40BAD9FFA72F}" type="presParOf" srcId="{BAD3F994-6D06-4DA8-B151-D6EBED02AD2E}" destId="{D49212D8-CF02-4F00-B6A6-DE4539437EF5}" srcOrd="3" destOrd="0" presId="urn:microsoft.com/office/officeart/2005/8/layout/hList7"/>
    <dgm:cxn modelId="{AF2ED714-C6B8-4153-AFA6-787CD5AC4561}" type="presParOf" srcId="{31740644-B5B0-4310-ABBC-04D915B8F664}" destId="{C47B6ED0-7026-4EB7-9341-67CF420CC12D}" srcOrd="1" destOrd="0" presId="urn:microsoft.com/office/officeart/2005/8/layout/hList7"/>
    <dgm:cxn modelId="{BED6ED6F-5233-4F39-B33B-32693169637F}" type="presParOf" srcId="{31740644-B5B0-4310-ABBC-04D915B8F664}" destId="{20AAB423-A16E-45BA-A1EB-00212D4B80A6}" srcOrd="2" destOrd="0" presId="urn:microsoft.com/office/officeart/2005/8/layout/hList7"/>
    <dgm:cxn modelId="{17DC7E1E-AAE3-4891-9831-9F7D9B426699}" type="presParOf" srcId="{20AAB423-A16E-45BA-A1EB-00212D4B80A6}" destId="{16CA89EE-23C3-49E0-AF19-DCD907222C1C}" srcOrd="0" destOrd="0" presId="urn:microsoft.com/office/officeart/2005/8/layout/hList7"/>
    <dgm:cxn modelId="{D23C9EE0-03C5-41BF-BD37-B44BC0C5A462}" type="presParOf" srcId="{20AAB423-A16E-45BA-A1EB-00212D4B80A6}" destId="{8E6D1640-F22A-41C3-91A3-5AA137A778AB}" srcOrd="1" destOrd="0" presId="urn:microsoft.com/office/officeart/2005/8/layout/hList7"/>
    <dgm:cxn modelId="{A53F4A3F-EDCC-43AC-856C-93F971E9C298}" type="presParOf" srcId="{20AAB423-A16E-45BA-A1EB-00212D4B80A6}" destId="{45E0D0A1-4E2E-4DE9-9EDF-7BFDDA2C9FFC}" srcOrd="2" destOrd="0" presId="urn:microsoft.com/office/officeart/2005/8/layout/hList7"/>
    <dgm:cxn modelId="{7046277C-B81C-4322-B2DF-1CD3639E13BF}" type="presParOf" srcId="{20AAB423-A16E-45BA-A1EB-00212D4B80A6}" destId="{6A111CDC-F45B-4024-BE33-47C61E5B766F}" srcOrd="3" destOrd="0" presId="urn:microsoft.com/office/officeart/2005/8/layout/hList7"/>
    <dgm:cxn modelId="{CF45D628-9A1C-46C3-A9BE-4420AACF55CC}" type="presParOf" srcId="{31740644-B5B0-4310-ABBC-04D915B8F664}" destId="{36A278C0-B611-4746-BB8C-8D0A34733AF8}" srcOrd="3" destOrd="0" presId="urn:microsoft.com/office/officeart/2005/8/layout/hList7"/>
    <dgm:cxn modelId="{91A70411-80AF-43F6-BAA3-F2FDD53B5F8A}" type="presParOf" srcId="{31740644-B5B0-4310-ABBC-04D915B8F664}" destId="{E08EF21D-0B82-4175-B932-2E12709C8D42}" srcOrd="4" destOrd="0" presId="urn:microsoft.com/office/officeart/2005/8/layout/hList7"/>
    <dgm:cxn modelId="{DC369610-2CF9-476C-BF83-AE6103B6B885}" type="presParOf" srcId="{E08EF21D-0B82-4175-B932-2E12709C8D42}" destId="{178348E0-1FFB-4A97-B905-B2194DD1255C}" srcOrd="0" destOrd="0" presId="urn:microsoft.com/office/officeart/2005/8/layout/hList7"/>
    <dgm:cxn modelId="{BC3A95AA-AA20-4685-876B-7777E8B3C614}" type="presParOf" srcId="{E08EF21D-0B82-4175-B932-2E12709C8D42}" destId="{C376CFEE-FB03-4F9E-B073-09CD5A58FA10}" srcOrd="1" destOrd="0" presId="urn:microsoft.com/office/officeart/2005/8/layout/hList7"/>
    <dgm:cxn modelId="{900344DC-BA92-4F0B-A0B1-5C02EB7D0A2C}" type="presParOf" srcId="{E08EF21D-0B82-4175-B932-2E12709C8D42}" destId="{AB903612-03A2-4BE5-9027-2A7C4DDA7094}" srcOrd="2" destOrd="0" presId="urn:microsoft.com/office/officeart/2005/8/layout/hList7"/>
    <dgm:cxn modelId="{A1BB405A-0452-493A-BB99-6BDB36C267B0}" type="presParOf" srcId="{E08EF21D-0B82-4175-B932-2E12709C8D42}" destId="{E55BD560-A347-456A-A75E-EEEA2C7C64C9}" srcOrd="3" destOrd="0" presId="urn:microsoft.com/office/officeart/2005/8/layout/hList7"/>
    <dgm:cxn modelId="{052E1549-7A34-49F8-9AA0-9AC973C38544}" type="presParOf" srcId="{31740644-B5B0-4310-ABBC-04D915B8F664}" destId="{4670C467-0EF1-4518-B086-5A1DD764300C}" srcOrd="5" destOrd="0" presId="urn:microsoft.com/office/officeart/2005/8/layout/hList7"/>
    <dgm:cxn modelId="{D3422B31-6AD1-4BB1-BB1A-A2DE057B7168}" type="presParOf" srcId="{31740644-B5B0-4310-ABBC-04D915B8F664}" destId="{8B0BB4C8-EEF3-4B55-9374-705C7B897F14}" srcOrd="6" destOrd="0" presId="urn:microsoft.com/office/officeart/2005/8/layout/hList7"/>
    <dgm:cxn modelId="{05515436-1961-4CD2-9644-0E2B115FE729}" type="presParOf" srcId="{8B0BB4C8-EEF3-4B55-9374-705C7B897F14}" destId="{75291E89-E316-4CA5-A650-78D299DEE763}" srcOrd="0" destOrd="0" presId="urn:microsoft.com/office/officeart/2005/8/layout/hList7"/>
    <dgm:cxn modelId="{F4632ABD-0375-43E7-97F8-46A8639B8ADF}" type="presParOf" srcId="{8B0BB4C8-EEF3-4B55-9374-705C7B897F14}" destId="{714F13CF-4EA5-4A1D-AA46-03AD16F92AEB}" srcOrd="1" destOrd="0" presId="urn:microsoft.com/office/officeart/2005/8/layout/hList7"/>
    <dgm:cxn modelId="{ED36A285-0E80-48D5-A54D-19801EA3A0C2}" type="presParOf" srcId="{8B0BB4C8-EEF3-4B55-9374-705C7B897F14}" destId="{0701D73A-A64F-4725-A45B-E66F6A454BEA}" srcOrd="2" destOrd="0" presId="urn:microsoft.com/office/officeart/2005/8/layout/hList7"/>
    <dgm:cxn modelId="{BBD991CC-57B0-4EA7-B729-971E8C4909D0}" type="presParOf" srcId="{8B0BB4C8-EEF3-4B55-9374-705C7B897F14}" destId="{4E4F73B3-9CB0-419E-9539-86634E0DAEB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4D03C7-A53A-4CF8-8233-7D2EE6E946E1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EDDF62A9-8974-49C2-9A9F-4CBCD8BED35D}">
      <dgm:prSet custT="1"/>
      <dgm:spPr/>
      <dgm:t>
        <a:bodyPr/>
        <a:lstStyle/>
        <a:p>
          <a:pPr rtl="0"/>
          <a:r>
            <a:rPr lang="zh-TW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室外至少</a:t>
          </a:r>
          <a:r>
            <a:rPr lang="en-US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1</a:t>
          </a:r>
          <a:r>
            <a:rPr lang="zh-TW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公尺</a:t>
          </a:r>
          <a:endParaRPr lang="zh-TW" sz="32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122C7E14-421A-4370-9422-5C5986391976}" type="parTrans" cxnId="{F0535BA1-425C-4570-816F-6DFACF7DACFD}">
      <dgm:prSet/>
      <dgm:spPr/>
      <dgm:t>
        <a:bodyPr/>
        <a:lstStyle/>
        <a:p>
          <a:endParaRPr lang="zh-TW" altLang="en-US"/>
        </a:p>
      </dgm:t>
    </dgm:pt>
    <dgm:pt modelId="{0E114FB9-A764-41D2-81AF-B1C171809105}" type="sibTrans" cxnId="{F0535BA1-425C-4570-816F-6DFACF7DACFD}">
      <dgm:prSet/>
      <dgm:spPr/>
      <dgm:t>
        <a:bodyPr/>
        <a:lstStyle/>
        <a:p>
          <a:endParaRPr lang="zh-TW" altLang="en-US"/>
        </a:p>
      </dgm:t>
    </dgm:pt>
    <dgm:pt modelId="{11572566-4C73-43E7-BDCB-928E7E6FF263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BACCE94A-70A7-467F-B8E5-C27BC979F9B6}" type="parTrans" cxnId="{D2AD1A83-89BD-473C-BB3A-9D4FD7130036}">
      <dgm:prSet/>
      <dgm:spPr/>
      <dgm:t>
        <a:bodyPr/>
        <a:lstStyle/>
        <a:p>
          <a:endParaRPr lang="zh-TW" altLang="en-US"/>
        </a:p>
      </dgm:t>
    </dgm:pt>
    <dgm:pt modelId="{1EB1CF1D-3ECC-47FB-B9FD-3FDE932ED514}" type="sibTrans" cxnId="{D2AD1A83-89BD-473C-BB3A-9D4FD7130036}">
      <dgm:prSet/>
      <dgm:spPr/>
      <dgm:t>
        <a:bodyPr/>
        <a:lstStyle/>
        <a:p>
          <a:endParaRPr lang="zh-TW" altLang="en-US"/>
        </a:p>
      </dgm:t>
    </dgm:pt>
    <dgm:pt modelId="{7794843D-33E2-41FC-A968-029F6F104754}">
      <dgm:prSet custT="1"/>
      <dgm:spPr/>
      <dgm:t>
        <a:bodyPr/>
        <a:lstStyle/>
        <a:p>
          <a:pPr rtl="0"/>
          <a:r>
            <a:rPr lang="zh-TW" sz="2800" dirty="0" smtClean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室內至少</a:t>
          </a:r>
          <a:r>
            <a:rPr lang="en-US" sz="2800" dirty="0" smtClean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1.5</a:t>
          </a:r>
          <a:r>
            <a:rPr lang="zh-TW" sz="2800" dirty="0" smtClean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公尺</a:t>
          </a:r>
          <a:endParaRPr lang="zh-TW" sz="2800" dirty="0">
            <a:solidFill>
              <a:schemeClr val="accent2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AE697774-88F1-4DF0-BD03-C0D50C10F179}" type="parTrans" cxnId="{2FF20A81-5341-4A6D-AAFE-7133150DD9DA}">
      <dgm:prSet/>
      <dgm:spPr/>
      <dgm:t>
        <a:bodyPr/>
        <a:lstStyle/>
        <a:p>
          <a:endParaRPr lang="zh-TW" altLang="en-US"/>
        </a:p>
      </dgm:t>
    </dgm:pt>
    <dgm:pt modelId="{25D6F0DF-C239-4BF0-AD70-87F7225BAD7B}" type="sibTrans" cxnId="{2FF20A81-5341-4A6D-AAFE-7133150DD9DA}">
      <dgm:prSet/>
      <dgm:spPr/>
      <dgm:t>
        <a:bodyPr/>
        <a:lstStyle/>
        <a:p>
          <a:endParaRPr lang="zh-TW" altLang="en-US"/>
        </a:p>
      </dgm:t>
    </dgm:pt>
    <dgm:pt modelId="{6AAE9543-5C73-4B69-94EB-54BA47E5FB35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6F151C32-83B9-4151-9E48-C41A2447FE8B}" type="parTrans" cxnId="{64D80524-628C-466A-BBA5-20C645BD6474}">
      <dgm:prSet/>
      <dgm:spPr/>
      <dgm:t>
        <a:bodyPr/>
        <a:lstStyle/>
        <a:p>
          <a:endParaRPr lang="zh-TW" altLang="en-US"/>
        </a:p>
      </dgm:t>
    </dgm:pt>
    <dgm:pt modelId="{0936B159-F7F8-420A-A557-050DE2B1F518}" type="sibTrans" cxnId="{64D80524-628C-466A-BBA5-20C645BD6474}">
      <dgm:prSet/>
      <dgm:spPr/>
      <dgm:t>
        <a:bodyPr/>
        <a:lstStyle/>
        <a:p>
          <a:endParaRPr lang="zh-TW" altLang="en-US"/>
        </a:p>
      </dgm:t>
    </dgm:pt>
    <dgm:pt modelId="{03ACC72F-1C72-4F9B-9260-ADD2D7A79ECE}" type="pres">
      <dgm:prSet presAssocID="{904D03C7-A53A-4CF8-8233-7D2EE6E946E1}" presName="rootNode" presStyleCnt="0">
        <dgm:presLayoutVars>
          <dgm:chMax/>
          <dgm:chPref/>
          <dgm:dir/>
          <dgm:animLvl val="lvl"/>
        </dgm:presLayoutVars>
      </dgm:prSet>
      <dgm:spPr/>
    </dgm:pt>
    <dgm:pt modelId="{DB9291A1-A0D7-48EF-9E21-0119619F2626}" type="pres">
      <dgm:prSet presAssocID="{EDDF62A9-8974-49C2-9A9F-4CBCD8BED35D}" presName="composite" presStyleCnt="0"/>
      <dgm:spPr/>
    </dgm:pt>
    <dgm:pt modelId="{0E5B8E59-9A76-4A3E-9227-039BA5F73E62}" type="pres">
      <dgm:prSet presAssocID="{EDDF62A9-8974-49C2-9A9F-4CBCD8BED35D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6F27EDDC-52C9-4699-B471-00AF422F6E75}" type="pres">
      <dgm:prSet presAssocID="{EDDF62A9-8974-49C2-9A9F-4CBCD8BED35D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C2A81C7-CE6F-4D7A-A564-E7233C9C6870}" type="pres">
      <dgm:prSet presAssocID="{EDDF62A9-8974-49C2-9A9F-4CBCD8BED35D}" presName="ChildText" presStyleLbl="fgAcc1" presStyleIdx="0" presStyleCnt="2" custLinFactNeighborX="29423" custLinFactNeighborY="-5602">
        <dgm:presLayoutVars>
          <dgm:chMax val="0"/>
          <dgm:chPref val="0"/>
          <dgm:bulletEnabled val="1"/>
        </dgm:presLayoutVars>
      </dgm:prSet>
      <dgm:spPr/>
    </dgm:pt>
    <dgm:pt modelId="{51C05B95-E182-4E58-80A6-096F0BE20D5B}" type="pres">
      <dgm:prSet presAssocID="{0E114FB9-A764-41D2-81AF-B1C171809105}" presName="sibTrans" presStyleCnt="0"/>
      <dgm:spPr/>
    </dgm:pt>
    <dgm:pt modelId="{0EC726D8-7676-4F96-BBC0-8310DA46FE04}" type="pres">
      <dgm:prSet presAssocID="{7794843D-33E2-41FC-A968-029F6F104754}" presName="composite" presStyleCnt="0"/>
      <dgm:spPr/>
    </dgm:pt>
    <dgm:pt modelId="{2A5C5CA0-AC08-4CF6-BF4A-6C5742DDBE70}" type="pres">
      <dgm:prSet presAssocID="{7794843D-33E2-41FC-A968-029F6F104754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FAFBA07A-1045-4F25-B855-A8BD728D0D25}" type="pres">
      <dgm:prSet presAssocID="{7794843D-33E2-41FC-A968-029F6F104754}" presName="Image" presStyleLbl="bgImgPlace1" presStyleIdx="1" presStyleCnt="2" custScaleX="82845" custScaleY="103070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FD626B7-C96F-4A24-BF17-EA2A36861FC5}" type="pres">
      <dgm:prSet presAssocID="{7794843D-33E2-41FC-A968-029F6F104754}" presName="ChildText" presStyleLbl="fgAcc1" presStyleIdx="1" presStyleCnt="2" custScaleX="83295">
        <dgm:presLayoutVars>
          <dgm:chMax val="0"/>
          <dgm:chPref val="0"/>
          <dgm:bulletEnabled val="1"/>
        </dgm:presLayoutVars>
      </dgm:prSet>
      <dgm:spPr/>
    </dgm:pt>
  </dgm:ptLst>
  <dgm:cxnLst>
    <dgm:cxn modelId="{64D80524-628C-466A-BBA5-20C645BD6474}" srcId="{7794843D-33E2-41FC-A968-029F6F104754}" destId="{6AAE9543-5C73-4B69-94EB-54BA47E5FB35}" srcOrd="0" destOrd="0" parTransId="{6F151C32-83B9-4151-9E48-C41A2447FE8B}" sibTransId="{0936B159-F7F8-420A-A557-050DE2B1F518}"/>
    <dgm:cxn modelId="{6C6A88A1-9851-4042-B8AF-84FA30583AC6}" type="presOf" srcId="{EDDF62A9-8974-49C2-9A9F-4CBCD8BED35D}" destId="{0E5B8E59-9A76-4A3E-9227-039BA5F73E62}" srcOrd="0" destOrd="0" presId="urn:microsoft.com/office/officeart/2008/layout/TitledPictureBlocks"/>
    <dgm:cxn modelId="{2FF20A81-5341-4A6D-AAFE-7133150DD9DA}" srcId="{904D03C7-A53A-4CF8-8233-7D2EE6E946E1}" destId="{7794843D-33E2-41FC-A968-029F6F104754}" srcOrd="1" destOrd="0" parTransId="{AE697774-88F1-4DF0-BD03-C0D50C10F179}" sibTransId="{25D6F0DF-C239-4BF0-AD70-87F7225BAD7B}"/>
    <dgm:cxn modelId="{8A9A2EA6-8AAD-44CF-AAED-6B3054DD9AEB}" type="presOf" srcId="{11572566-4C73-43E7-BDCB-928E7E6FF263}" destId="{AC2A81C7-CE6F-4D7A-A564-E7233C9C6870}" srcOrd="0" destOrd="0" presId="urn:microsoft.com/office/officeart/2008/layout/TitledPictureBlocks"/>
    <dgm:cxn modelId="{F0535BA1-425C-4570-816F-6DFACF7DACFD}" srcId="{904D03C7-A53A-4CF8-8233-7D2EE6E946E1}" destId="{EDDF62A9-8974-49C2-9A9F-4CBCD8BED35D}" srcOrd="0" destOrd="0" parTransId="{122C7E14-421A-4370-9422-5C5986391976}" sibTransId="{0E114FB9-A764-41D2-81AF-B1C171809105}"/>
    <dgm:cxn modelId="{98201DB7-55D6-4068-AF4A-E3088B8DF13F}" type="presOf" srcId="{904D03C7-A53A-4CF8-8233-7D2EE6E946E1}" destId="{03ACC72F-1C72-4F9B-9260-ADD2D7A79ECE}" srcOrd="0" destOrd="0" presId="urn:microsoft.com/office/officeart/2008/layout/TitledPictureBlocks"/>
    <dgm:cxn modelId="{D2AD1A83-89BD-473C-BB3A-9D4FD7130036}" srcId="{EDDF62A9-8974-49C2-9A9F-4CBCD8BED35D}" destId="{11572566-4C73-43E7-BDCB-928E7E6FF263}" srcOrd="0" destOrd="0" parTransId="{BACCE94A-70A7-467F-B8E5-C27BC979F9B6}" sibTransId="{1EB1CF1D-3ECC-47FB-B9FD-3FDE932ED514}"/>
    <dgm:cxn modelId="{C0EBB506-6A6E-4C60-A824-E2CD4C31C5AC}" type="presOf" srcId="{6AAE9543-5C73-4B69-94EB-54BA47E5FB35}" destId="{2FD626B7-C96F-4A24-BF17-EA2A36861FC5}" srcOrd="0" destOrd="0" presId="urn:microsoft.com/office/officeart/2008/layout/TitledPictureBlocks"/>
    <dgm:cxn modelId="{EA6D5AEA-ED52-4B52-8B83-D4B6B5F7268A}" type="presOf" srcId="{7794843D-33E2-41FC-A968-029F6F104754}" destId="{2A5C5CA0-AC08-4CF6-BF4A-6C5742DDBE70}" srcOrd="0" destOrd="0" presId="urn:microsoft.com/office/officeart/2008/layout/TitledPictureBlocks"/>
    <dgm:cxn modelId="{75384095-A030-464D-9898-2F01CB41DCF8}" type="presParOf" srcId="{03ACC72F-1C72-4F9B-9260-ADD2D7A79ECE}" destId="{DB9291A1-A0D7-48EF-9E21-0119619F2626}" srcOrd="0" destOrd="0" presId="urn:microsoft.com/office/officeart/2008/layout/TitledPictureBlocks"/>
    <dgm:cxn modelId="{E0450DFE-7D5F-48C7-9DCB-B3FB7B5E9EA4}" type="presParOf" srcId="{DB9291A1-A0D7-48EF-9E21-0119619F2626}" destId="{0E5B8E59-9A76-4A3E-9227-039BA5F73E62}" srcOrd="0" destOrd="0" presId="urn:microsoft.com/office/officeart/2008/layout/TitledPictureBlocks"/>
    <dgm:cxn modelId="{E76B4E8F-9E57-4BAB-AEA1-ECB5DA7582FA}" type="presParOf" srcId="{DB9291A1-A0D7-48EF-9E21-0119619F2626}" destId="{6F27EDDC-52C9-4699-B471-00AF422F6E75}" srcOrd="1" destOrd="0" presId="urn:microsoft.com/office/officeart/2008/layout/TitledPictureBlocks"/>
    <dgm:cxn modelId="{58E9DD3C-4402-41AC-8A10-2F3D6D6555D1}" type="presParOf" srcId="{DB9291A1-A0D7-48EF-9E21-0119619F2626}" destId="{AC2A81C7-CE6F-4D7A-A564-E7233C9C6870}" srcOrd="2" destOrd="0" presId="urn:microsoft.com/office/officeart/2008/layout/TitledPictureBlocks"/>
    <dgm:cxn modelId="{62C76A1E-4837-4438-A0CE-7C0D7996CE39}" type="presParOf" srcId="{03ACC72F-1C72-4F9B-9260-ADD2D7A79ECE}" destId="{51C05B95-E182-4E58-80A6-096F0BE20D5B}" srcOrd="1" destOrd="0" presId="urn:microsoft.com/office/officeart/2008/layout/TitledPictureBlocks"/>
    <dgm:cxn modelId="{B580F0A1-3CDF-4A1F-9392-A8C670246A69}" type="presParOf" srcId="{03ACC72F-1C72-4F9B-9260-ADD2D7A79ECE}" destId="{0EC726D8-7676-4F96-BBC0-8310DA46FE04}" srcOrd="2" destOrd="0" presId="urn:microsoft.com/office/officeart/2008/layout/TitledPictureBlocks"/>
    <dgm:cxn modelId="{2FE28296-9812-4F7D-86BC-AB37BAA0D414}" type="presParOf" srcId="{0EC726D8-7676-4F96-BBC0-8310DA46FE04}" destId="{2A5C5CA0-AC08-4CF6-BF4A-6C5742DDBE70}" srcOrd="0" destOrd="0" presId="urn:microsoft.com/office/officeart/2008/layout/TitledPictureBlocks"/>
    <dgm:cxn modelId="{57070790-BFFD-43ED-84CD-514B9C63D1EE}" type="presParOf" srcId="{0EC726D8-7676-4F96-BBC0-8310DA46FE04}" destId="{FAFBA07A-1045-4F25-B855-A8BD728D0D25}" srcOrd="1" destOrd="0" presId="urn:microsoft.com/office/officeart/2008/layout/TitledPictureBlocks"/>
    <dgm:cxn modelId="{2DA23C10-6049-428B-BB4B-C0F52276D038}" type="presParOf" srcId="{0EC726D8-7676-4F96-BBC0-8310DA46FE04}" destId="{2FD626B7-C96F-4A24-BF17-EA2A36861FC5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849E1FA-5AD7-4604-B584-CD425809CC7C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FDCE3B39-4F38-4F46-BDCD-0C56E2EB1672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DFF1B994-7849-4945-8DA0-00EBD0C42F4A}" type="parTrans" cxnId="{8F6720C5-8329-4479-8AD0-DEADF79AE4A7}">
      <dgm:prSet/>
      <dgm:spPr/>
      <dgm:t>
        <a:bodyPr/>
        <a:lstStyle/>
        <a:p>
          <a:endParaRPr lang="zh-TW" altLang="en-US"/>
        </a:p>
      </dgm:t>
    </dgm:pt>
    <dgm:pt modelId="{2CB2E056-BB7D-4019-AD21-36B10AA520EE}" type="sibTrans" cxnId="{8F6720C5-8329-4479-8AD0-DEADF79AE4A7}">
      <dgm:prSet/>
      <dgm:spPr/>
      <dgm:t>
        <a:bodyPr/>
        <a:lstStyle/>
        <a:p>
          <a:endParaRPr lang="zh-TW" altLang="en-US"/>
        </a:p>
      </dgm:t>
    </dgm:pt>
    <dgm:pt modelId="{63049865-8387-41B0-B61A-EA75BDD14451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4983E8A9-76A4-48DB-AE23-6C1D09876E97}" type="parTrans" cxnId="{6FA59A80-B6E3-4466-849F-058B0A60749E}">
      <dgm:prSet/>
      <dgm:spPr/>
      <dgm:t>
        <a:bodyPr/>
        <a:lstStyle/>
        <a:p>
          <a:endParaRPr lang="zh-TW" altLang="en-US"/>
        </a:p>
      </dgm:t>
    </dgm:pt>
    <dgm:pt modelId="{22806EEF-44DC-4A00-BE2F-52D15DD2DDCD}" type="sibTrans" cxnId="{6FA59A80-B6E3-4466-849F-058B0A60749E}">
      <dgm:prSet/>
      <dgm:spPr/>
      <dgm:t>
        <a:bodyPr/>
        <a:lstStyle/>
        <a:p>
          <a:endParaRPr lang="zh-TW" altLang="en-US"/>
        </a:p>
      </dgm:t>
    </dgm:pt>
    <dgm:pt modelId="{9A2E0CCA-2265-4DB3-ADF9-77B7B6A437A0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4D9EF6B3-6112-4344-A963-9B47607E84A8}" type="parTrans" cxnId="{11AB00A4-C75C-4E28-87CC-0F6E2BC40473}">
      <dgm:prSet/>
      <dgm:spPr/>
      <dgm:t>
        <a:bodyPr/>
        <a:lstStyle/>
        <a:p>
          <a:endParaRPr lang="zh-TW" altLang="en-US"/>
        </a:p>
      </dgm:t>
    </dgm:pt>
    <dgm:pt modelId="{18CF2938-9563-4864-9412-5F2F3A2F0DB8}" type="sibTrans" cxnId="{11AB00A4-C75C-4E28-87CC-0F6E2BC40473}">
      <dgm:prSet/>
      <dgm:spPr/>
      <dgm:t>
        <a:bodyPr/>
        <a:lstStyle/>
        <a:p>
          <a:endParaRPr lang="zh-TW" altLang="en-US"/>
        </a:p>
      </dgm:t>
    </dgm:pt>
    <dgm:pt modelId="{36CCBA65-3817-4BAE-9D54-6FBD6238E7A4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DC86ADB0-3B90-4126-8373-3C58AD2FE23B}" type="parTrans" cxnId="{5CA9378B-0AF7-49A2-B9B2-134A176C77D8}">
      <dgm:prSet/>
      <dgm:spPr/>
      <dgm:t>
        <a:bodyPr/>
        <a:lstStyle/>
        <a:p>
          <a:endParaRPr lang="zh-TW" altLang="en-US"/>
        </a:p>
      </dgm:t>
    </dgm:pt>
    <dgm:pt modelId="{45A15544-C5D4-449A-B483-69B30AC0A2A9}" type="sibTrans" cxnId="{5CA9378B-0AF7-49A2-B9B2-134A176C77D8}">
      <dgm:prSet/>
      <dgm:spPr/>
      <dgm:t>
        <a:bodyPr/>
        <a:lstStyle/>
        <a:p>
          <a:endParaRPr lang="zh-TW" altLang="en-US"/>
        </a:p>
      </dgm:t>
    </dgm:pt>
    <dgm:pt modelId="{D3FDB304-FBEB-4611-881F-B638961AE406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9D71D8E6-6F33-45FE-8DB5-485AD7A4A8AD}" type="parTrans" cxnId="{D1AB6318-B8A6-4C74-8E55-77B4ED4C9A85}">
      <dgm:prSet/>
      <dgm:spPr/>
      <dgm:t>
        <a:bodyPr/>
        <a:lstStyle/>
        <a:p>
          <a:endParaRPr lang="zh-TW" altLang="en-US"/>
        </a:p>
      </dgm:t>
    </dgm:pt>
    <dgm:pt modelId="{D9D70A07-A08B-4D9A-956A-AC626FF1A3BB}" type="sibTrans" cxnId="{D1AB6318-B8A6-4C74-8E55-77B4ED4C9A85}">
      <dgm:prSet/>
      <dgm:spPr/>
      <dgm:t>
        <a:bodyPr/>
        <a:lstStyle/>
        <a:p>
          <a:endParaRPr lang="zh-TW" altLang="en-US"/>
        </a:p>
      </dgm:t>
    </dgm:pt>
    <dgm:pt modelId="{16289414-CEB7-49AC-B40C-61AE70987336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7ED5A3A9-46BE-44AD-A416-AFBA1F9B08CE}" type="parTrans" cxnId="{01B3A142-B574-40F5-982F-095AC0689EA9}">
      <dgm:prSet/>
      <dgm:spPr/>
      <dgm:t>
        <a:bodyPr/>
        <a:lstStyle/>
        <a:p>
          <a:endParaRPr lang="zh-TW" altLang="en-US"/>
        </a:p>
      </dgm:t>
    </dgm:pt>
    <dgm:pt modelId="{0045B2EE-924D-4D7C-A429-41F1BA61CAB3}" type="sibTrans" cxnId="{01B3A142-B574-40F5-982F-095AC0689EA9}">
      <dgm:prSet/>
      <dgm:spPr/>
      <dgm:t>
        <a:bodyPr/>
        <a:lstStyle/>
        <a:p>
          <a:endParaRPr lang="zh-TW" altLang="en-US"/>
        </a:p>
      </dgm:t>
    </dgm:pt>
    <dgm:pt modelId="{DD3048A4-CBF4-4FFB-BA5E-E42A4FCD7A48}">
      <dgm:prSet/>
      <dgm:spPr/>
      <dgm:t>
        <a:bodyPr/>
        <a:lstStyle/>
        <a:p>
          <a:r>
            <a:rPr lang="zh-TW" altLang="en-US" dirty="0" smtClean="0"/>
            <a:t>防疫影片：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D12F0193-0868-4C88-8284-8AF44A7B997F}" type="parTrans" cxnId="{1C49D6B3-99D4-410C-AB42-594E7B01412F}">
      <dgm:prSet/>
      <dgm:spPr/>
      <dgm:t>
        <a:bodyPr/>
        <a:lstStyle/>
        <a:p>
          <a:endParaRPr lang="zh-TW" altLang="en-US"/>
        </a:p>
      </dgm:t>
    </dgm:pt>
    <dgm:pt modelId="{F5F41DF1-28E0-4D0B-8F87-FC9D03769AAA}" type="sibTrans" cxnId="{1C49D6B3-99D4-410C-AB42-594E7B01412F}">
      <dgm:prSet/>
      <dgm:spPr/>
      <dgm:t>
        <a:bodyPr/>
        <a:lstStyle/>
        <a:p>
          <a:endParaRPr lang="zh-TW" altLang="en-US"/>
        </a:p>
      </dgm:t>
    </dgm:pt>
    <dgm:pt modelId="{6BA3C931-AA98-439D-B068-54CB9C6CB356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CFF8C1E5-CCAA-4E43-9872-E954F7EEF358}" type="parTrans" cxnId="{7C5E6825-4CE8-4116-BE99-F2B30E35E546}">
      <dgm:prSet/>
      <dgm:spPr/>
      <dgm:t>
        <a:bodyPr/>
        <a:lstStyle/>
        <a:p>
          <a:endParaRPr lang="zh-TW" altLang="en-US"/>
        </a:p>
      </dgm:t>
    </dgm:pt>
    <dgm:pt modelId="{EA1C4B5F-57C1-4564-A843-DFD7E3EDF595}" type="sibTrans" cxnId="{7C5E6825-4CE8-4116-BE99-F2B30E35E546}">
      <dgm:prSet/>
      <dgm:spPr/>
      <dgm:t>
        <a:bodyPr/>
        <a:lstStyle/>
        <a:p>
          <a:endParaRPr lang="zh-TW" altLang="en-US"/>
        </a:p>
      </dgm:t>
    </dgm:pt>
    <dgm:pt modelId="{7D297AC0-69F0-4CA2-94B4-C35A4A23744A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4EE4AD85-C8B6-413E-A436-C5CCE0B9AB94}" type="parTrans" cxnId="{677BBA5A-B73D-49C0-8B33-8B014F01AFC0}">
      <dgm:prSet/>
      <dgm:spPr/>
      <dgm:t>
        <a:bodyPr/>
        <a:lstStyle/>
        <a:p>
          <a:endParaRPr lang="zh-TW" altLang="en-US"/>
        </a:p>
      </dgm:t>
    </dgm:pt>
    <dgm:pt modelId="{10949FC4-648A-4BAD-A801-3FED719DE6C0}" type="sibTrans" cxnId="{677BBA5A-B73D-49C0-8B33-8B014F01AFC0}">
      <dgm:prSet/>
      <dgm:spPr/>
      <dgm:t>
        <a:bodyPr/>
        <a:lstStyle/>
        <a:p>
          <a:endParaRPr lang="zh-TW" altLang="en-US"/>
        </a:p>
      </dgm:t>
    </dgm:pt>
    <dgm:pt modelId="{AA6C96F3-769D-425A-8315-9A8B183C841C}" type="pres">
      <dgm:prSet presAssocID="{D849E1FA-5AD7-4604-B584-CD425809CC7C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B772ECA3-6AE5-42C3-8FDB-F4BAF3AF32C4}" type="pres">
      <dgm:prSet presAssocID="{D849E1FA-5AD7-4604-B584-CD425809CC7C}" presName="cycle" presStyleCnt="0"/>
      <dgm:spPr/>
    </dgm:pt>
    <dgm:pt modelId="{76548742-13B9-4AFC-AF87-5A16716C79B4}" type="pres">
      <dgm:prSet presAssocID="{D849E1FA-5AD7-4604-B584-CD425809CC7C}" presName="centerShape" presStyleCnt="0"/>
      <dgm:spPr/>
    </dgm:pt>
    <dgm:pt modelId="{4D746782-BD70-4C4E-AB66-0DF63A09B521}" type="pres">
      <dgm:prSet presAssocID="{D849E1FA-5AD7-4604-B584-CD425809CC7C}" presName="connSite" presStyleLbl="node1" presStyleIdx="0" presStyleCnt="4"/>
      <dgm:spPr/>
    </dgm:pt>
    <dgm:pt modelId="{E02796F4-EEFB-4718-8A99-2F845F1C7CCB}" type="pres">
      <dgm:prSet presAssocID="{D849E1FA-5AD7-4604-B584-CD425809CC7C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5162C09-F3CE-4D52-925E-8065B57A3492}" type="pres">
      <dgm:prSet presAssocID="{DFF1B994-7849-4945-8DA0-00EBD0C42F4A}" presName="Name25" presStyleLbl="parChTrans1D1" presStyleIdx="0" presStyleCnt="3"/>
      <dgm:spPr/>
    </dgm:pt>
    <dgm:pt modelId="{F4FC451A-07EF-4921-A284-4F260E903AF6}" type="pres">
      <dgm:prSet presAssocID="{FDCE3B39-4F38-4F46-BDCD-0C56E2EB1672}" presName="node" presStyleCnt="0"/>
      <dgm:spPr/>
    </dgm:pt>
    <dgm:pt modelId="{63F81454-6BD5-467B-BD25-44824AD80C92}" type="pres">
      <dgm:prSet presAssocID="{FDCE3B39-4F38-4F46-BDCD-0C56E2EB1672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4F93EC9B-4277-4181-A37D-4D2C340EA083}" type="pres">
      <dgm:prSet presAssocID="{FDCE3B39-4F38-4F46-BDCD-0C56E2EB1672}" presName="childNode" presStyleLbl="revTx" presStyleIdx="0" presStyleCnt="3">
        <dgm:presLayoutVars>
          <dgm:bulletEnabled val="1"/>
        </dgm:presLayoutVars>
      </dgm:prSet>
      <dgm:spPr/>
    </dgm:pt>
    <dgm:pt modelId="{A7ECC585-EBB7-4E7C-91B8-8D91E2EFE614}" type="pres">
      <dgm:prSet presAssocID="{DC86ADB0-3B90-4126-8373-3C58AD2FE23B}" presName="Name25" presStyleLbl="parChTrans1D1" presStyleIdx="1" presStyleCnt="3"/>
      <dgm:spPr/>
    </dgm:pt>
    <dgm:pt modelId="{02EC4908-2248-426C-8FE3-80D038C3BEAC}" type="pres">
      <dgm:prSet presAssocID="{36CCBA65-3817-4BAE-9D54-6FBD6238E7A4}" presName="node" presStyleCnt="0"/>
      <dgm:spPr/>
    </dgm:pt>
    <dgm:pt modelId="{B7DFF34D-1C54-4CA2-8B79-E74DBE4CA6F5}" type="pres">
      <dgm:prSet presAssocID="{36CCBA65-3817-4BAE-9D54-6FBD6238E7A4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24955064-1075-4C8B-AB69-697CA7796B16}" type="pres">
      <dgm:prSet presAssocID="{36CCBA65-3817-4BAE-9D54-6FBD6238E7A4}" presName="childNode" presStyleLbl="revTx" presStyleIdx="1" presStyleCnt="3">
        <dgm:presLayoutVars>
          <dgm:bulletEnabled val="1"/>
        </dgm:presLayoutVars>
      </dgm:prSet>
      <dgm:spPr/>
    </dgm:pt>
    <dgm:pt modelId="{A0AB70DE-3D86-4727-8864-7AE577E9DD55}" type="pres">
      <dgm:prSet presAssocID="{D12F0193-0868-4C88-8284-8AF44A7B997F}" presName="Name25" presStyleLbl="parChTrans1D1" presStyleIdx="2" presStyleCnt="3"/>
      <dgm:spPr/>
    </dgm:pt>
    <dgm:pt modelId="{DC1E526F-3908-4ADB-9744-2030A6AF4AD0}" type="pres">
      <dgm:prSet presAssocID="{DD3048A4-CBF4-4FFB-BA5E-E42A4FCD7A48}" presName="node" presStyleCnt="0"/>
      <dgm:spPr/>
    </dgm:pt>
    <dgm:pt modelId="{E671966E-76D3-43A2-B64E-865F22697074}" type="pres">
      <dgm:prSet presAssocID="{DD3048A4-CBF4-4FFB-BA5E-E42A4FCD7A48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2363015-6A4A-4FF3-9C25-A05801E4053A}" type="pres">
      <dgm:prSet presAssocID="{DD3048A4-CBF4-4FFB-BA5E-E42A4FCD7A48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C49D6B3-99D4-410C-AB42-594E7B01412F}" srcId="{D849E1FA-5AD7-4604-B584-CD425809CC7C}" destId="{DD3048A4-CBF4-4FFB-BA5E-E42A4FCD7A48}" srcOrd="2" destOrd="0" parTransId="{D12F0193-0868-4C88-8284-8AF44A7B997F}" sibTransId="{F5F41DF1-28E0-4D0B-8F87-FC9D03769AAA}"/>
    <dgm:cxn modelId="{5E5F872C-05F5-4F33-B0B1-1E6F89842AB2}" type="presOf" srcId="{DC86ADB0-3B90-4126-8373-3C58AD2FE23B}" destId="{A7ECC585-EBB7-4E7C-91B8-8D91E2EFE614}" srcOrd="0" destOrd="0" presId="urn:microsoft.com/office/officeart/2005/8/layout/radial2"/>
    <dgm:cxn modelId="{10D6F886-47EA-4AC0-B7B8-F73A77969CAC}" type="presOf" srcId="{D12F0193-0868-4C88-8284-8AF44A7B997F}" destId="{A0AB70DE-3D86-4727-8864-7AE577E9DD55}" srcOrd="0" destOrd="0" presId="urn:microsoft.com/office/officeart/2005/8/layout/radial2"/>
    <dgm:cxn modelId="{677BBA5A-B73D-49C0-8B33-8B014F01AFC0}" srcId="{DD3048A4-CBF4-4FFB-BA5E-E42A4FCD7A48}" destId="{7D297AC0-69F0-4CA2-94B4-C35A4A23744A}" srcOrd="1" destOrd="0" parTransId="{4EE4AD85-C8B6-413E-A436-C5CCE0B9AB94}" sibTransId="{10949FC4-648A-4BAD-A801-3FED719DE6C0}"/>
    <dgm:cxn modelId="{D1AB6318-B8A6-4C74-8E55-77B4ED4C9A85}" srcId="{36CCBA65-3817-4BAE-9D54-6FBD6238E7A4}" destId="{D3FDB304-FBEB-4611-881F-B638961AE406}" srcOrd="0" destOrd="0" parTransId="{9D71D8E6-6F33-45FE-8DB5-485AD7A4A8AD}" sibTransId="{D9D70A07-A08B-4D9A-956A-AC626FF1A3BB}"/>
    <dgm:cxn modelId="{4D4C85BA-EE11-411B-8871-51D8D3354F49}" type="presOf" srcId="{16289414-CEB7-49AC-B40C-61AE70987336}" destId="{24955064-1075-4C8B-AB69-697CA7796B16}" srcOrd="0" destOrd="1" presId="urn:microsoft.com/office/officeart/2005/8/layout/radial2"/>
    <dgm:cxn modelId="{8F6720C5-8329-4479-8AD0-DEADF79AE4A7}" srcId="{D849E1FA-5AD7-4604-B584-CD425809CC7C}" destId="{FDCE3B39-4F38-4F46-BDCD-0C56E2EB1672}" srcOrd="0" destOrd="0" parTransId="{DFF1B994-7849-4945-8DA0-00EBD0C42F4A}" sibTransId="{2CB2E056-BB7D-4019-AD21-36B10AA520EE}"/>
    <dgm:cxn modelId="{11AB00A4-C75C-4E28-87CC-0F6E2BC40473}" srcId="{FDCE3B39-4F38-4F46-BDCD-0C56E2EB1672}" destId="{9A2E0CCA-2265-4DB3-ADF9-77B7B6A437A0}" srcOrd="1" destOrd="0" parTransId="{4D9EF6B3-6112-4344-A963-9B47607E84A8}" sibTransId="{18CF2938-9563-4864-9412-5F2F3A2F0DB8}"/>
    <dgm:cxn modelId="{3E9C4211-942D-411A-9315-2DD16C7D8CE9}" type="presOf" srcId="{DD3048A4-CBF4-4FFB-BA5E-E42A4FCD7A48}" destId="{E671966E-76D3-43A2-B64E-865F22697074}" srcOrd="0" destOrd="0" presId="urn:microsoft.com/office/officeart/2005/8/layout/radial2"/>
    <dgm:cxn modelId="{73FF4898-F29C-4A01-AF05-A5CE3E183DB2}" type="presOf" srcId="{FDCE3B39-4F38-4F46-BDCD-0C56E2EB1672}" destId="{63F81454-6BD5-467B-BD25-44824AD80C92}" srcOrd="0" destOrd="0" presId="urn:microsoft.com/office/officeart/2005/8/layout/radial2"/>
    <dgm:cxn modelId="{ED35DA2E-1A0C-466B-B406-62473AF531D7}" type="presOf" srcId="{7D297AC0-69F0-4CA2-94B4-C35A4A23744A}" destId="{52363015-6A4A-4FF3-9C25-A05801E4053A}" srcOrd="0" destOrd="1" presId="urn:microsoft.com/office/officeart/2005/8/layout/radial2"/>
    <dgm:cxn modelId="{5CA9378B-0AF7-49A2-B9B2-134A176C77D8}" srcId="{D849E1FA-5AD7-4604-B584-CD425809CC7C}" destId="{36CCBA65-3817-4BAE-9D54-6FBD6238E7A4}" srcOrd="1" destOrd="0" parTransId="{DC86ADB0-3B90-4126-8373-3C58AD2FE23B}" sibTransId="{45A15544-C5D4-449A-B483-69B30AC0A2A9}"/>
    <dgm:cxn modelId="{ADA430E9-49B1-49AC-947F-EE280A2AF887}" type="presOf" srcId="{36CCBA65-3817-4BAE-9D54-6FBD6238E7A4}" destId="{B7DFF34D-1C54-4CA2-8B79-E74DBE4CA6F5}" srcOrd="0" destOrd="0" presId="urn:microsoft.com/office/officeart/2005/8/layout/radial2"/>
    <dgm:cxn modelId="{D61260CE-E983-49A6-9F87-57D4D2CE7569}" type="presOf" srcId="{63049865-8387-41B0-B61A-EA75BDD14451}" destId="{4F93EC9B-4277-4181-A37D-4D2C340EA083}" srcOrd="0" destOrd="0" presId="urn:microsoft.com/office/officeart/2005/8/layout/radial2"/>
    <dgm:cxn modelId="{E2494DEA-5737-46CE-B802-7DEA4D2DD457}" type="presOf" srcId="{DFF1B994-7849-4945-8DA0-00EBD0C42F4A}" destId="{35162C09-F3CE-4D52-925E-8065B57A3492}" srcOrd="0" destOrd="0" presId="urn:microsoft.com/office/officeart/2005/8/layout/radial2"/>
    <dgm:cxn modelId="{D832101E-223F-4779-AFA9-AA02E26701FC}" type="presOf" srcId="{D849E1FA-5AD7-4604-B584-CD425809CC7C}" destId="{AA6C96F3-769D-425A-8315-9A8B183C841C}" srcOrd="0" destOrd="0" presId="urn:microsoft.com/office/officeart/2005/8/layout/radial2"/>
    <dgm:cxn modelId="{6FA59A80-B6E3-4466-849F-058B0A60749E}" srcId="{FDCE3B39-4F38-4F46-BDCD-0C56E2EB1672}" destId="{63049865-8387-41B0-B61A-EA75BDD14451}" srcOrd="0" destOrd="0" parTransId="{4983E8A9-76A4-48DB-AE23-6C1D09876E97}" sibTransId="{22806EEF-44DC-4A00-BE2F-52D15DD2DDCD}"/>
    <dgm:cxn modelId="{7C5E6825-4CE8-4116-BE99-F2B30E35E546}" srcId="{DD3048A4-CBF4-4FFB-BA5E-E42A4FCD7A48}" destId="{6BA3C931-AA98-439D-B068-54CB9C6CB356}" srcOrd="0" destOrd="0" parTransId="{CFF8C1E5-CCAA-4E43-9872-E954F7EEF358}" sibTransId="{EA1C4B5F-57C1-4564-A843-DFD7E3EDF595}"/>
    <dgm:cxn modelId="{01B3A142-B574-40F5-982F-095AC0689EA9}" srcId="{36CCBA65-3817-4BAE-9D54-6FBD6238E7A4}" destId="{16289414-CEB7-49AC-B40C-61AE70987336}" srcOrd="1" destOrd="0" parTransId="{7ED5A3A9-46BE-44AD-A416-AFBA1F9B08CE}" sibTransId="{0045B2EE-924D-4D7C-A429-41F1BA61CAB3}"/>
    <dgm:cxn modelId="{401ACA4F-A37C-40C8-98FD-3A4EC1ED3C0D}" type="presOf" srcId="{6BA3C931-AA98-439D-B068-54CB9C6CB356}" destId="{52363015-6A4A-4FF3-9C25-A05801E4053A}" srcOrd="0" destOrd="0" presId="urn:microsoft.com/office/officeart/2005/8/layout/radial2"/>
    <dgm:cxn modelId="{BCDAED2F-ED0B-40A6-BCF9-4FC60FC0FD2C}" type="presOf" srcId="{9A2E0CCA-2265-4DB3-ADF9-77B7B6A437A0}" destId="{4F93EC9B-4277-4181-A37D-4D2C340EA083}" srcOrd="0" destOrd="1" presId="urn:microsoft.com/office/officeart/2005/8/layout/radial2"/>
    <dgm:cxn modelId="{8D8341CE-828F-469F-A585-623AACDDC7F9}" type="presOf" srcId="{D3FDB304-FBEB-4611-881F-B638961AE406}" destId="{24955064-1075-4C8B-AB69-697CA7796B16}" srcOrd="0" destOrd="0" presId="urn:microsoft.com/office/officeart/2005/8/layout/radial2"/>
    <dgm:cxn modelId="{DB08863D-7165-412C-9B8C-8ABD8D721EA7}" type="presParOf" srcId="{AA6C96F3-769D-425A-8315-9A8B183C841C}" destId="{B772ECA3-6AE5-42C3-8FDB-F4BAF3AF32C4}" srcOrd="0" destOrd="0" presId="urn:microsoft.com/office/officeart/2005/8/layout/radial2"/>
    <dgm:cxn modelId="{5C775FE7-A750-4C19-9694-73A1C6FEADAB}" type="presParOf" srcId="{B772ECA3-6AE5-42C3-8FDB-F4BAF3AF32C4}" destId="{76548742-13B9-4AFC-AF87-5A16716C79B4}" srcOrd="0" destOrd="0" presId="urn:microsoft.com/office/officeart/2005/8/layout/radial2"/>
    <dgm:cxn modelId="{4721F8AF-0E36-4D11-8076-1D0FD1FD4B4F}" type="presParOf" srcId="{76548742-13B9-4AFC-AF87-5A16716C79B4}" destId="{4D746782-BD70-4C4E-AB66-0DF63A09B521}" srcOrd="0" destOrd="0" presId="urn:microsoft.com/office/officeart/2005/8/layout/radial2"/>
    <dgm:cxn modelId="{3B9B8D1C-ABA9-42C7-85FA-DAC9A04C60E8}" type="presParOf" srcId="{76548742-13B9-4AFC-AF87-5A16716C79B4}" destId="{E02796F4-EEFB-4718-8A99-2F845F1C7CCB}" srcOrd="1" destOrd="0" presId="urn:microsoft.com/office/officeart/2005/8/layout/radial2"/>
    <dgm:cxn modelId="{3F23A506-5152-4CC1-BA54-5E443145960E}" type="presParOf" srcId="{B772ECA3-6AE5-42C3-8FDB-F4BAF3AF32C4}" destId="{35162C09-F3CE-4D52-925E-8065B57A3492}" srcOrd="1" destOrd="0" presId="urn:microsoft.com/office/officeart/2005/8/layout/radial2"/>
    <dgm:cxn modelId="{41CFC225-6177-4C56-8913-16E19BA89B5E}" type="presParOf" srcId="{B772ECA3-6AE5-42C3-8FDB-F4BAF3AF32C4}" destId="{F4FC451A-07EF-4921-A284-4F260E903AF6}" srcOrd="2" destOrd="0" presId="urn:microsoft.com/office/officeart/2005/8/layout/radial2"/>
    <dgm:cxn modelId="{09864899-703F-4FE7-AFE9-BB69D9E8835C}" type="presParOf" srcId="{F4FC451A-07EF-4921-A284-4F260E903AF6}" destId="{63F81454-6BD5-467B-BD25-44824AD80C92}" srcOrd="0" destOrd="0" presId="urn:microsoft.com/office/officeart/2005/8/layout/radial2"/>
    <dgm:cxn modelId="{9E234C62-99D0-4AE1-A673-400B573B6A18}" type="presParOf" srcId="{F4FC451A-07EF-4921-A284-4F260E903AF6}" destId="{4F93EC9B-4277-4181-A37D-4D2C340EA083}" srcOrd="1" destOrd="0" presId="urn:microsoft.com/office/officeart/2005/8/layout/radial2"/>
    <dgm:cxn modelId="{BE489E08-C566-48F9-AD30-AA68E0454642}" type="presParOf" srcId="{B772ECA3-6AE5-42C3-8FDB-F4BAF3AF32C4}" destId="{A7ECC585-EBB7-4E7C-91B8-8D91E2EFE614}" srcOrd="3" destOrd="0" presId="urn:microsoft.com/office/officeart/2005/8/layout/radial2"/>
    <dgm:cxn modelId="{24AFA61B-908B-4F60-BAA4-E76711A28FAF}" type="presParOf" srcId="{B772ECA3-6AE5-42C3-8FDB-F4BAF3AF32C4}" destId="{02EC4908-2248-426C-8FE3-80D038C3BEAC}" srcOrd="4" destOrd="0" presId="urn:microsoft.com/office/officeart/2005/8/layout/radial2"/>
    <dgm:cxn modelId="{63F510D1-366C-4DB4-A02C-E712554A4633}" type="presParOf" srcId="{02EC4908-2248-426C-8FE3-80D038C3BEAC}" destId="{B7DFF34D-1C54-4CA2-8B79-E74DBE4CA6F5}" srcOrd="0" destOrd="0" presId="urn:microsoft.com/office/officeart/2005/8/layout/radial2"/>
    <dgm:cxn modelId="{D04EAA9A-DBDE-45A8-BBBA-A5F83E2C7944}" type="presParOf" srcId="{02EC4908-2248-426C-8FE3-80D038C3BEAC}" destId="{24955064-1075-4C8B-AB69-697CA7796B16}" srcOrd="1" destOrd="0" presId="urn:microsoft.com/office/officeart/2005/8/layout/radial2"/>
    <dgm:cxn modelId="{8A8C7942-BCE2-40A3-956C-34396C73B3A3}" type="presParOf" srcId="{B772ECA3-6AE5-42C3-8FDB-F4BAF3AF32C4}" destId="{A0AB70DE-3D86-4727-8864-7AE577E9DD55}" srcOrd="5" destOrd="0" presId="urn:microsoft.com/office/officeart/2005/8/layout/radial2"/>
    <dgm:cxn modelId="{1DE31D0F-7082-45EC-BEE3-2291B1648605}" type="presParOf" srcId="{B772ECA3-6AE5-42C3-8FDB-F4BAF3AF32C4}" destId="{DC1E526F-3908-4ADB-9744-2030A6AF4AD0}" srcOrd="6" destOrd="0" presId="urn:microsoft.com/office/officeart/2005/8/layout/radial2"/>
    <dgm:cxn modelId="{849B372E-73C9-49C5-9398-B2673646F3C4}" type="presParOf" srcId="{DC1E526F-3908-4ADB-9744-2030A6AF4AD0}" destId="{E671966E-76D3-43A2-B64E-865F22697074}" srcOrd="0" destOrd="0" presId="urn:microsoft.com/office/officeart/2005/8/layout/radial2"/>
    <dgm:cxn modelId="{76F363E2-4B5E-47D9-ACB2-5CFCD5690203}" type="presParOf" srcId="{DC1E526F-3908-4ADB-9744-2030A6AF4AD0}" destId="{52363015-6A4A-4FF3-9C25-A05801E4053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4A3061-4E04-43E1-93A7-8584C64690D0}">
      <dsp:nvSpPr>
        <dsp:cNvPr id="0" name=""/>
        <dsp:cNvSpPr/>
      </dsp:nvSpPr>
      <dsp:spPr>
        <a:xfrm>
          <a:off x="2131" y="0"/>
          <a:ext cx="2234654" cy="544036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kern="1200" smtClean="0"/>
            <a:t>雙手肥皂清潔，搓洗</a:t>
          </a:r>
          <a:r>
            <a:rPr lang="en-US" sz="3100" kern="1200" smtClean="0"/>
            <a:t>40~60</a:t>
          </a:r>
          <a:r>
            <a:rPr lang="zh-TW" sz="3100" kern="1200" smtClean="0"/>
            <a:t>秒</a:t>
          </a:r>
          <a:endParaRPr lang="zh-TW" sz="3100" kern="1200"/>
        </a:p>
      </dsp:txBody>
      <dsp:txXfrm>
        <a:off x="2131" y="2176144"/>
        <a:ext cx="2234654" cy="2176144"/>
      </dsp:txXfrm>
    </dsp:sp>
    <dsp:sp modelId="{D49212D8-CF02-4F00-B6A6-DE4539437EF5}">
      <dsp:nvSpPr>
        <dsp:cNvPr id="0" name=""/>
        <dsp:cNvSpPr/>
      </dsp:nvSpPr>
      <dsp:spPr>
        <a:xfrm>
          <a:off x="213638" y="326421"/>
          <a:ext cx="1811640" cy="181164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CA89EE-23C3-49E0-AF19-DCD907222C1C}">
      <dsp:nvSpPr>
        <dsp:cNvPr id="0" name=""/>
        <dsp:cNvSpPr/>
      </dsp:nvSpPr>
      <dsp:spPr>
        <a:xfrm>
          <a:off x="2303825" y="0"/>
          <a:ext cx="2234654" cy="5440361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kern="1200" smtClean="0"/>
            <a:t>口罩要遮住口鼻、蓋住下巴  </a:t>
          </a:r>
          <a:endParaRPr lang="zh-TW" sz="3100" kern="1200"/>
        </a:p>
      </dsp:txBody>
      <dsp:txXfrm>
        <a:off x="2303825" y="2176144"/>
        <a:ext cx="2234654" cy="2176144"/>
      </dsp:txXfrm>
    </dsp:sp>
    <dsp:sp modelId="{6A111CDC-F45B-4024-BE33-47C61E5B766F}">
      <dsp:nvSpPr>
        <dsp:cNvPr id="0" name=""/>
        <dsp:cNvSpPr/>
      </dsp:nvSpPr>
      <dsp:spPr>
        <a:xfrm>
          <a:off x="2515332" y="326421"/>
          <a:ext cx="1811640" cy="1811640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8348E0-1FFB-4A97-B905-B2194DD1255C}">
      <dsp:nvSpPr>
        <dsp:cNvPr id="0" name=""/>
        <dsp:cNvSpPr/>
      </dsp:nvSpPr>
      <dsp:spPr>
        <a:xfrm>
          <a:off x="4605519" y="0"/>
          <a:ext cx="2234654" cy="5440361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kern="1200" smtClean="0"/>
            <a:t>噴</a:t>
          </a:r>
          <a:r>
            <a:rPr lang="en-US" sz="3100" kern="1200" smtClean="0"/>
            <a:t>75%</a:t>
          </a:r>
          <a:r>
            <a:rPr lang="zh-TW" sz="3100" kern="1200" smtClean="0"/>
            <a:t>酒精搓洗雙手</a:t>
          </a:r>
          <a:r>
            <a:rPr lang="en-US" sz="3100" kern="1200" smtClean="0"/>
            <a:t>20-30</a:t>
          </a:r>
          <a:r>
            <a:rPr lang="zh-TW" sz="3100" kern="1200" smtClean="0"/>
            <a:t>秒</a:t>
          </a:r>
          <a:endParaRPr lang="zh-TW" sz="3100" kern="1200"/>
        </a:p>
      </dsp:txBody>
      <dsp:txXfrm>
        <a:off x="4605519" y="2176144"/>
        <a:ext cx="2234654" cy="2176144"/>
      </dsp:txXfrm>
    </dsp:sp>
    <dsp:sp modelId="{E55BD560-A347-456A-A75E-EEEA2C7C64C9}">
      <dsp:nvSpPr>
        <dsp:cNvPr id="0" name=""/>
        <dsp:cNvSpPr/>
      </dsp:nvSpPr>
      <dsp:spPr>
        <a:xfrm>
          <a:off x="4817026" y="326421"/>
          <a:ext cx="1811640" cy="1811640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291E89-E316-4CA5-A650-78D299DEE763}">
      <dsp:nvSpPr>
        <dsp:cNvPr id="0" name=""/>
        <dsp:cNvSpPr/>
      </dsp:nvSpPr>
      <dsp:spPr>
        <a:xfrm>
          <a:off x="6907213" y="0"/>
          <a:ext cx="2234654" cy="5440361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kern="1200" smtClean="0"/>
            <a:t>有發燒、呼吸道症狀速就醫</a:t>
          </a:r>
          <a:endParaRPr lang="zh-TW" sz="3100" kern="1200"/>
        </a:p>
      </dsp:txBody>
      <dsp:txXfrm>
        <a:off x="6907213" y="2176144"/>
        <a:ext cx="2234654" cy="2176144"/>
      </dsp:txXfrm>
    </dsp:sp>
    <dsp:sp modelId="{4E4F73B3-9CB0-419E-9539-86634E0DAEB7}">
      <dsp:nvSpPr>
        <dsp:cNvPr id="0" name=""/>
        <dsp:cNvSpPr/>
      </dsp:nvSpPr>
      <dsp:spPr>
        <a:xfrm>
          <a:off x="7118720" y="326421"/>
          <a:ext cx="1811640" cy="1811640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2D0386-E733-4022-BDBF-62F5213AD756}">
      <dsp:nvSpPr>
        <dsp:cNvPr id="0" name=""/>
        <dsp:cNvSpPr/>
      </dsp:nvSpPr>
      <dsp:spPr>
        <a:xfrm>
          <a:off x="365759" y="4352289"/>
          <a:ext cx="8412480" cy="81605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27EDDC-52C9-4699-B471-00AF422F6E75}">
      <dsp:nvSpPr>
        <dsp:cNvPr id="0" name=""/>
        <dsp:cNvSpPr/>
      </dsp:nvSpPr>
      <dsp:spPr>
        <a:xfrm>
          <a:off x="1203" y="1265233"/>
          <a:ext cx="2910016" cy="2465639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2A81C7-CE6F-4D7A-A564-E7233C9C6870}">
      <dsp:nvSpPr>
        <dsp:cNvPr id="0" name=""/>
        <dsp:cNvSpPr/>
      </dsp:nvSpPr>
      <dsp:spPr>
        <a:xfrm>
          <a:off x="2929716" y="1529815"/>
          <a:ext cx="1379887" cy="14361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大約</a:t>
          </a:r>
          <a:r>
            <a:rPr lang="en-US" sz="2300" kern="1200" smtClean="0"/>
            <a:t>3</a:t>
          </a:r>
          <a:r>
            <a:rPr lang="zh-TW" sz="2300" kern="1200" smtClean="0"/>
            <a:t>個步伐</a:t>
          </a:r>
          <a:endParaRPr lang="zh-TW" sz="2300" kern="1200"/>
        </a:p>
      </dsp:txBody>
      <dsp:txXfrm>
        <a:off x="2970132" y="1570231"/>
        <a:ext cx="1299055" cy="1355358"/>
      </dsp:txXfrm>
    </dsp:sp>
    <dsp:sp modelId="{0E5B8E59-9A76-4A3E-9227-039BA5F73E62}">
      <dsp:nvSpPr>
        <dsp:cNvPr id="0" name=""/>
        <dsp:cNvSpPr/>
      </dsp:nvSpPr>
      <dsp:spPr>
        <a:xfrm>
          <a:off x="1203" y="795089"/>
          <a:ext cx="2910016" cy="4245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室外至少</a:t>
          </a:r>
          <a:r>
            <a:rPr lang="en-US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1</a:t>
          </a:r>
          <a:r>
            <a:rPr 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公尺</a:t>
          </a:r>
          <a:endParaRPr lang="zh-TW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1203" y="795089"/>
        <a:ext cx="2910016" cy="424573"/>
      </dsp:txXfrm>
    </dsp:sp>
    <dsp:sp modelId="{FAFBA07A-1045-4F25-B855-A8BD728D0D25}">
      <dsp:nvSpPr>
        <dsp:cNvPr id="0" name=""/>
        <dsp:cNvSpPr/>
      </dsp:nvSpPr>
      <dsp:spPr>
        <a:xfrm>
          <a:off x="4690862" y="1208462"/>
          <a:ext cx="2410803" cy="2541334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D626B7-C96F-4A24-BF17-EA2A36861FC5}">
      <dsp:nvSpPr>
        <dsp:cNvPr id="0" name=""/>
        <dsp:cNvSpPr/>
      </dsp:nvSpPr>
      <dsp:spPr>
        <a:xfrm>
          <a:off x="7079019" y="1591346"/>
          <a:ext cx="1149377" cy="14361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大約手臂的兩倍長</a:t>
          </a:r>
          <a:endParaRPr lang="zh-TW" sz="2300" kern="1200" dirty="0"/>
        </a:p>
      </dsp:txBody>
      <dsp:txXfrm>
        <a:off x="7112683" y="1625010"/>
        <a:ext cx="1082049" cy="1368862"/>
      </dsp:txXfrm>
    </dsp:sp>
    <dsp:sp modelId="{2A5C5CA0-AC08-4CF6-BF4A-6C5742DDBE70}">
      <dsp:nvSpPr>
        <dsp:cNvPr id="0" name=""/>
        <dsp:cNvSpPr/>
      </dsp:nvSpPr>
      <dsp:spPr>
        <a:xfrm>
          <a:off x="4441255" y="776165"/>
          <a:ext cx="2910016" cy="424573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室內至少</a:t>
          </a:r>
          <a:r>
            <a:rPr lang="en-US" sz="2800" kern="1200" dirty="0" smtClean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1.5</a:t>
          </a:r>
          <a:r>
            <a:rPr lang="zh-TW" sz="2800" kern="1200" dirty="0" smtClean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公尺</a:t>
          </a:r>
          <a:endParaRPr lang="zh-TW" sz="2800" kern="1200" dirty="0">
            <a:solidFill>
              <a:schemeClr val="accent2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441255" y="776165"/>
        <a:ext cx="2910016" cy="4245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AB70DE-3D86-4727-8864-7AE577E9DD55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ECC585-EBB7-4E7C-91B8-8D91E2EFE614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162C09-F3CE-4D52-925E-8065B57A3492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2796F4-EEFB-4718-8A99-2F845F1C7CCB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F81454-6BD5-467B-BD25-44824AD80C92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4F93EC9B-4277-4181-A37D-4D2C340EA083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B7DFF34D-1C54-4CA2-8B79-E74DBE4CA6F5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24955064-1075-4C8B-AB69-697CA7796B16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E671966E-76D3-43A2-B64E-865F22697074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防疫影片：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52363015-6A4A-4FF3-9C25-A05801E4053A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13000">
              <a:schemeClr val="accent6"/>
            </a:gs>
            <a:gs pos="27000">
              <a:srgbClr val="FFFF00"/>
            </a:gs>
            <a:gs pos="39000">
              <a:srgbClr val="C9E828"/>
            </a:gs>
            <a:gs pos="49500">
              <a:srgbClr val="72A5AA"/>
            </a:gs>
            <a:gs pos="64000">
              <a:schemeClr val="tx2">
                <a:lumMod val="60000"/>
                <a:lumOff val="40000"/>
              </a:schemeClr>
            </a:gs>
            <a:gs pos="77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6"/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FF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060848"/>
            <a:ext cx="6400800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新型冠狀病毒 防疫須知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2438411"/>
              </p:ext>
            </p:extLst>
          </p:nvPr>
        </p:nvGraphicFramePr>
        <p:xfrm>
          <a:off x="0" y="1417638"/>
          <a:ext cx="9144000" cy="5440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4463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076792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標楷體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2021-12-13T03:59:33Z</dcterms:modified>
</cp:coreProperties>
</file>