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AA6D7E-71EC-42CA-9F63-5FD6ECBF6943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97FD713-54F2-434F-A267-B1BB4851961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34D5A14C-658D-4C94-8A63-C6192B488EAD}" type="parTrans" cxnId="{C637674D-4EAE-4509-9D83-BD6630E33868}">
      <dgm:prSet/>
      <dgm:spPr/>
      <dgm:t>
        <a:bodyPr/>
        <a:lstStyle/>
        <a:p>
          <a:endParaRPr lang="zh-TW" altLang="en-US"/>
        </a:p>
      </dgm:t>
    </dgm:pt>
    <dgm:pt modelId="{2B33F4D8-C581-404A-9FD2-40FB110A76EB}" type="sibTrans" cxnId="{C637674D-4EAE-4509-9D83-BD6630E33868}">
      <dgm:prSet/>
      <dgm:spPr/>
      <dgm:t>
        <a:bodyPr/>
        <a:lstStyle/>
        <a:p>
          <a:endParaRPr lang="zh-TW" altLang="en-US"/>
        </a:p>
      </dgm:t>
    </dgm:pt>
    <dgm:pt modelId="{0F89BEC0-A815-4A19-AB3E-3F876BA848D5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7B9581DE-3E14-4A7C-9D16-410BBD8718E5}" type="parTrans" cxnId="{25D8ACE2-6A01-443A-BF2D-92A614832AEC}">
      <dgm:prSet/>
      <dgm:spPr/>
      <dgm:t>
        <a:bodyPr/>
        <a:lstStyle/>
        <a:p>
          <a:endParaRPr lang="zh-TW" altLang="en-US"/>
        </a:p>
      </dgm:t>
    </dgm:pt>
    <dgm:pt modelId="{59381F9C-CE93-40AF-A799-14E4783C1FDE}" type="sibTrans" cxnId="{25D8ACE2-6A01-443A-BF2D-92A614832AEC}">
      <dgm:prSet/>
      <dgm:spPr/>
      <dgm:t>
        <a:bodyPr/>
        <a:lstStyle/>
        <a:p>
          <a:endParaRPr lang="zh-TW" altLang="en-US"/>
        </a:p>
      </dgm:t>
    </dgm:pt>
    <dgm:pt modelId="{BDEB664A-3453-4918-9C5B-62407048998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2A64F84-866A-49F6-B136-A07B13EACEB0}" type="parTrans" cxnId="{8B2A97E5-36EE-4C8A-B1A3-800F749AC322}">
      <dgm:prSet/>
      <dgm:spPr/>
      <dgm:t>
        <a:bodyPr/>
        <a:lstStyle/>
        <a:p>
          <a:endParaRPr lang="zh-TW" altLang="en-US"/>
        </a:p>
      </dgm:t>
    </dgm:pt>
    <dgm:pt modelId="{609C5036-F184-47C9-9715-F5B0159F409A}" type="sibTrans" cxnId="{8B2A97E5-36EE-4C8A-B1A3-800F749AC322}">
      <dgm:prSet/>
      <dgm:spPr/>
      <dgm:t>
        <a:bodyPr/>
        <a:lstStyle/>
        <a:p>
          <a:endParaRPr lang="zh-TW" altLang="en-US"/>
        </a:p>
      </dgm:t>
    </dgm:pt>
    <dgm:pt modelId="{5434645F-9D2D-4CBD-9F86-07A28090C9B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43A4AAA-E4EC-42F2-90EF-B2CE98605147}" type="parTrans" cxnId="{9ED5F634-3AB6-471F-8C5E-0CD24D565DD3}">
      <dgm:prSet/>
      <dgm:spPr/>
      <dgm:t>
        <a:bodyPr/>
        <a:lstStyle/>
        <a:p>
          <a:endParaRPr lang="zh-TW" altLang="en-US"/>
        </a:p>
      </dgm:t>
    </dgm:pt>
    <dgm:pt modelId="{9FE2CC40-B79A-4823-8461-3ED4EBE99BDB}" type="sibTrans" cxnId="{9ED5F634-3AB6-471F-8C5E-0CD24D565DD3}">
      <dgm:prSet/>
      <dgm:spPr/>
      <dgm:t>
        <a:bodyPr/>
        <a:lstStyle/>
        <a:p>
          <a:endParaRPr lang="zh-TW" altLang="en-US"/>
        </a:p>
      </dgm:t>
    </dgm:pt>
    <dgm:pt modelId="{41EFCDF8-4697-435D-A1C5-C0A955136A21}" type="pres">
      <dgm:prSet presAssocID="{ABAA6D7E-71EC-42CA-9F63-5FD6ECBF694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4E31784-463D-4B64-A983-DB1FC885BCBE}" type="pres">
      <dgm:prSet presAssocID="{ABAA6D7E-71EC-42CA-9F63-5FD6ECBF6943}" presName="fgShape" presStyleLbl="fgShp" presStyleIdx="0" presStyleCnt="1"/>
      <dgm:spPr/>
    </dgm:pt>
    <dgm:pt modelId="{20FE1BA8-86D5-420E-BD37-F4CE9AEA2C9E}" type="pres">
      <dgm:prSet presAssocID="{ABAA6D7E-71EC-42CA-9F63-5FD6ECBF6943}" presName="linComp" presStyleCnt="0"/>
      <dgm:spPr/>
    </dgm:pt>
    <dgm:pt modelId="{1D245F30-E59F-4377-BF1F-10BFF022082E}" type="pres">
      <dgm:prSet presAssocID="{897FD713-54F2-434F-A267-B1BB4851961E}" presName="compNode" presStyleCnt="0"/>
      <dgm:spPr/>
    </dgm:pt>
    <dgm:pt modelId="{C620846C-4085-48A4-BFE9-64BB9C65BA59}" type="pres">
      <dgm:prSet presAssocID="{897FD713-54F2-434F-A267-B1BB4851961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63B68AF-68B5-4920-8166-1256C7A34193}" type="pres">
      <dgm:prSet presAssocID="{897FD713-54F2-434F-A267-B1BB4851961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846EA2-287D-4714-93AD-45C34E1F4856}" type="pres">
      <dgm:prSet presAssocID="{897FD713-54F2-434F-A267-B1BB4851961E}" presName="invisiNode" presStyleLbl="node1" presStyleIdx="0" presStyleCnt="4"/>
      <dgm:spPr/>
    </dgm:pt>
    <dgm:pt modelId="{DA444045-A7D8-4404-9A1B-00B6CAE999DD}" type="pres">
      <dgm:prSet presAssocID="{897FD713-54F2-434F-A267-B1BB4851961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09AE5CA-A999-49D8-A6A3-0E713E85B142}" type="pres">
      <dgm:prSet presAssocID="{2B33F4D8-C581-404A-9FD2-40FB110A76E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EFE868C-8A57-4C33-A6A5-95F5FECC432E}" type="pres">
      <dgm:prSet presAssocID="{0F89BEC0-A815-4A19-AB3E-3F876BA848D5}" presName="compNode" presStyleCnt="0"/>
      <dgm:spPr/>
    </dgm:pt>
    <dgm:pt modelId="{84AE8816-0DD9-425D-A611-B0B2CCEF5E90}" type="pres">
      <dgm:prSet presAssocID="{0F89BEC0-A815-4A19-AB3E-3F876BA848D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F606510-17C5-44D3-B2FD-879D0F5494F8}" type="pres">
      <dgm:prSet presAssocID="{0F89BEC0-A815-4A19-AB3E-3F876BA848D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B16976-59BF-4364-B993-54293462E2B4}" type="pres">
      <dgm:prSet presAssocID="{0F89BEC0-A815-4A19-AB3E-3F876BA848D5}" presName="invisiNode" presStyleLbl="node1" presStyleIdx="1" presStyleCnt="4"/>
      <dgm:spPr/>
    </dgm:pt>
    <dgm:pt modelId="{FAA1FD29-6934-4831-B071-FE02BDCE38EC}" type="pres">
      <dgm:prSet presAssocID="{0F89BEC0-A815-4A19-AB3E-3F876BA848D5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A669150-2579-4031-A902-A6B8CFA89F21}" type="pres">
      <dgm:prSet presAssocID="{59381F9C-CE93-40AF-A799-14E4783C1FD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E4B03C7-C36B-43B9-B8A1-700D5A01E9D7}" type="pres">
      <dgm:prSet presAssocID="{BDEB664A-3453-4918-9C5B-624070489987}" presName="compNode" presStyleCnt="0"/>
      <dgm:spPr/>
    </dgm:pt>
    <dgm:pt modelId="{D2D72450-959E-4EDD-92F3-E006BC9B5648}" type="pres">
      <dgm:prSet presAssocID="{BDEB664A-3453-4918-9C5B-62407048998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B2613BB-D6DE-417A-A26F-7DB2F2FC77E6}" type="pres">
      <dgm:prSet presAssocID="{BDEB664A-3453-4918-9C5B-62407048998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5F149B-8C77-4293-B56D-3FAA919C71F4}" type="pres">
      <dgm:prSet presAssocID="{BDEB664A-3453-4918-9C5B-624070489987}" presName="invisiNode" presStyleLbl="node1" presStyleIdx="2" presStyleCnt="4"/>
      <dgm:spPr/>
    </dgm:pt>
    <dgm:pt modelId="{FD791EC4-DA38-43B2-99A6-84BD45013C5D}" type="pres">
      <dgm:prSet presAssocID="{BDEB664A-3453-4918-9C5B-62407048998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C2FA174-806E-4B5A-8702-6088ED6F4709}" type="pres">
      <dgm:prSet presAssocID="{609C5036-F184-47C9-9715-F5B0159F409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F996782-A79C-45A3-9318-E446E04A4235}" type="pres">
      <dgm:prSet presAssocID="{5434645F-9D2D-4CBD-9F86-07A28090C9B4}" presName="compNode" presStyleCnt="0"/>
      <dgm:spPr/>
    </dgm:pt>
    <dgm:pt modelId="{1E629066-16B7-4999-BF7E-6224B420A254}" type="pres">
      <dgm:prSet presAssocID="{5434645F-9D2D-4CBD-9F86-07A28090C9B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5142D6F-FF96-4E02-920E-090A2D80EC51}" type="pres">
      <dgm:prSet presAssocID="{5434645F-9D2D-4CBD-9F86-07A28090C9B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AEC66B-BA03-459A-AC8E-82B46FC1526E}" type="pres">
      <dgm:prSet presAssocID="{5434645F-9D2D-4CBD-9F86-07A28090C9B4}" presName="invisiNode" presStyleLbl="node1" presStyleIdx="3" presStyleCnt="4"/>
      <dgm:spPr/>
    </dgm:pt>
    <dgm:pt modelId="{8C90F63A-5D6F-469C-885F-4C290FE1D524}" type="pres">
      <dgm:prSet presAssocID="{5434645F-9D2D-4CBD-9F86-07A28090C9B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3486A11-AC09-46DB-9CBE-3F9B420053B7}" type="presOf" srcId="{609C5036-F184-47C9-9715-F5B0159F409A}" destId="{7C2FA174-806E-4B5A-8702-6088ED6F4709}" srcOrd="0" destOrd="0" presId="urn:microsoft.com/office/officeart/2005/8/layout/hList7"/>
    <dgm:cxn modelId="{F5C5E004-4BEB-4B8D-8CF3-5893F8839037}" type="presOf" srcId="{897FD713-54F2-434F-A267-B1BB4851961E}" destId="{C620846C-4085-48A4-BFE9-64BB9C65BA59}" srcOrd="0" destOrd="0" presId="urn:microsoft.com/office/officeart/2005/8/layout/hList7"/>
    <dgm:cxn modelId="{25D8ACE2-6A01-443A-BF2D-92A614832AEC}" srcId="{ABAA6D7E-71EC-42CA-9F63-5FD6ECBF6943}" destId="{0F89BEC0-A815-4A19-AB3E-3F876BA848D5}" srcOrd="1" destOrd="0" parTransId="{7B9581DE-3E14-4A7C-9D16-410BBD8718E5}" sibTransId="{59381F9C-CE93-40AF-A799-14E4783C1FDE}"/>
    <dgm:cxn modelId="{DE65B92F-7E5A-4EFF-AAED-A761A6C84788}" type="presOf" srcId="{5434645F-9D2D-4CBD-9F86-07A28090C9B4}" destId="{A5142D6F-FF96-4E02-920E-090A2D80EC51}" srcOrd="1" destOrd="0" presId="urn:microsoft.com/office/officeart/2005/8/layout/hList7"/>
    <dgm:cxn modelId="{61EDE2FE-FE35-4ED4-A97E-AC8B2C8078A3}" type="presOf" srcId="{2B33F4D8-C581-404A-9FD2-40FB110A76EB}" destId="{B09AE5CA-A999-49D8-A6A3-0E713E85B142}" srcOrd="0" destOrd="0" presId="urn:microsoft.com/office/officeart/2005/8/layout/hList7"/>
    <dgm:cxn modelId="{9ED5F634-3AB6-471F-8C5E-0CD24D565DD3}" srcId="{ABAA6D7E-71EC-42CA-9F63-5FD6ECBF6943}" destId="{5434645F-9D2D-4CBD-9F86-07A28090C9B4}" srcOrd="3" destOrd="0" parTransId="{543A4AAA-E4EC-42F2-90EF-B2CE98605147}" sibTransId="{9FE2CC40-B79A-4823-8461-3ED4EBE99BDB}"/>
    <dgm:cxn modelId="{C01DA0B0-2EF7-4C15-8D1E-F336167C6EC7}" type="presOf" srcId="{897FD713-54F2-434F-A267-B1BB4851961E}" destId="{263B68AF-68B5-4920-8166-1256C7A34193}" srcOrd="1" destOrd="0" presId="urn:microsoft.com/office/officeart/2005/8/layout/hList7"/>
    <dgm:cxn modelId="{C637674D-4EAE-4509-9D83-BD6630E33868}" srcId="{ABAA6D7E-71EC-42CA-9F63-5FD6ECBF6943}" destId="{897FD713-54F2-434F-A267-B1BB4851961E}" srcOrd="0" destOrd="0" parTransId="{34D5A14C-658D-4C94-8A63-C6192B488EAD}" sibTransId="{2B33F4D8-C581-404A-9FD2-40FB110A76EB}"/>
    <dgm:cxn modelId="{D8D07AEC-4485-4EF3-9D7F-8B013A0079C5}" type="presOf" srcId="{5434645F-9D2D-4CBD-9F86-07A28090C9B4}" destId="{1E629066-16B7-4999-BF7E-6224B420A254}" srcOrd="0" destOrd="0" presId="urn:microsoft.com/office/officeart/2005/8/layout/hList7"/>
    <dgm:cxn modelId="{BD81E9F8-CF93-4C79-AFE2-FD7DE636A80A}" type="presOf" srcId="{BDEB664A-3453-4918-9C5B-624070489987}" destId="{DB2613BB-D6DE-417A-A26F-7DB2F2FC77E6}" srcOrd="1" destOrd="0" presId="urn:microsoft.com/office/officeart/2005/8/layout/hList7"/>
    <dgm:cxn modelId="{10BD89DD-BDF3-42F5-BE79-F6AA8DB2B667}" type="presOf" srcId="{59381F9C-CE93-40AF-A799-14E4783C1FDE}" destId="{3A669150-2579-4031-A902-A6B8CFA89F21}" srcOrd="0" destOrd="0" presId="urn:microsoft.com/office/officeart/2005/8/layout/hList7"/>
    <dgm:cxn modelId="{93A744A2-2FF3-4A6D-8062-E854AFDFA2CB}" type="presOf" srcId="{BDEB664A-3453-4918-9C5B-624070489987}" destId="{D2D72450-959E-4EDD-92F3-E006BC9B5648}" srcOrd="0" destOrd="0" presId="urn:microsoft.com/office/officeart/2005/8/layout/hList7"/>
    <dgm:cxn modelId="{86A39400-C941-4FC3-B38A-45ECCFC9D407}" type="presOf" srcId="{0F89BEC0-A815-4A19-AB3E-3F876BA848D5}" destId="{84AE8816-0DD9-425D-A611-B0B2CCEF5E90}" srcOrd="0" destOrd="0" presId="urn:microsoft.com/office/officeart/2005/8/layout/hList7"/>
    <dgm:cxn modelId="{634F5682-ABC3-4616-A314-F19FDF649326}" type="presOf" srcId="{ABAA6D7E-71EC-42CA-9F63-5FD6ECBF6943}" destId="{41EFCDF8-4697-435D-A1C5-C0A955136A21}" srcOrd="0" destOrd="0" presId="urn:microsoft.com/office/officeart/2005/8/layout/hList7"/>
    <dgm:cxn modelId="{68E7838A-54D9-49D7-A94D-FC7AC47EBED4}" type="presOf" srcId="{0F89BEC0-A815-4A19-AB3E-3F876BA848D5}" destId="{BF606510-17C5-44D3-B2FD-879D0F5494F8}" srcOrd="1" destOrd="0" presId="urn:microsoft.com/office/officeart/2005/8/layout/hList7"/>
    <dgm:cxn modelId="{8B2A97E5-36EE-4C8A-B1A3-800F749AC322}" srcId="{ABAA6D7E-71EC-42CA-9F63-5FD6ECBF6943}" destId="{BDEB664A-3453-4918-9C5B-624070489987}" srcOrd="2" destOrd="0" parTransId="{12A64F84-866A-49F6-B136-A07B13EACEB0}" sibTransId="{609C5036-F184-47C9-9715-F5B0159F409A}"/>
    <dgm:cxn modelId="{6FB26F81-63D6-43B7-8548-C6D04EB04C18}" type="presParOf" srcId="{41EFCDF8-4697-435D-A1C5-C0A955136A21}" destId="{B4E31784-463D-4B64-A983-DB1FC885BCBE}" srcOrd="0" destOrd="0" presId="urn:microsoft.com/office/officeart/2005/8/layout/hList7"/>
    <dgm:cxn modelId="{E72CED1C-2B20-4072-9A7E-E8AA0612E82F}" type="presParOf" srcId="{41EFCDF8-4697-435D-A1C5-C0A955136A21}" destId="{20FE1BA8-86D5-420E-BD37-F4CE9AEA2C9E}" srcOrd="1" destOrd="0" presId="urn:microsoft.com/office/officeart/2005/8/layout/hList7"/>
    <dgm:cxn modelId="{17EF92AB-530C-4ACB-8A57-88710EF73678}" type="presParOf" srcId="{20FE1BA8-86D5-420E-BD37-F4CE9AEA2C9E}" destId="{1D245F30-E59F-4377-BF1F-10BFF022082E}" srcOrd="0" destOrd="0" presId="urn:microsoft.com/office/officeart/2005/8/layout/hList7"/>
    <dgm:cxn modelId="{70C706EA-12C2-463E-A52E-D72F389A2713}" type="presParOf" srcId="{1D245F30-E59F-4377-BF1F-10BFF022082E}" destId="{C620846C-4085-48A4-BFE9-64BB9C65BA59}" srcOrd="0" destOrd="0" presId="urn:microsoft.com/office/officeart/2005/8/layout/hList7"/>
    <dgm:cxn modelId="{E8C7BD79-03A3-4980-891C-2064BEB9E603}" type="presParOf" srcId="{1D245F30-E59F-4377-BF1F-10BFF022082E}" destId="{263B68AF-68B5-4920-8166-1256C7A34193}" srcOrd="1" destOrd="0" presId="urn:microsoft.com/office/officeart/2005/8/layout/hList7"/>
    <dgm:cxn modelId="{B43E3CEB-74BE-4535-92C0-40C425ABF28C}" type="presParOf" srcId="{1D245F30-E59F-4377-BF1F-10BFF022082E}" destId="{CD846EA2-287D-4714-93AD-45C34E1F4856}" srcOrd="2" destOrd="0" presId="urn:microsoft.com/office/officeart/2005/8/layout/hList7"/>
    <dgm:cxn modelId="{C1F85913-F415-46C6-AAF4-A4A14F6A1E60}" type="presParOf" srcId="{1D245F30-E59F-4377-BF1F-10BFF022082E}" destId="{DA444045-A7D8-4404-9A1B-00B6CAE999DD}" srcOrd="3" destOrd="0" presId="urn:microsoft.com/office/officeart/2005/8/layout/hList7"/>
    <dgm:cxn modelId="{0203338D-E11C-4160-8A5C-D1585F38E96E}" type="presParOf" srcId="{20FE1BA8-86D5-420E-BD37-F4CE9AEA2C9E}" destId="{B09AE5CA-A999-49D8-A6A3-0E713E85B142}" srcOrd="1" destOrd="0" presId="urn:microsoft.com/office/officeart/2005/8/layout/hList7"/>
    <dgm:cxn modelId="{16A9E5A4-EF4A-49A4-B79B-673FE23E6BFF}" type="presParOf" srcId="{20FE1BA8-86D5-420E-BD37-F4CE9AEA2C9E}" destId="{4EFE868C-8A57-4C33-A6A5-95F5FECC432E}" srcOrd="2" destOrd="0" presId="urn:microsoft.com/office/officeart/2005/8/layout/hList7"/>
    <dgm:cxn modelId="{6FE66237-9740-4119-B8C6-D9381B65970A}" type="presParOf" srcId="{4EFE868C-8A57-4C33-A6A5-95F5FECC432E}" destId="{84AE8816-0DD9-425D-A611-B0B2CCEF5E90}" srcOrd="0" destOrd="0" presId="urn:microsoft.com/office/officeart/2005/8/layout/hList7"/>
    <dgm:cxn modelId="{C945E21B-6548-4BF9-BD0D-209DAEF15B46}" type="presParOf" srcId="{4EFE868C-8A57-4C33-A6A5-95F5FECC432E}" destId="{BF606510-17C5-44D3-B2FD-879D0F5494F8}" srcOrd="1" destOrd="0" presId="urn:microsoft.com/office/officeart/2005/8/layout/hList7"/>
    <dgm:cxn modelId="{5BB52E9F-B2A3-4B5A-B6A2-B90E3B03A47F}" type="presParOf" srcId="{4EFE868C-8A57-4C33-A6A5-95F5FECC432E}" destId="{A6B16976-59BF-4364-B993-54293462E2B4}" srcOrd="2" destOrd="0" presId="urn:microsoft.com/office/officeart/2005/8/layout/hList7"/>
    <dgm:cxn modelId="{1FAB0E0F-679B-4B0E-90B6-9212AE9D0A47}" type="presParOf" srcId="{4EFE868C-8A57-4C33-A6A5-95F5FECC432E}" destId="{FAA1FD29-6934-4831-B071-FE02BDCE38EC}" srcOrd="3" destOrd="0" presId="urn:microsoft.com/office/officeart/2005/8/layout/hList7"/>
    <dgm:cxn modelId="{E0A32AC9-76A6-48F7-BC76-DEA7016D9E06}" type="presParOf" srcId="{20FE1BA8-86D5-420E-BD37-F4CE9AEA2C9E}" destId="{3A669150-2579-4031-A902-A6B8CFA89F21}" srcOrd="3" destOrd="0" presId="urn:microsoft.com/office/officeart/2005/8/layout/hList7"/>
    <dgm:cxn modelId="{9647A3C5-E4B9-4AF1-BA7C-EEE8F4482186}" type="presParOf" srcId="{20FE1BA8-86D5-420E-BD37-F4CE9AEA2C9E}" destId="{6E4B03C7-C36B-43B9-B8A1-700D5A01E9D7}" srcOrd="4" destOrd="0" presId="urn:microsoft.com/office/officeart/2005/8/layout/hList7"/>
    <dgm:cxn modelId="{8CEDA907-844A-4055-98A2-CCD0C765444F}" type="presParOf" srcId="{6E4B03C7-C36B-43B9-B8A1-700D5A01E9D7}" destId="{D2D72450-959E-4EDD-92F3-E006BC9B5648}" srcOrd="0" destOrd="0" presId="urn:microsoft.com/office/officeart/2005/8/layout/hList7"/>
    <dgm:cxn modelId="{44FF67BC-D7D7-43F8-B87B-AEAE0A5F1992}" type="presParOf" srcId="{6E4B03C7-C36B-43B9-B8A1-700D5A01E9D7}" destId="{DB2613BB-D6DE-417A-A26F-7DB2F2FC77E6}" srcOrd="1" destOrd="0" presId="urn:microsoft.com/office/officeart/2005/8/layout/hList7"/>
    <dgm:cxn modelId="{F667200C-18AC-4E96-9A90-89DAE413812B}" type="presParOf" srcId="{6E4B03C7-C36B-43B9-B8A1-700D5A01E9D7}" destId="{F35F149B-8C77-4293-B56D-3FAA919C71F4}" srcOrd="2" destOrd="0" presId="urn:microsoft.com/office/officeart/2005/8/layout/hList7"/>
    <dgm:cxn modelId="{9BB6C3E7-EC6A-4546-A060-B8B5E34AF6B6}" type="presParOf" srcId="{6E4B03C7-C36B-43B9-B8A1-700D5A01E9D7}" destId="{FD791EC4-DA38-43B2-99A6-84BD45013C5D}" srcOrd="3" destOrd="0" presId="urn:microsoft.com/office/officeart/2005/8/layout/hList7"/>
    <dgm:cxn modelId="{A1E6958E-1237-499B-9036-4689889E4566}" type="presParOf" srcId="{20FE1BA8-86D5-420E-BD37-F4CE9AEA2C9E}" destId="{7C2FA174-806E-4B5A-8702-6088ED6F4709}" srcOrd="5" destOrd="0" presId="urn:microsoft.com/office/officeart/2005/8/layout/hList7"/>
    <dgm:cxn modelId="{149DBADB-1282-494D-8925-6B86CC23FC67}" type="presParOf" srcId="{20FE1BA8-86D5-420E-BD37-F4CE9AEA2C9E}" destId="{3F996782-A79C-45A3-9318-E446E04A4235}" srcOrd="6" destOrd="0" presId="urn:microsoft.com/office/officeart/2005/8/layout/hList7"/>
    <dgm:cxn modelId="{3C162774-120A-4455-B045-6284E631859B}" type="presParOf" srcId="{3F996782-A79C-45A3-9318-E446E04A4235}" destId="{1E629066-16B7-4999-BF7E-6224B420A254}" srcOrd="0" destOrd="0" presId="urn:microsoft.com/office/officeart/2005/8/layout/hList7"/>
    <dgm:cxn modelId="{34A1A78E-A4C2-464C-9C2B-DBFD1EDECABF}" type="presParOf" srcId="{3F996782-A79C-45A3-9318-E446E04A4235}" destId="{A5142D6F-FF96-4E02-920E-090A2D80EC51}" srcOrd="1" destOrd="0" presId="urn:microsoft.com/office/officeart/2005/8/layout/hList7"/>
    <dgm:cxn modelId="{F34EE5B6-680D-46E7-9799-91063316B306}" type="presParOf" srcId="{3F996782-A79C-45A3-9318-E446E04A4235}" destId="{AFAEC66B-BA03-459A-AC8E-82B46FC1526E}" srcOrd="2" destOrd="0" presId="urn:microsoft.com/office/officeart/2005/8/layout/hList7"/>
    <dgm:cxn modelId="{5ED9EBA8-9A85-41FA-8BCC-8FE6ED27F13F}" type="presParOf" srcId="{3F996782-A79C-45A3-9318-E446E04A4235}" destId="{8C90F63A-5D6F-469C-885F-4C290FE1D52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9004EF-EF40-455C-9BE8-45D709A92A9C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0722223-D38F-472C-9FF9-33C43E41CCE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BE3EACA-1C4A-4117-88EE-CC4EBE635CE6}" type="parTrans" cxnId="{AD7A2087-FA37-4382-B7D1-BCE545DFA0B2}">
      <dgm:prSet/>
      <dgm:spPr/>
      <dgm:t>
        <a:bodyPr/>
        <a:lstStyle/>
        <a:p>
          <a:endParaRPr lang="zh-TW" altLang="en-US"/>
        </a:p>
      </dgm:t>
    </dgm:pt>
    <dgm:pt modelId="{2EDE3408-AD60-4A70-BB7C-CC1FDE7B92D0}" type="sibTrans" cxnId="{AD7A2087-FA37-4382-B7D1-BCE545DFA0B2}">
      <dgm:prSet/>
      <dgm:spPr/>
      <dgm:t>
        <a:bodyPr/>
        <a:lstStyle/>
        <a:p>
          <a:endParaRPr lang="zh-TW" altLang="en-US"/>
        </a:p>
      </dgm:t>
    </dgm:pt>
    <dgm:pt modelId="{01241EA3-D6D5-44A1-BE75-BA85A9B55714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5F9A6347-0433-44B0-A42F-707F466EC74B}" type="parTrans" cxnId="{3556B62E-29E4-4221-A361-549FE8FFAA72}">
      <dgm:prSet/>
      <dgm:spPr/>
      <dgm:t>
        <a:bodyPr/>
        <a:lstStyle/>
        <a:p>
          <a:endParaRPr lang="zh-TW" altLang="en-US"/>
        </a:p>
      </dgm:t>
    </dgm:pt>
    <dgm:pt modelId="{BAE8FD7C-AF90-4F62-8A36-6286FD7C1FC8}" type="sibTrans" cxnId="{3556B62E-29E4-4221-A361-549FE8FFAA72}">
      <dgm:prSet/>
      <dgm:spPr/>
      <dgm:t>
        <a:bodyPr/>
        <a:lstStyle/>
        <a:p>
          <a:endParaRPr lang="zh-TW" altLang="en-US"/>
        </a:p>
      </dgm:t>
    </dgm:pt>
    <dgm:pt modelId="{85414382-0098-4837-930B-A6D8902F695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3A7E93B-8BFA-4EAD-BADD-1E2EBB28B04C}" type="parTrans" cxnId="{3742F6CB-9B87-419E-91ED-2F73A552119C}">
      <dgm:prSet/>
      <dgm:spPr/>
      <dgm:t>
        <a:bodyPr/>
        <a:lstStyle/>
        <a:p>
          <a:endParaRPr lang="zh-TW" altLang="en-US"/>
        </a:p>
      </dgm:t>
    </dgm:pt>
    <dgm:pt modelId="{5C409129-5ADC-4E60-8868-469FABEC8B86}" type="sibTrans" cxnId="{3742F6CB-9B87-419E-91ED-2F73A552119C}">
      <dgm:prSet/>
      <dgm:spPr/>
      <dgm:t>
        <a:bodyPr/>
        <a:lstStyle/>
        <a:p>
          <a:endParaRPr lang="zh-TW" altLang="en-US"/>
        </a:p>
      </dgm:t>
    </dgm:pt>
    <dgm:pt modelId="{DB03FA13-DC47-4DA7-98BA-B76530EF1F11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5F7F0160-A45E-4B3D-96BF-DF31D82D80EE}" type="parTrans" cxnId="{E8743B3D-56D4-4035-AAAB-A174E9D9F14D}">
      <dgm:prSet/>
      <dgm:spPr/>
      <dgm:t>
        <a:bodyPr/>
        <a:lstStyle/>
        <a:p>
          <a:endParaRPr lang="zh-TW" altLang="en-US"/>
        </a:p>
      </dgm:t>
    </dgm:pt>
    <dgm:pt modelId="{6119FCA9-2B74-4217-AEDB-488D5B1B0A03}" type="sibTrans" cxnId="{E8743B3D-56D4-4035-AAAB-A174E9D9F14D}">
      <dgm:prSet/>
      <dgm:spPr/>
      <dgm:t>
        <a:bodyPr/>
        <a:lstStyle/>
        <a:p>
          <a:endParaRPr lang="zh-TW" altLang="en-US"/>
        </a:p>
      </dgm:t>
    </dgm:pt>
    <dgm:pt modelId="{1DDFBE19-C376-41C9-9284-23763107F4E1}" type="pres">
      <dgm:prSet presAssocID="{EC9004EF-EF40-455C-9BE8-45D709A92A9C}" presName="rootNode" presStyleCnt="0">
        <dgm:presLayoutVars>
          <dgm:chMax/>
          <dgm:chPref/>
          <dgm:dir/>
          <dgm:animLvl val="lvl"/>
        </dgm:presLayoutVars>
      </dgm:prSet>
      <dgm:spPr/>
    </dgm:pt>
    <dgm:pt modelId="{3EBB534D-0B13-44EF-BD05-1BFCC294275E}" type="pres">
      <dgm:prSet presAssocID="{70722223-D38F-472C-9FF9-33C43E41CCE4}" presName="composite" presStyleCnt="0"/>
      <dgm:spPr/>
    </dgm:pt>
    <dgm:pt modelId="{CD4CBB55-8434-4333-9A73-C7581FDFB4BD}" type="pres">
      <dgm:prSet presAssocID="{70722223-D38F-472C-9FF9-33C43E41CCE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C5BECFA-990A-4486-ACA7-E8591903CF35}" type="pres">
      <dgm:prSet presAssocID="{70722223-D38F-472C-9FF9-33C43E41CCE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C08A50-7AD5-478B-9F4A-1D1096F414F4}" type="pres">
      <dgm:prSet presAssocID="{70722223-D38F-472C-9FF9-33C43E41CCE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B56B518-16C2-4AB8-9990-BDD8D492CA64}" type="pres">
      <dgm:prSet presAssocID="{2EDE3408-AD60-4A70-BB7C-CC1FDE7B92D0}" presName="sibTrans" presStyleCnt="0"/>
      <dgm:spPr/>
    </dgm:pt>
    <dgm:pt modelId="{C8EAE0D0-289A-4EAD-AA33-32803D399981}" type="pres">
      <dgm:prSet presAssocID="{85414382-0098-4837-930B-A6D8902F6958}" presName="composite" presStyleCnt="0"/>
      <dgm:spPr/>
    </dgm:pt>
    <dgm:pt modelId="{E8DF9FF8-BE6F-4610-96B2-FA56F77E1902}" type="pres">
      <dgm:prSet presAssocID="{85414382-0098-4837-930B-A6D8902F695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F314A08-6851-4DE5-BC9B-33F3E4FF45FD}" type="pres">
      <dgm:prSet presAssocID="{85414382-0098-4837-930B-A6D8902F6958}" presName="Image" presStyleLbl="bgImgPlace1" presStyleIdx="1" presStyleCnt="2" custLinFactNeighborX="810" custLinFactNeighborY="-112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61E39CA-F825-48D7-9182-F3EFDE7AAAD3}" type="pres">
      <dgm:prSet presAssocID="{85414382-0098-4837-930B-A6D8902F695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742F6CB-9B87-419E-91ED-2F73A552119C}" srcId="{EC9004EF-EF40-455C-9BE8-45D709A92A9C}" destId="{85414382-0098-4837-930B-A6D8902F6958}" srcOrd="1" destOrd="0" parTransId="{03A7E93B-8BFA-4EAD-BADD-1E2EBB28B04C}" sibTransId="{5C409129-5ADC-4E60-8868-469FABEC8B86}"/>
    <dgm:cxn modelId="{AD7A2087-FA37-4382-B7D1-BCE545DFA0B2}" srcId="{EC9004EF-EF40-455C-9BE8-45D709A92A9C}" destId="{70722223-D38F-472C-9FF9-33C43E41CCE4}" srcOrd="0" destOrd="0" parTransId="{0BE3EACA-1C4A-4117-88EE-CC4EBE635CE6}" sibTransId="{2EDE3408-AD60-4A70-BB7C-CC1FDE7B92D0}"/>
    <dgm:cxn modelId="{979F8C4B-9B85-4AB6-A619-3A0CD452DD29}" type="presOf" srcId="{EC9004EF-EF40-455C-9BE8-45D709A92A9C}" destId="{1DDFBE19-C376-41C9-9284-23763107F4E1}" srcOrd="0" destOrd="0" presId="urn:microsoft.com/office/officeart/2008/layout/TitledPictureBlocks"/>
    <dgm:cxn modelId="{D60BFDF0-7B5C-499E-857E-87D300003921}" type="presOf" srcId="{70722223-D38F-472C-9FF9-33C43E41CCE4}" destId="{CD4CBB55-8434-4333-9A73-C7581FDFB4BD}" srcOrd="0" destOrd="0" presId="urn:microsoft.com/office/officeart/2008/layout/TitledPictureBlocks"/>
    <dgm:cxn modelId="{7784080B-8353-4967-B1CD-005D731DEEC2}" type="presOf" srcId="{01241EA3-D6D5-44A1-BE75-BA85A9B55714}" destId="{EAC08A50-7AD5-478B-9F4A-1D1096F414F4}" srcOrd="0" destOrd="0" presId="urn:microsoft.com/office/officeart/2008/layout/TitledPictureBlocks"/>
    <dgm:cxn modelId="{93E0FF9B-2389-42D1-BFEE-B3F87E330BE0}" type="presOf" srcId="{85414382-0098-4837-930B-A6D8902F6958}" destId="{E8DF9FF8-BE6F-4610-96B2-FA56F77E1902}" srcOrd="0" destOrd="0" presId="urn:microsoft.com/office/officeart/2008/layout/TitledPictureBlocks"/>
    <dgm:cxn modelId="{3556B62E-29E4-4221-A361-549FE8FFAA72}" srcId="{70722223-D38F-472C-9FF9-33C43E41CCE4}" destId="{01241EA3-D6D5-44A1-BE75-BA85A9B55714}" srcOrd="0" destOrd="0" parTransId="{5F9A6347-0433-44B0-A42F-707F466EC74B}" sibTransId="{BAE8FD7C-AF90-4F62-8A36-6286FD7C1FC8}"/>
    <dgm:cxn modelId="{E8743B3D-56D4-4035-AAAB-A174E9D9F14D}" srcId="{85414382-0098-4837-930B-A6D8902F6958}" destId="{DB03FA13-DC47-4DA7-98BA-B76530EF1F11}" srcOrd="0" destOrd="0" parTransId="{5F7F0160-A45E-4B3D-96BF-DF31D82D80EE}" sibTransId="{6119FCA9-2B74-4217-AEDB-488D5B1B0A03}"/>
    <dgm:cxn modelId="{A1C487B5-7FD1-4846-8689-86A4D0C7B7BF}" type="presOf" srcId="{DB03FA13-DC47-4DA7-98BA-B76530EF1F11}" destId="{261E39CA-F825-48D7-9182-F3EFDE7AAAD3}" srcOrd="0" destOrd="0" presId="urn:microsoft.com/office/officeart/2008/layout/TitledPictureBlocks"/>
    <dgm:cxn modelId="{D74E9A48-DEE7-42EA-B2A3-EC1EAECC2083}" type="presParOf" srcId="{1DDFBE19-C376-41C9-9284-23763107F4E1}" destId="{3EBB534D-0B13-44EF-BD05-1BFCC294275E}" srcOrd="0" destOrd="0" presId="urn:microsoft.com/office/officeart/2008/layout/TitledPictureBlocks"/>
    <dgm:cxn modelId="{D42497CF-3315-4B52-BA7D-A8C255B20D70}" type="presParOf" srcId="{3EBB534D-0B13-44EF-BD05-1BFCC294275E}" destId="{CD4CBB55-8434-4333-9A73-C7581FDFB4BD}" srcOrd="0" destOrd="0" presId="urn:microsoft.com/office/officeart/2008/layout/TitledPictureBlocks"/>
    <dgm:cxn modelId="{D4B3748C-262C-4531-890C-577252DE687A}" type="presParOf" srcId="{3EBB534D-0B13-44EF-BD05-1BFCC294275E}" destId="{9C5BECFA-990A-4486-ACA7-E8591903CF35}" srcOrd="1" destOrd="0" presId="urn:microsoft.com/office/officeart/2008/layout/TitledPictureBlocks"/>
    <dgm:cxn modelId="{E902A604-E841-484C-911E-7B92573EA03B}" type="presParOf" srcId="{3EBB534D-0B13-44EF-BD05-1BFCC294275E}" destId="{EAC08A50-7AD5-478B-9F4A-1D1096F414F4}" srcOrd="2" destOrd="0" presId="urn:microsoft.com/office/officeart/2008/layout/TitledPictureBlocks"/>
    <dgm:cxn modelId="{AB50324D-86F6-4259-AEA9-B6103AFF4DDC}" type="presParOf" srcId="{1DDFBE19-C376-41C9-9284-23763107F4E1}" destId="{CB56B518-16C2-4AB8-9990-BDD8D492CA64}" srcOrd="1" destOrd="0" presId="urn:microsoft.com/office/officeart/2008/layout/TitledPictureBlocks"/>
    <dgm:cxn modelId="{572F0201-ECAF-4D0B-8211-184C392F479A}" type="presParOf" srcId="{1DDFBE19-C376-41C9-9284-23763107F4E1}" destId="{C8EAE0D0-289A-4EAD-AA33-32803D399981}" srcOrd="2" destOrd="0" presId="urn:microsoft.com/office/officeart/2008/layout/TitledPictureBlocks"/>
    <dgm:cxn modelId="{3B6DA4A0-58A4-48DE-9ABA-6868CD9CCAA0}" type="presParOf" srcId="{C8EAE0D0-289A-4EAD-AA33-32803D399981}" destId="{E8DF9FF8-BE6F-4610-96B2-FA56F77E1902}" srcOrd="0" destOrd="0" presId="urn:microsoft.com/office/officeart/2008/layout/TitledPictureBlocks"/>
    <dgm:cxn modelId="{E5AB745C-B0BF-4F5A-B428-07820FE2E112}" type="presParOf" srcId="{C8EAE0D0-289A-4EAD-AA33-32803D399981}" destId="{5F314A08-6851-4DE5-BC9B-33F3E4FF45FD}" srcOrd="1" destOrd="0" presId="urn:microsoft.com/office/officeart/2008/layout/TitledPictureBlocks"/>
    <dgm:cxn modelId="{1AE9C4F5-EC42-4E1A-A4A2-BAAC639C8511}" type="presParOf" srcId="{C8EAE0D0-289A-4EAD-AA33-32803D399981}" destId="{261E39CA-F825-48D7-9182-F3EFDE7AAAD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566340-7D80-4A25-BB76-82121C1534D9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ED287C4-3FA7-44C7-99CE-5F6CFE786EF4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E18E8F0C-B33C-41FB-A2F6-A893059AE966}" type="parTrans" cxnId="{CEE9819D-9BA2-47EA-92F2-88024F6B23B9}">
      <dgm:prSet/>
      <dgm:spPr/>
      <dgm:t>
        <a:bodyPr/>
        <a:lstStyle/>
        <a:p>
          <a:endParaRPr lang="zh-TW" altLang="en-US"/>
        </a:p>
      </dgm:t>
    </dgm:pt>
    <dgm:pt modelId="{AC346642-8F16-45A1-98EF-2FB492CB7E70}" type="sibTrans" cxnId="{CEE9819D-9BA2-47EA-92F2-88024F6B23B9}">
      <dgm:prSet/>
      <dgm:spPr/>
      <dgm:t>
        <a:bodyPr/>
        <a:lstStyle/>
        <a:p>
          <a:endParaRPr lang="zh-TW" altLang="en-US"/>
        </a:p>
      </dgm:t>
    </dgm:pt>
    <dgm:pt modelId="{8769E4B5-DF71-42B2-B735-19BCDD7E3436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69AE18FB-F17E-4AFC-8064-1EA0F14499D2}" type="parTrans" cxnId="{F10D0500-2F63-4566-AF42-E12A3CA07535}">
      <dgm:prSet/>
      <dgm:spPr/>
      <dgm:t>
        <a:bodyPr/>
        <a:lstStyle/>
        <a:p>
          <a:endParaRPr lang="zh-TW" altLang="en-US"/>
        </a:p>
      </dgm:t>
    </dgm:pt>
    <dgm:pt modelId="{429951E6-75B0-4A54-8F19-1B0C13423AA9}" type="sibTrans" cxnId="{F10D0500-2F63-4566-AF42-E12A3CA07535}">
      <dgm:prSet/>
      <dgm:spPr/>
      <dgm:t>
        <a:bodyPr/>
        <a:lstStyle/>
        <a:p>
          <a:endParaRPr lang="zh-TW" altLang="en-US"/>
        </a:p>
      </dgm:t>
    </dgm:pt>
    <dgm:pt modelId="{C6BF18FF-E75E-4440-B9C6-1FF6B2D74551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45CBC6C-E294-4712-8B9E-E36680F118FA}" type="parTrans" cxnId="{98D99C3F-6114-4CFC-8A51-8E5D647D0A60}">
      <dgm:prSet/>
      <dgm:spPr/>
      <dgm:t>
        <a:bodyPr/>
        <a:lstStyle/>
        <a:p>
          <a:endParaRPr lang="zh-TW" altLang="en-US"/>
        </a:p>
      </dgm:t>
    </dgm:pt>
    <dgm:pt modelId="{90E696C9-F722-4549-86EC-0F2E68A59434}" type="sibTrans" cxnId="{98D99C3F-6114-4CFC-8A51-8E5D647D0A60}">
      <dgm:prSet/>
      <dgm:spPr/>
      <dgm:t>
        <a:bodyPr/>
        <a:lstStyle/>
        <a:p>
          <a:endParaRPr lang="zh-TW" altLang="en-US"/>
        </a:p>
      </dgm:t>
    </dgm:pt>
    <dgm:pt modelId="{365AB37D-81A2-45EE-85CB-B1FBDEFFF21B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61B6CAB8-A6A2-499B-975B-C7D653FEC60F}" type="parTrans" cxnId="{D647641A-F424-490B-9B5F-B1FEFE0EBA70}">
      <dgm:prSet/>
      <dgm:spPr/>
      <dgm:t>
        <a:bodyPr/>
        <a:lstStyle/>
        <a:p>
          <a:endParaRPr lang="zh-TW" altLang="en-US"/>
        </a:p>
      </dgm:t>
    </dgm:pt>
    <dgm:pt modelId="{317CA6D7-8E43-458F-A232-C445C35A53BC}" type="sibTrans" cxnId="{D647641A-F424-490B-9B5F-B1FEFE0EBA70}">
      <dgm:prSet/>
      <dgm:spPr/>
      <dgm:t>
        <a:bodyPr/>
        <a:lstStyle/>
        <a:p>
          <a:endParaRPr lang="zh-TW" altLang="en-US"/>
        </a:p>
      </dgm:t>
    </dgm:pt>
    <dgm:pt modelId="{5EFAA3A4-0FB1-4179-95C8-AA7871167E3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3376DBBD-BD0E-4201-A10F-ADE30E140A63}" type="parTrans" cxnId="{DF65145A-7525-4297-9419-EEF826994B21}">
      <dgm:prSet/>
      <dgm:spPr/>
      <dgm:t>
        <a:bodyPr/>
        <a:lstStyle/>
        <a:p>
          <a:endParaRPr lang="zh-TW" altLang="en-US"/>
        </a:p>
      </dgm:t>
    </dgm:pt>
    <dgm:pt modelId="{DFB8607D-87CA-44C9-9D0C-6E752A909FF3}" type="sibTrans" cxnId="{DF65145A-7525-4297-9419-EEF826994B21}">
      <dgm:prSet/>
      <dgm:spPr/>
      <dgm:t>
        <a:bodyPr/>
        <a:lstStyle/>
        <a:p>
          <a:endParaRPr lang="zh-TW" altLang="en-US"/>
        </a:p>
      </dgm:t>
    </dgm:pt>
    <dgm:pt modelId="{4E99DB0E-689D-4BD9-996C-2EDF44BB2902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684E82CD-EBB7-4BE9-8D0F-7056F9DAF14A}" type="parTrans" cxnId="{48925928-DE79-4B39-8491-79097EC8416F}">
      <dgm:prSet/>
      <dgm:spPr/>
      <dgm:t>
        <a:bodyPr/>
        <a:lstStyle/>
        <a:p>
          <a:endParaRPr lang="zh-TW" altLang="en-US"/>
        </a:p>
      </dgm:t>
    </dgm:pt>
    <dgm:pt modelId="{1EA61883-050E-4303-A1A8-B78D12BBC6B4}" type="sibTrans" cxnId="{48925928-DE79-4B39-8491-79097EC8416F}">
      <dgm:prSet/>
      <dgm:spPr/>
      <dgm:t>
        <a:bodyPr/>
        <a:lstStyle/>
        <a:p>
          <a:endParaRPr lang="zh-TW" altLang="en-US"/>
        </a:p>
      </dgm:t>
    </dgm:pt>
    <dgm:pt modelId="{327EB366-7953-4846-8ACF-122C227A1F34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2955D99B-A216-4E3E-B7FB-923C732AB71C}" type="parTrans" cxnId="{233EEEAB-8E71-4F22-AFEF-3D58091B4E85}">
      <dgm:prSet/>
      <dgm:spPr/>
      <dgm:t>
        <a:bodyPr/>
        <a:lstStyle/>
        <a:p>
          <a:endParaRPr lang="zh-TW" altLang="en-US"/>
        </a:p>
      </dgm:t>
    </dgm:pt>
    <dgm:pt modelId="{4A6F0159-92C0-4C82-87B8-169091CE3849}" type="sibTrans" cxnId="{233EEEAB-8E71-4F22-AFEF-3D58091B4E85}">
      <dgm:prSet/>
      <dgm:spPr/>
      <dgm:t>
        <a:bodyPr/>
        <a:lstStyle/>
        <a:p>
          <a:endParaRPr lang="zh-TW" altLang="en-US"/>
        </a:p>
      </dgm:t>
    </dgm:pt>
    <dgm:pt modelId="{3C6E4A64-214C-47F5-897A-366755061CF3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 dirty="0"/>
        </a:p>
      </dgm:t>
    </dgm:pt>
    <dgm:pt modelId="{643F0820-988B-4134-A1FF-9B3DFB2A0016}" type="parTrans" cxnId="{26C19D8A-8FD5-44E5-ACD8-9A71C34B4B83}">
      <dgm:prSet/>
      <dgm:spPr/>
      <dgm:t>
        <a:bodyPr/>
        <a:lstStyle/>
        <a:p>
          <a:endParaRPr lang="zh-TW" altLang="en-US"/>
        </a:p>
      </dgm:t>
    </dgm:pt>
    <dgm:pt modelId="{4525930D-DF95-47E9-8095-82A1E5373CC0}" type="sibTrans" cxnId="{26C19D8A-8FD5-44E5-ACD8-9A71C34B4B83}">
      <dgm:prSet/>
      <dgm:spPr/>
      <dgm:t>
        <a:bodyPr/>
        <a:lstStyle/>
        <a:p>
          <a:endParaRPr lang="zh-TW" altLang="en-US"/>
        </a:p>
      </dgm:t>
    </dgm:pt>
    <dgm:pt modelId="{7078E71A-F845-4F34-B959-DE5E2C8F9C8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7D958547-8128-4DD9-8F38-84FBBB407BDE}" type="parTrans" cxnId="{B2F78714-7150-4E8C-89DA-B894B63148D8}">
      <dgm:prSet/>
      <dgm:spPr/>
      <dgm:t>
        <a:bodyPr/>
        <a:lstStyle/>
        <a:p>
          <a:endParaRPr lang="zh-TW" altLang="en-US"/>
        </a:p>
      </dgm:t>
    </dgm:pt>
    <dgm:pt modelId="{2F0E0A60-EFCC-4659-819C-D94EF6F37ADC}" type="sibTrans" cxnId="{B2F78714-7150-4E8C-89DA-B894B63148D8}">
      <dgm:prSet/>
      <dgm:spPr/>
      <dgm:t>
        <a:bodyPr/>
        <a:lstStyle/>
        <a:p>
          <a:endParaRPr lang="zh-TW" altLang="en-US"/>
        </a:p>
      </dgm:t>
    </dgm:pt>
    <dgm:pt modelId="{84D8DFE8-7BE5-45BF-A082-8FCA8806045D}" type="pres">
      <dgm:prSet presAssocID="{C6566340-7D80-4A25-BB76-82121C1534D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3817F21-DEBE-4726-A688-981C1C968A53}" type="pres">
      <dgm:prSet presAssocID="{C6566340-7D80-4A25-BB76-82121C1534D9}" presName="cycle" presStyleCnt="0"/>
      <dgm:spPr/>
    </dgm:pt>
    <dgm:pt modelId="{C0B164B8-7082-422C-AFA1-ACA51FD538EA}" type="pres">
      <dgm:prSet presAssocID="{C6566340-7D80-4A25-BB76-82121C1534D9}" presName="centerShape" presStyleCnt="0"/>
      <dgm:spPr/>
    </dgm:pt>
    <dgm:pt modelId="{AB080869-6202-4991-8B41-B8B825B5BC1B}" type="pres">
      <dgm:prSet presAssocID="{C6566340-7D80-4A25-BB76-82121C1534D9}" presName="connSite" presStyleLbl="node1" presStyleIdx="0" presStyleCnt="4"/>
      <dgm:spPr/>
    </dgm:pt>
    <dgm:pt modelId="{EA3BA059-26CF-4915-8A70-3C7BE69B86DB}" type="pres">
      <dgm:prSet presAssocID="{C6566340-7D80-4A25-BB76-82121C1534D9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6EA1F5E-4B44-4FFD-926A-20985FE50BD2}" type="pres">
      <dgm:prSet presAssocID="{E18E8F0C-B33C-41FB-A2F6-A893059AE966}" presName="Name25" presStyleLbl="parChTrans1D1" presStyleIdx="0" presStyleCnt="3"/>
      <dgm:spPr/>
    </dgm:pt>
    <dgm:pt modelId="{E61F1FE4-565E-4CD9-A5EA-81074B38B88C}" type="pres">
      <dgm:prSet presAssocID="{0ED287C4-3FA7-44C7-99CE-5F6CFE786EF4}" presName="node" presStyleCnt="0"/>
      <dgm:spPr/>
    </dgm:pt>
    <dgm:pt modelId="{7815207C-94DD-4B8D-912C-07E9D0B4D1EB}" type="pres">
      <dgm:prSet presAssocID="{0ED287C4-3FA7-44C7-99CE-5F6CFE786EF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DBC668DA-5BF2-48BA-8478-A5B5D1E2628F}" type="pres">
      <dgm:prSet presAssocID="{0ED287C4-3FA7-44C7-99CE-5F6CFE786EF4}" presName="childNode" presStyleLbl="revTx" presStyleIdx="0" presStyleCnt="3">
        <dgm:presLayoutVars>
          <dgm:bulletEnabled val="1"/>
        </dgm:presLayoutVars>
      </dgm:prSet>
      <dgm:spPr/>
    </dgm:pt>
    <dgm:pt modelId="{F0E4EDC5-0E72-4F90-A4B8-2547421BDAE6}" type="pres">
      <dgm:prSet presAssocID="{61B6CAB8-A6A2-499B-975B-C7D653FEC60F}" presName="Name25" presStyleLbl="parChTrans1D1" presStyleIdx="1" presStyleCnt="3"/>
      <dgm:spPr/>
    </dgm:pt>
    <dgm:pt modelId="{47B73ABC-DF9F-4173-9D5D-260ACDEFBEF0}" type="pres">
      <dgm:prSet presAssocID="{365AB37D-81A2-45EE-85CB-B1FBDEFFF21B}" presName="node" presStyleCnt="0"/>
      <dgm:spPr/>
    </dgm:pt>
    <dgm:pt modelId="{03F6A081-BF71-4E2F-A950-41749C89DBB5}" type="pres">
      <dgm:prSet presAssocID="{365AB37D-81A2-45EE-85CB-B1FBDEFFF21B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5CD3E17-C4ED-4F8B-A1E0-32C7416DF9B3}" type="pres">
      <dgm:prSet presAssocID="{365AB37D-81A2-45EE-85CB-B1FBDEFFF21B}" presName="childNode" presStyleLbl="revTx" presStyleIdx="1" presStyleCnt="3">
        <dgm:presLayoutVars>
          <dgm:bulletEnabled val="1"/>
        </dgm:presLayoutVars>
      </dgm:prSet>
      <dgm:spPr/>
    </dgm:pt>
    <dgm:pt modelId="{2BCE48C7-BC0A-42C6-9630-49331B152C39}" type="pres">
      <dgm:prSet presAssocID="{2955D99B-A216-4E3E-B7FB-923C732AB71C}" presName="Name25" presStyleLbl="parChTrans1D1" presStyleIdx="2" presStyleCnt="3"/>
      <dgm:spPr/>
    </dgm:pt>
    <dgm:pt modelId="{E1140876-13F5-4B03-90DA-3E9E601D83C6}" type="pres">
      <dgm:prSet presAssocID="{327EB366-7953-4846-8ACF-122C227A1F34}" presName="node" presStyleCnt="0"/>
      <dgm:spPr/>
    </dgm:pt>
    <dgm:pt modelId="{A508C64D-5C99-4954-8D2A-F996647566E6}" type="pres">
      <dgm:prSet presAssocID="{327EB366-7953-4846-8ACF-122C227A1F34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0EE7B1-5C6E-4912-8EA7-80949EBE89ED}" type="pres">
      <dgm:prSet presAssocID="{327EB366-7953-4846-8ACF-122C227A1F3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EE9819D-9BA2-47EA-92F2-88024F6B23B9}" srcId="{C6566340-7D80-4A25-BB76-82121C1534D9}" destId="{0ED287C4-3FA7-44C7-99CE-5F6CFE786EF4}" srcOrd="0" destOrd="0" parTransId="{E18E8F0C-B33C-41FB-A2F6-A893059AE966}" sibTransId="{AC346642-8F16-45A1-98EF-2FB492CB7E70}"/>
    <dgm:cxn modelId="{8C419D63-BCF8-41C8-A1E8-2B3F96B3205B}" type="presOf" srcId="{C6BF18FF-E75E-4440-B9C6-1FF6B2D74551}" destId="{DBC668DA-5BF2-48BA-8478-A5B5D1E2628F}" srcOrd="0" destOrd="1" presId="urn:microsoft.com/office/officeart/2005/8/layout/radial2"/>
    <dgm:cxn modelId="{B2F78714-7150-4E8C-89DA-B894B63148D8}" srcId="{327EB366-7953-4846-8ACF-122C227A1F34}" destId="{7078E71A-F845-4F34-B959-DE5E2C8F9C80}" srcOrd="1" destOrd="0" parTransId="{7D958547-8128-4DD9-8F38-84FBBB407BDE}" sibTransId="{2F0E0A60-EFCC-4659-819C-D94EF6F37ADC}"/>
    <dgm:cxn modelId="{1BAB1256-AB40-446A-BB3E-C71759625B12}" type="presOf" srcId="{327EB366-7953-4846-8ACF-122C227A1F34}" destId="{A508C64D-5C99-4954-8D2A-F996647566E6}" srcOrd="0" destOrd="0" presId="urn:microsoft.com/office/officeart/2005/8/layout/radial2"/>
    <dgm:cxn modelId="{DF65145A-7525-4297-9419-EEF826994B21}" srcId="{365AB37D-81A2-45EE-85CB-B1FBDEFFF21B}" destId="{5EFAA3A4-0FB1-4179-95C8-AA7871167E38}" srcOrd="0" destOrd="0" parTransId="{3376DBBD-BD0E-4201-A10F-ADE30E140A63}" sibTransId="{DFB8607D-87CA-44C9-9D0C-6E752A909FF3}"/>
    <dgm:cxn modelId="{98D99C3F-6114-4CFC-8A51-8E5D647D0A60}" srcId="{0ED287C4-3FA7-44C7-99CE-5F6CFE786EF4}" destId="{C6BF18FF-E75E-4440-B9C6-1FF6B2D74551}" srcOrd="1" destOrd="0" parTransId="{545CBC6C-E294-4712-8B9E-E36680F118FA}" sibTransId="{90E696C9-F722-4549-86EC-0F2E68A59434}"/>
    <dgm:cxn modelId="{F10D0500-2F63-4566-AF42-E12A3CA07535}" srcId="{0ED287C4-3FA7-44C7-99CE-5F6CFE786EF4}" destId="{8769E4B5-DF71-42B2-B735-19BCDD7E3436}" srcOrd="0" destOrd="0" parTransId="{69AE18FB-F17E-4AFC-8064-1EA0F14499D2}" sibTransId="{429951E6-75B0-4A54-8F19-1B0C13423AA9}"/>
    <dgm:cxn modelId="{233EEEAB-8E71-4F22-AFEF-3D58091B4E85}" srcId="{C6566340-7D80-4A25-BB76-82121C1534D9}" destId="{327EB366-7953-4846-8ACF-122C227A1F34}" srcOrd="2" destOrd="0" parTransId="{2955D99B-A216-4E3E-B7FB-923C732AB71C}" sibTransId="{4A6F0159-92C0-4C82-87B8-169091CE3849}"/>
    <dgm:cxn modelId="{D5982ACA-420A-40EE-BB6F-4047BC9A56E0}" type="presOf" srcId="{0ED287C4-3FA7-44C7-99CE-5F6CFE786EF4}" destId="{7815207C-94DD-4B8D-912C-07E9D0B4D1EB}" srcOrd="0" destOrd="0" presId="urn:microsoft.com/office/officeart/2005/8/layout/radial2"/>
    <dgm:cxn modelId="{C2F3A91D-7A02-4A72-A250-28974D4EFF6C}" type="presOf" srcId="{4E99DB0E-689D-4BD9-996C-2EDF44BB2902}" destId="{45CD3E17-C4ED-4F8B-A1E0-32C7416DF9B3}" srcOrd="0" destOrd="1" presId="urn:microsoft.com/office/officeart/2005/8/layout/radial2"/>
    <dgm:cxn modelId="{AB1F84E8-1E01-4CEE-B21F-5A53FBB48977}" type="presOf" srcId="{E18E8F0C-B33C-41FB-A2F6-A893059AE966}" destId="{D6EA1F5E-4B44-4FFD-926A-20985FE50BD2}" srcOrd="0" destOrd="0" presId="urn:microsoft.com/office/officeart/2005/8/layout/radial2"/>
    <dgm:cxn modelId="{08AE8A03-22DF-4E1C-A3AB-838DF34171ED}" type="presOf" srcId="{61B6CAB8-A6A2-499B-975B-C7D653FEC60F}" destId="{F0E4EDC5-0E72-4F90-A4B8-2547421BDAE6}" srcOrd="0" destOrd="0" presId="urn:microsoft.com/office/officeart/2005/8/layout/radial2"/>
    <dgm:cxn modelId="{7627D0C4-44CA-4C3F-8BEC-086D7100DFB3}" type="presOf" srcId="{7078E71A-F845-4F34-B959-DE5E2C8F9C80}" destId="{280EE7B1-5C6E-4912-8EA7-80949EBE89ED}" srcOrd="0" destOrd="1" presId="urn:microsoft.com/office/officeart/2005/8/layout/radial2"/>
    <dgm:cxn modelId="{F5581E67-A212-4FC4-A7FD-54FC02D65306}" type="presOf" srcId="{3C6E4A64-214C-47F5-897A-366755061CF3}" destId="{280EE7B1-5C6E-4912-8EA7-80949EBE89ED}" srcOrd="0" destOrd="0" presId="urn:microsoft.com/office/officeart/2005/8/layout/radial2"/>
    <dgm:cxn modelId="{DA3E006A-8776-45FD-8883-F51FE75A1E72}" type="presOf" srcId="{365AB37D-81A2-45EE-85CB-B1FBDEFFF21B}" destId="{03F6A081-BF71-4E2F-A950-41749C89DBB5}" srcOrd="0" destOrd="0" presId="urn:microsoft.com/office/officeart/2005/8/layout/radial2"/>
    <dgm:cxn modelId="{366A86B1-952C-4EEB-8824-C53AC6AE2F66}" type="presOf" srcId="{2955D99B-A216-4E3E-B7FB-923C732AB71C}" destId="{2BCE48C7-BC0A-42C6-9630-49331B152C39}" srcOrd="0" destOrd="0" presId="urn:microsoft.com/office/officeart/2005/8/layout/radial2"/>
    <dgm:cxn modelId="{D647641A-F424-490B-9B5F-B1FEFE0EBA70}" srcId="{C6566340-7D80-4A25-BB76-82121C1534D9}" destId="{365AB37D-81A2-45EE-85CB-B1FBDEFFF21B}" srcOrd="1" destOrd="0" parTransId="{61B6CAB8-A6A2-499B-975B-C7D653FEC60F}" sibTransId="{317CA6D7-8E43-458F-A232-C445C35A53BC}"/>
    <dgm:cxn modelId="{9B78BD60-BCD9-4FB8-B5F8-6A81F3987458}" type="presOf" srcId="{C6566340-7D80-4A25-BB76-82121C1534D9}" destId="{84D8DFE8-7BE5-45BF-A082-8FCA8806045D}" srcOrd="0" destOrd="0" presId="urn:microsoft.com/office/officeart/2005/8/layout/radial2"/>
    <dgm:cxn modelId="{95C0829F-7D8D-4CC9-B8C0-A964E9882D90}" type="presOf" srcId="{5EFAA3A4-0FB1-4179-95C8-AA7871167E38}" destId="{45CD3E17-C4ED-4F8B-A1E0-32C7416DF9B3}" srcOrd="0" destOrd="0" presId="urn:microsoft.com/office/officeart/2005/8/layout/radial2"/>
    <dgm:cxn modelId="{26C19D8A-8FD5-44E5-ACD8-9A71C34B4B83}" srcId="{327EB366-7953-4846-8ACF-122C227A1F34}" destId="{3C6E4A64-214C-47F5-897A-366755061CF3}" srcOrd="0" destOrd="0" parTransId="{643F0820-988B-4134-A1FF-9B3DFB2A0016}" sibTransId="{4525930D-DF95-47E9-8095-82A1E5373CC0}"/>
    <dgm:cxn modelId="{EF5363B8-FB71-44A1-9218-01D95267EA15}" type="presOf" srcId="{8769E4B5-DF71-42B2-B735-19BCDD7E3436}" destId="{DBC668DA-5BF2-48BA-8478-A5B5D1E2628F}" srcOrd="0" destOrd="0" presId="urn:microsoft.com/office/officeart/2005/8/layout/radial2"/>
    <dgm:cxn modelId="{48925928-DE79-4B39-8491-79097EC8416F}" srcId="{365AB37D-81A2-45EE-85CB-B1FBDEFFF21B}" destId="{4E99DB0E-689D-4BD9-996C-2EDF44BB2902}" srcOrd="1" destOrd="0" parTransId="{684E82CD-EBB7-4BE9-8D0F-7056F9DAF14A}" sibTransId="{1EA61883-050E-4303-A1A8-B78D12BBC6B4}"/>
    <dgm:cxn modelId="{A759445C-436C-4DC9-A194-F56EF8D9D32C}" type="presParOf" srcId="{84D8DFE8-7BE5-45BF-A082-8FCA8806045D}" destId="{F3817F21-DEBE-4726-A688-981C1C968A53}" srcOrd="0" destOrd="0" presId="urn:microsoft.com/office/officeart/2005/8/layout/radial2"/>
    <dgm:cxn modelId="{764025A4-B62B-4DDC-8EE8-24B7681A6A5F}" type="presParOf" srcId="{F3817F21-DEBE-4726-A688-981C1C968A53}" destId="{C0B164B8-7082-422C-AFA1-ACA51FD538EA}" srcOrd="0" destOrd="0" presId="urn:microsoft.com/office/officeart/2005/8/layout/radial2"/>
    <dgm:cxn modelId="{9667A4B8-88CD-4CE6-A2F7-FCE1DBAA3AFC}" type="presParOf" srcId="{C0B164B8-7082-422C-AFA1-ACA51FD538EA}" destId="{AB080869-6202-4991-8B41-B8B825B5BC1B}" srcOrd="0" destOrd="0" presId="urn:microsoft.com/office/officeart/2005/8/layout/radial2"/>
    <dgm:cxn modelId="{D36768B7-E1CD-4ACE-90D5-5BD657E8450D}" type="presParOf" srcId="{C0B164B8-7082-422C-AFA1-ACA51FD538EA}" destId="{EA3BA059-26CF-4915-8A70-3C7BE69B86DB}" srcOrd="1" destOrd="0" presId="urn:microsoft.com/office/officeart/2005/8/layout/radial2"/>
    <dgm:cxn modelId="{9A02FF87-275D-4DAC-A98B-DA7CC86EB85A}" type="presParOf" srcId="{F3817F21-DEBE-4726-A688-981C1C968A53}" destId="{D6EA1F5E-4B44-4FFD-926A-20985FE50BD2}" srcOrd="1" destOrd="0" presId="urn:microsoft.com/office/officeart/2005/8/layout/radial2"/>
    <dgm:cxn modelId="{4EDBC39E-6AD3-42DE-A0CA-E418093A70B5}" type="presParOf" srcId="{F3817F21-DEBE-4726-A688-981C1C968A53}" destId="{E61F1FE4-565E-4CD9-A5EA-81074B38B88C}" srcOrd="2" destOrd="0" presId="urn:microsoft.com/office/officeart/2005/8/layout/radial2"/>
    <dgm:cxn modelId="{507945CE-81FF-440F-A966-43CDF7CDAF35}" type="presParOf" srcId="{E61F1FE4-565E-4CD9-A5EA-81074B38B88C}" destId="{7815207C-94DD-4B8D-912C-07E9D0B4D1EB}" srcOrd="0" destOrd="0" presId="urn:microsoft.com/office/officeart/2005/8/layout/radial2"/>
    <dgm:cxn modelId="{22E39B0C-B860-41E0-97F0-761914B129E0}" type="presParOf" srcId="{E61F1FE4-565E-4CD9-A5EA-81074B38B88C}" destId="{DBC668DA-5BF2-48BA-8478-A5B5D1E2628F}" srcOrd="1" destOrd="0" presId="urn:microsoft.com/office/officeart/2005/8/layout/radial2"/>
    <dgm:cxn modelId="{62D79330-1914-4C34-A104-61EB34F5FEA6}" type="presParOf" srcId="{F3817F21-DEBE-4726-A688-981C1C968A53}" destId="{F0E4EDC5-0E72-4F90-A4B8-2547421BDAE6}" srcOrd="3" destOrd="0" presId="urn:microsoft.com/office/officeart/2005/8/layout/radial2"/>
    <dgm:cxn modelId="{A464FE65-6B0D-4754-B5FF-0E40F2021BFD}" type="presParOf" srcId="{F3817F21-DEBE-4726-A688-981C1C968A53}" destId="{47B73ABC-DF9F-4173-9D5D-260ACDEFBEF0}" srcOrd="4" destOrd="0" presId="urn:microsoft.com/office/officeart/2005/8/layout/radial2"/>
    <dgm:cxn modelId="{23B2341B-E003-4890-B3C0-57B9E3E62416}" type="presParOf" srcId="{47B73ABC-DF9F-4173-9D5D-260ACDEFBEF0}" destId="{03F6A081-BF71-4E2F-A950-41749C89DBB5}" srcOrd="0" destOrd="0" presId="urn:microsoft.com/office/officeart/2005/8/layout/radial2"/>
    <dgm:cxn modelId="{55695217-B33C-459A-BDEC-68D66E65DA2F}" type="presParOf" srcId="{47B73ABC-DF9F-4173-9D5D-260ACDEFBEF0}" destId="{45CD3E17-C4ED-4F8B-A1E0-32C7416DF9B3}" srcOrd="1" destOrd="0" presId="urn:microsoft.com/office/officeart/2005/8/layout/radial2"/>
    <dgm:cxn modelId="{CD409C8D-62DF-469E-A5FC-140C97016502}" type="presParOf" srcId="{F3817F21-DEBE-4726-A688-981C1C968A53}" destId="{2BCE48C7-BC0A-42C6-9630-49331B152C39}" srcOrd="5" destOrd="0" presId="urn:microsoft.com/office/officeart/2005/8/layout/radial2"/>
    <dgm:cxn modelId="{86A16194-1363-417D-9C51-3580DE8E0129}" type="presParOf" srcId="{F3817F21-DEBE-4726-A688-981C1C968A53}" destId="{E1140876-13F5-4B03-90DA-3E9E601D83C6}" srcOrd="6" destOrd="0" presId="urn:microsoft.com/office/officeart/2005/8/layout/radial2"/>
    <dgm:cxn modelId="{DD8DD7D8-A328-4E1A-8193-63631C3EADDE}" type="presParOf" srcId="{E1140876-13F5-4B03-90DA-3E9E601D83C6}" destId="{A508C64D-5C99-4954-8D2A-F996647566E6}" srcOrd="0" destOrd="0" presId="urn:microsoft.com/office/officeart/2005/8/layout/radial2"/>
    <dgm:cxn modelId="{B853F1EC-DD20-49E1-A0E0-6C1B99BB10D7}" type="presParOf" srcId="{E1140876-13F5-4B03-90DA-3E9E601D83C6}" destId="{280EE7B1-5C6E-4912-8EA7-80949EBE89E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0846C-4085-48A4-BFE9-64BB9C65BA59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A444045-A7D8-4404-9A1B-00B6CAE999D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AE8816-0DD9-425D-A611-B0B2CCEF5E9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FAA1FD29-6934-4831-B071-FE02BDCE38E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D72450-959E-4EDD-92F3-E006BC9B564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D791EC4-DA38-43B2-99A6-84BD45013C5D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629066-16B7-4999-BF7E-6224B420A25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C90F63A-5D6F-469C-885F-4C290FE1D52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E31784-463D-4B64-A983-DB1FC885BCB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5BECFA-990A-4486-ACA7-E8591903CF35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C08A50-7AD5-478B-9F4A-1D1096F414F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CD4CBB55-8434-4333-9A73-C7581FDFB4B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F314A08-6851-4DE5-BC9B-33F3E4FF45FD}">
      <dsp:nvSpPr>
        <dsp:cNvPr id="0" name=""/>
        <dsp:cNvSpPr/>
      </dsp:nvSpPr>
      <dsp:spPr>
        <a:xfrm>
          <a:off x="4402828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1E39CA-F825-48D7-9182-F3EFDE7AAAD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E8DF9FF8-BE6F-4610-96B2-FA56F77E1902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E48C7-BC0A-42C6-9630-49331B152C39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E4EDC5-0E72-4F90-A4B8-2547421BDAE6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EA1F5E-4B44-4FFD-926A-20985FE50BD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3BA059-26CF-4915-8A70-3C7BE69B86DB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5207C-94DD-4B8D-912C-07E9D0B4D1EB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DBC668DA-5BF2-48BA-8478-A5B5D1E2628F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03F6A081-BF71-4E2F-A950-41749C89DBB5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45CD3E17-C4ED-4F8B-A1E0-32C7416DF9B3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A508C64D-5C99-4954-8D2A-F996647566E6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280EE7B1-5C6E-4912-8EA7-80949EBE89ED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C6DFD-789E-4DB1-8B9A-30BC32BEC94A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C69DD-E510-4F2A-8421-AFD488CC2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53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C69DD-E510-4F2A-8421-AFD488CC289D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117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33000">
              <a:schemeClr val="accent1">
                <a:lumMod val="45000"/>
                <a:lumOff val="5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防疫大作戰</a:t>
            </a:r>
            <a:endParaRPr lang="zh-TW" altLang="en-US" sz="4800" dirty="0">
              <a:solidFill>
                <a:srgbClr val="FFFF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打擊新冠病毒，守護健康你我有責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788" y="1988840"/>
            <a:ext cx="3816424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新型冠狀病毒 防疫須知</a:t>
            </a:r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6038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7030A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保持社交距離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6936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1406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122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文鼎中特毛楷</vt:lpstr>
      <vt:lpstr>文鼎顏楷</vt:lpstr>
      <vt:lpstr>文鼎疊圓體</vt:lpstr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2021-12-13T04:07:05Z</dcterms:modified>
</cp:coreProperties>
</file>