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dc.gov.tw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A026E-671A-49DC-BE32-F1CB236E9944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A282FD6-9AFF-4D57-AF3E-0DFFE1E74131}">
      <dgm:prSet/>
      <dgm:spPr/>
      <dgm:t>
        <a:bodyPr/>
        <a:lstStyle/>
        <a:p>
          <a:pPr rtl="0"/>
          <a:r>
            <a:rPr lang="zh-TW" smtClean="0"/>
            <a:t>雙手肥皂清潔，搓洗</a:t>
          </a:r>
          <a:r>
            <a:rPr lang="en-US" smtClean="0"/>
            <a:t>40~60</a:t>
          </a:r>
          <a:r>
            <a:rPr lang="zh-TW" smtClean="0"/>
            <a:t>秒</a:t>
          </a:r>
          <a:endParaRPr lang="zh-TW"/>
        </a:p>
      </dgm:t>
    </dgm:pt>
    <dgm:pt modelId="{8C30A22A-2142-4609-823C-A6B97D7490D8}" type="parTrans" cxnId="{6F735A25-62C8-404A-AE7F-6C17B7FC0519}">
      <dgm:prSet/>
      <dgm:spPr/>
      <dgm:t>
        <a:bodyPr/>
        <a:lstStyle/>
        <a:p>
          <a:endParaRPr lang="zh-TW" altLang="en-US"/>
        </a:p>
      </dgm:t>
    </dgm:pt>
    <dgm:pt modelId="{6E1DED3B-ABF4-488B-B0AA-DE850112EFDF}" type="sibTrans" cxnId="{6F735A25-62C8-404A-AE7F-6C17B7FC0519}">
      <dgm:prSet/>
      <dgm:spPr/>
      <dgm:t>
        <a:bodyPr/>
        <a:lstStyle/>
        <a:p>
          <a:endParaRPr lang="zh-TW" altLang="en-US"/>
        </a:p>
      </dgm:t>
    </dgm:pt>
    <dgm:pt modelId="{93C4F6CA-57BD-4460-B4EE-1254487FA47B}">
      <dgm:prSet/>
      <dgm:spPr/>
      <dgm:t>
        <a:bodyPr/>
        <a:lstStyle/>
        <a:p>
          <a:pPr rtl="0"/>
          <a:r>
            <a:rPr lang="zh-TW" smtClean="0"/>
            <a:t>口罩要遮住口鼻、蓋住下巴  </a:t>
          </a:r>
          <a:endParaRPr lang="zh-TW"/>
        </a:p>
      </dgm:t>
    </dgm:pt>
    <dgm:pt modelId="{564C490B-B708-4AD0-8987-EC22E4F90407}" type="parTrans" cxnId="{F8875CE2-91CD-4F76-9B33-DC47A0AC91AE}">
      <dgm:prSet/>
      <dgm:spPr/>
      <dgm:t>
        <a:bodyPr/>
        <a:lstStyle/>
        <a:p>
          <a:endParaRPr lang="zh-TW" altLang="en-US"/>
        </a:p>
      </dgm:t>
    </dgm:pt>
    <dgm:pt modelId="{F434B724-A867-41F8-95B1-54F0D2E341A0}" type="sibTrans" cxnId="{F8875CE2-91CD-4F76-9B33-DC47A0AC91AE}">
      <dgm:prSet/>
      <dgm:spPr/>
      <dgm:t>
        <a:bodyPr/>
        <a:lstStyle/>
        <a:p>
          <a:endParaRPr lang="zh-TW" altLang="en-US"/>
        </a:p>
      </dgm:t>
    </dgm:pt>
    <dgm:pt modelId="{E3B7AED4-8297-488B-BCFD-05749B4C651F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BEED7162-76C8-47EA-899F-62C68E22932C}" type="parTrans" cxnId="{0F6158B3-BFC3-4439-88F0-0A112FE6CED8}">
      <dgm:prSet/>
      <dgm:spPr/>
      <dgm:t>
        <a:bodyPr/>
        <a:lstStyle/>
        <a:p>
          <a:endParaRPr lang="zh-TW" altLang="en-US"/>
        </a:p>
      </dgm:t>
    </dgm:pt>
    <dgm:pt modelId="{CD1E409F-03AF-447F-859C-FDA59B0ADC95}" type="sibTrans" cxnId="{0F6158B3-BFC3-4439-88F0-0A112FE6CED8}">
      <dgm:prSet/>
      <dgm:spPr/>
      <dgm:t>
        <a:bodyPr/>
        <a:lstStyle/>
        <a:p>
          <a:endParaRPr lang="zh-TW" altLang="en-US"/>
        </a:p>
      </dgm:t>
    </dgm:pt>
    <dgm:pt modelId="{1B3EB63F-79C4-4D78-ABBE-5AF4B2517CB9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8C8BD63C-5CDD-4BB8-984D-7FC864AB04E4}" type="parTrans" cxnId="{D16E07BF-FCD6-4354-BE61-90BC98E33BC4}">
      <dgm:prSet/>
      <dgm:spPr/>
      <dgm:t>
        <a:bodyPr/>
        <a:lstStyle/>
        <a:p>
          <a:endParaRPr lang="zh-TW" altLang="en-US"/>
        </a:p>
      </dgm:t>
    </dgm:pt>
    <dgm:pt modelId="{9D2CA2E1-606F-4A2F-89F3-64EC4E0B0DF8}" type="sibTrans" cxnId="{D16E07BF-FCD6-4354-BE61-90BC98E33BC4}">
      <dgm:prSet/>
      <dgm:spPr/>
      <dgm:t>
        <a:bodyPr/>
        <a:lstStyle/>
        <a:p>
          <a:endParaRPr lang="zh-TW" altLang="en-US"/>
        </a:p>
      </dgm:t>
    </dgm:pt>
    <dgm:pt modelId="{B61C92DA-5C0D-446E-928E-5647317AD17D}" type="pres">
      <dgm:prSet presAssocID="{7DBA026E-671A-49DC-BE32-F1CB236E99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938CB4-23A7-4361-9F7B-03A9CAACA7EA}" type="pres">
      <dgm:prSet presAssocID="{7DBA026E-671A-49DC-BE32-F1CB236E9944}" presName="fgShape" presStyleLbl="fgShp" presStyleIdx="0" presStyleCnt="1"/>
      <dgm:spPr/>
    </dgm:pt>
    <dgm:pt modelId="{92994373-A0CB-4645-89FD-B31AD7B11F63}" type="pres">
      <dgm:prSet presAssocID="{7DBA026E-671A-49DC-BE32-F1CB236E9944}" presName="linComp" presStyleCnt="0"/>
      <dgm:spPr/>
    </dgm:pt>
    <dgm:pt modelId="{5DC7BC65-EC1C-432E-AA12-BB1498D4005C}" type="pres">
      <dgm:prSet presAssocID="{FA282FD6-9AFF-4D57-AF3E-0DFFE1E74131}" presName="compNode" presStyleCnt="0"/>
      <dgm:spPr/>
    </dgm:pt>
    <dgm:pt modelId="{B8DDBA85-AB6E-4332-AB13-17B3D2A73817}" type="pres">
      <dgm:prSet presAssocID="{FA282FD6-9AFF-4D57-AF3E-0DFFE1E74131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B7E5D717-BE73-4FAA-B8BD-A8AE1FB39A37}" type="pres">
      <dgm:prSet presAssocID="{FA282FD6-9AFF-4D57-AF3E-0DFFE1E74131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6C3D26-B9F1-47F9-BC37-75C91706CB42}" type="pres">
      <dgm:prSet presAssocID="{FA282FD6-9AFF-4D57-AF3E-0DFFE1E74131}" presName="invisiNode" presStyleLbl="node1" presStyleIdx="0" presStyleCnt="4"/>
      <dgm:spPr/>
    </dgm:pt>
    <dgm:pt modelId="{44D40A71-3DF3-46BF-AB0D-CA29A218EB5A}" type="pres">
      <dgm:prSet presAssocID="{FA282FD6-9AFF-4D57-AF3E-0DFFE1E74131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A8D09D00-985A-46F0-810C-AD287F213207}" type="pres">
      <dgm:prSet presAssocID="{6E1DED3B-ABF4-488B-B0AA-DE850112EFD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08C45AB-BDF7-42A4-9FF6-5904CE9CD3DC}" type="pres">
      <dgm:prSet presAssocID="{93C4F6CA-57BD-4460-B4EE-1254487FA47B}" presName="compNode" presStyleCnt="0"/>
      <dgm:spPr/>
    </dgm:pt>
    <dgm:pt modelId="{1E5BE9F2-65F7-4E16-B563-87483A86C608}" type="pres">
      <dgm:prSet presAssocID="{93C4F6CA-57BD-4460-B4EE-1254487FA47B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7370E947-8FA1-4E3F-BD0F-FF0428451851}" type="pres">
      <dgm:prSet presAssocID="{93C4F6CA-57BD-4460-B4EE-1254487FA47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355E7C-9009-443E-9B41-B97735E27025}" type="pres">
      <dgm:prSet presAssocID="{93C4F6CA-57BD-4460-B4EE-1254487FA47B}" presName="invisiNode" presStyleLbl="node1" presStyleIdx="1" presStyleCnt="4"/>
      <dgm:spPr/>
    </dgm:pt>
    <dgm:pt modelId="{EB3CCD89-480E-40E2-8091-B9172CD9834E}" type="pres">
      <dgm:prSet presAssocID="{93C4F6CA-57BD-4460-B4EE-1254487FA47B}" presName="imagNode" presStyleLbl="fgImgPlace1" presStyleIdx="1" presStyleCnt="4" custLinFactNeighborX="-721" custLinFactNeighborY="299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8A44690A-507A-4EF9-BFCC-2FEE77F286DD}" type="pres">
      <dgm:prSet presAssocID="{F434B724-A867-41F8-95B1-54F0D2E341A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536A803D-EF44-47E4-B203-DD744AE7A38B}" type="pres">
      <dgm:prSet presAssocID="{E3B7AED4-8297-488B-BCFD-05749B4C651F}" presName="compNode" presStyleCnt="0"/>
      <dgm:spPr/>
    </dgm:pt>
    <dgm:pt modelId="{CD96C470-EB7A-416D-92F9-2EA495414DD1}" type="pres">
      <dgm:prSet presAssocID="{E3B7AED4-8297-488B-BCFD-05749B4C651F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5D671345-6E57-4739-AD19-C5C77C8975C2}" type="pres">
      <dgm:prSet presAssocID="{E3B7AED4-8297-488B-BCFD-05749B4C651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E8C79E-4448-4088-9CA0-45F3E8FAC1B6}" type="pres">
      <dgm:prSet presAssocID="{E3B7AED4-8297-488B-BCFD-05749B4C651F}" presName="invisiNode" presStyleLbl="node1" presStyleIdx="2" presStyleCnt="4"/>
      <dgm:spPr/>
    </dgm:pt>
    <dgm:pt modelId="{5F15D4F4-A35F-4E9E-A5FF-100360E8FC34}" type="pres">
      <dgm:prSet presAssocID="{E3B7AED4-8297-488B-BCFD-05749B4C651F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69C4F5F-C693-4A6A-A177-30136E4BD6DD}" type="pres">
      <dgm:prSet presAssocID="{CD1E409F-03AF-447F-859C-FDA59B0ADC9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22C3337-E9FA-447C-B667-386A76126107}" type="pres">
      <dgm:prSet presAssocID="{1B3EB63F-79C4-4D78-ABBE-5AF4B2517CB9}" presName="compNode" presStyleCnt="0"/>
      <dgm:spPr/>
    </dgm:pt>
    <dgm:pt modelId="{990BF7C7-57D0-4295-90C0-18D95A1B0983}" type="pres">
      <dgm:prSet presAssocID="{1B3EB63F-79C4-4D78-ABBE-5AF4B2517CB9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CB97DFAF-92F6-4C61-AC6B-101451135135}" type="pres">
      <dgm:prSet presAssocID="{1B3EB63F-79C4-4D78-ABBE-5AF4B2517CB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DEAA38-4A45-4AA1-AB19-B5877AB231CD}" type="pres">
      <dgm:prSet presAssocID="{1B3EB63F-79C4-4D78-ABBE-5AF4B2517CB9}" presName="invisiNode" presStyleLbl="node1" presStyleIdx="3" presStyleCnt="4"/>
      <dgm:spPr/>
    </dgm:pt>
    <dgm:pt modelId="{2526E5EE-1C14-4601-AA76-2876BE97F269}" type="pres">
      <dgm:prSet presAssocID="{1B3EB63F-79C4-4D78-ABBE-5AF4B2517CB9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159DE885-BC1A-41AE-9971-81E72A723197}" type="presOf" srcId="{E3B7AED4-8297-488B-BCFD-05749B4C651F}" destId="{CD96C470-EB7A-416D-92F9-2EA495414DD1}" srcOrd="0" destOrd="0" presId="urn:microsoft.com/office/officeart/2005/8/layout/hList7"/>
    <dgm:cxn modelId="{6B837203-73B0-4112-894B-FB20A0FFFBDC}" type="presOf" srcId="{7DBA026E-671A-49DC-BE32-F1CB236E9944}" destId="{B61C92DA-5C0D-446E-928E-5647317AD17D}" srcOrd="0" destOrd="0" presId="urn:microsoft.com/office/officeart/2005/8/layout/hList7"/>
    <dgm:cxn modelId="{157CDD77-E926-45D4-A6EF-C3B392619C34}" type="presOf" srcId="{CD1E409F-03AF-447F-859C-FDA59B0ADC95}" destId="{469C4F5F-C693-4A6A-A177-30136E4BD6DD}" srcOrd="0" destOrd="0" presId="urn:microsoft.com/office/officeart/2005/8/layout/hList7"/>
    <dgm:cxn modelId="{BF2CCB82-0387-46C7-8096-24F54B3190B9}" type="presOf" srcId="{1B3EB63F-79C4-4D78-ABBE-5AF4B2517CB9}" destId="{990BF7C7-57D0-4295-90C0-18D95A1B0983}" srcOrd="0" destOrd="0" presId="urn:microsoft.com/office/officeart/2005/8/layout/hList7"/>
    <dgm:cxn modelId="{D183C2D1-789F-4C77-A710-BCE097A655B5}" type="presOf" srcId="{93C4F6CA-57BD-4460-B4EE-1254487FA47B}" destId="{7370E947-8FA1-4E3F-BD0F-FF0428451851}" srcOrd="1" destOrd="0" presId="urn:microsoft.com/office/officeart/2005/8/layout/hList7"/>
    <dgm:cxn modelId="{86DBE9EF-63DA-4551-8285-620F53A1F53C}" type="presOf" srcId="{F434B724-A867-41F8-95B1-54F0D2E341A0}" destId="{8A44690A-507A-4EF9-BFCC-2FEE77F286DD}" srcOrd="0" destOrd="0" presId="urn:microsoft.com/office/officeart/2005/8/layout/hList7"/>
    <dgm:cxn modelId="{91A7A38E-02D6-40B9-9424-A727A7C56C61}" type="presOf" srcId="{E3B7AED4-8297-488B-BCFD-05749B4C651F}" destId="{5D671345-6E57-4739-AD19-C5C77C8975C2}" srcOrd="1" destOrd="0" presId="urn:microsoft.com/office/officeart/2005/8/layout/hList7"/>
    <dgm:cxn modelId="{3C4CC61A-004B-44FA-96E1-1D66114D6494}" type="presOf" srcId="{FA282FD6-9AFF-4D57-AF3E-0DFFE1E74131}" destId="{B8DDBA85-AB6E-4332-AB13-17B3D2A73817}" srcOrd="0" destOrd="0" presId="urn:microsoft.com/office/officeart/2005/8/layout/hList7"/>
    <dgm:cxn modelId="{0F6158B3-BFC3-4439-88F0-0A112FE6CED8}" srcId="{7DBA026E-671A-49DC-BE32-F1CB236E9944}" destId="{E3B7AED4-8297-488B-BCFD-05749B4C651F}" srcOrd="2" destOrd="0" parTransId="{BEED7162-76C8-47EA-899F-62C68E22932C}" sibTransId="{CD1E409F-03AF-447F-859C-FDA59B0ADC95}"/>
    <dgm:cxn modelId="{8AC009C7-52DD-451D-A98F-021723CFDBE9}" type="presOf" srcId="{1B3EB63F-79C4-4D78-ABBE-5AF4B2517CB9}" destId="{CB97DFAF-92F6-4C61-AC6B-101451135135}" srcOrd="1" destOrd="0" presId="urn:microsoft.com/office/officeart/2005/8/layout/hList7"/>
    <dgm:cxn modelId="{F8875CE2-91CD-4F76-9B33-DC47A0AC91AE}" srcId="{7DBA026E-671A-49DC-BE32-F1CB236E9944}" destId="{93C4F6CA-57BD-4460-B4EE-1254487FA47B}" srcOrd="1" destOrd="0" parTransId="{564C490B-B708-4AD0-8987-EC22E4F90407}" sibTransId="{F434B724-A867-41F8-95B1-54F0D2E341A0}"/>
    <dgm:cxn modelId="{D16E07BF-FCD6-4354-BE61-90BC98E33BC4}" srcId="{7DBA026E-671A-49DC-BE32-F1CB236E9944}" destId="{1B3EB63F-79C4-4D78-ABBE-5AF4B2517CB9}" srcOrd="3" destOrd="0" parTransId="{8C8BD63C-5CDD-4BB8-984D-7FC864AB04E4}" sibTransId="{9D2CA2E1-606F-4A2F-89F3-64EC4E0B0DF8}"/>
    <dgm:cxn modelId="{F7041634-47DD-428A-984B-62D6421CC827}" type="presOf" srcId="{93C4F6CA-57BD-4460-B4EE-1254487FA47B}" destId="{1E5BE9F2-65F7-4E16-B563-87483A86C608}" srcOrd="0" destOrd="0" presId="urn:microsoft.com/office/officeart/2005/8/layout/hList7"/>
    <dgm:cxn modelId="{6F735A25-62C8-404A-AE7F-6C17B7FC0519}" srcId="{7DBA026E-671A-49DC-BE32-F1CB236E9944}" destId="{FA282FD6-9AFF-4D57-AF3E-0DFFE1E74131}" srcOrd="0" destOrd="0" parTransId="{8C30A22A-2142-4609-823C-A6B97D7490D8}" sibTransId="{6E1DED3B-ABF4-488B-B0AA-DE850112EFDF}"/>
    <dgm:cxn modelId="{8859FB12-6E99-4652-BFE5-0005CC444614}" type="presOf" srcId="{6E1DED3B-ABF4-488B-B0AA-DE850112EFDF}" destId="{A8D09D00-985A-46F0-810C-AD287F213207}" srcOrd="0" destOrd="0" presId="urn:microsoft.com/office/officeart/2005/8/layout/hList7"/>
    <dgm:cxn modelId="{1C731740-68A1-43BD-821F-C3B38DB0AB6A}" type="presOf" srcId="{FA282FD6-9AFF-4D57-AF3E-0DFFE1E74131}" destId="{B7E5D717-BE73-4FAA-B8BD-A8AE1FB39A37}" srcOrd="1" destOrd="0" presId="urn:microsoft.com/office/officeart/2005/8/layout/hList7"/>
    <dgm:cxn modelId="{4D8D4BC7-C438-49BD-828F-708080F4F3B7}" type="presParOf" srcId="{B61C92DA-5C0D-446E-928E-5647317AD17D}" destId="{E6938CB4-23A7-4361-9F7B-03A9CAACA7EA}" srcOrd="0" destOrd="0" presId="urn:microsoft.com/office/officeart/2005/8/layout/hList7"/>
    <dgm:cxn modelId="{03D66536-20AF-4F87-8AC4-4ADC79EFB39E}" type="presParOf" srcId="{B61C92DA-5C0D-446E-928E-5647317AD17D}" destId="{92994373-A0CB-4645-89FD-B31AD7B11F63}" srcOrd="1" destOrd="0" presId="urn:microsoft.com/office/officeart/2005/8/layout/hList7"/>
    <dgm:cxn modelId="{8A4031EB-DB7D-4C01-9779-2D6CADC0539C}" type="presParOf" srcId="{92994373-A0CB-4645-89FD-B31AD7B11F63}" destId="{5DC7BC65-EC1C-432E-AA12-BB1498D4005C}" srcOrd="0" destOrd="0" presId="urn:microsoft.com/office/officeart/2005/8/layout/hList7"/>
    <dgm:cxn modelId="{75295322-69B7-4161-94CB-AD79C7B56628}" type="presParOf" srcId="{5DC7BC65-EC1C-432E-AA12-BB1498D4005C}" destId="{B8DDBA85-AB6E-4332-AB13-17B3D2A73817}" srcOrd="0" destOrd="0" presId="urn:microsoft.com/office/officeart/2005/8/layout/hList7"/>
    <dgm:cxn modelId="{1C50FFB9-7622-4F80-85F9-CA3A16D24659}" type="presParOf" srcId="{5DC7BC65-EC1C-432E-AA12-BB1498D4005C}" destId="{B7E5D717-BE73-4FAA-B8BD-A8AE1FB39A37}" srcOrd="1" destOrd="0" presId="urn:microsoft.com/office/officeart/2005/8/layout/hList7"/>
    <dgm:cxn modelId="{0E793075-5BC5-49CC-83E5-FEAB65EA17B7}" type="presParOf" srcId="{5DC7BC65-EC1C-432E-AA12-BB1498D4005C}" destId="{F56C3D26-B9F1-47F9-BC37-75C91706CB42}" srcOrd="2" destOrd="0" presId="urn:microsoft.com/office/officeart/2005/8/layout/hList7"/>
    <dgm:cxn modelId="{4DD8E0D5-98C6-4C12-8E36-B3466B555132}" type="presParOf" srcId="{5DC7BC65-EC1C-432E-AA12-BB1498D4005C}" destId="{44D40A71-3DF3-46BF-AB0D-CA29A218EB5A}" srcOrd="3" destOrd="0" presId="urn:microsoft.com/office/officeart/2005/8/layout/hList7"/>
    <dgm:cxn modelId="{AD88BDBB-329C-4C24-8D7E-75ADB4E08604}" type="presParOf" srcId="{92994373-A0CB-4645-89FD-B31AD7B11F63}" destId="{A8D09D00-985A-46F0-810C-AD287F213207}" srcOrd="1" destOrd="0" presId="urn:microsoft.com/office/officeart/2005/8/layout/hList7"/>
    <dgm:cxn modelId="{7B53CE9E-AF5E-4289-8AC6-F2B0AF89C996}" type="presParOf" srcId="{92994373-A0CB-4645-89FD-B31AD7B11F63}" destId="{808C45AB-BDF7-42A4-9FF6-5904CE9CD3DC}" srcOrd="2" destOrd="0" presId="urn:microsoft.com/office/officeart/2005/8/layout/hList7"/>
    <dgm:cxn modelId="{704D8365-5C53-4527-A7D6-E56D23FFE4D5}" type="presParOf" srcId="{808C45AB-BDF7-42A4-9FF6-5904CE9CD3DC}" destId="{1E5BE9F2-65F7-4E16-B563-87483A86C608}" srcOrd="0" destOrd="0" presId="urn:microsoft.com/office/officeart/2005/8/layout/hList7"/>
    <dgm:cxn modelId="{277ABDB8-126F-41BC-8D2E-80DFF2160056}" type="presParOf" srcId="{808C45AB-BDF7-42A4-9FF6-5904CE9CD3DC}" destId="{7370E947-8FA1-4E3F-BD0F-FF0428451851}" srcOrd="1" destOrd="0" presId="urn:microsoft.com/office/officeart/2005/8/layout/hList7"/>
    <dgm:cxn modelId="{A1441EAE-82FA-434A-B622-F855CDA9EB63}" type="presParOf" srcId="{808C45AB-BDF7-42A4-9FF6-5904CE9CD3DC}" destId="{69355E7C-9009-443E-9B41-B97735E27025}" srcOrd="2" destOrd="0" presId="urn:microsoft.com/office/officeart/2005/8/layout/hList7"/>
    <dgm:cxn modelId="{9513543C-2B62-4144-8D55-A21F4A1ECFCA}" type="presParOf" srcId="{808C45AB-BDF7-42A4-9FF6-5904CE9CD3DC}" destId="{EB3CCD89-480E-40E2-8091-B9172CD9834E}" srcOrd="3" destOrd="0" presId="urn:microsoft.com/office/officeart/2005/8/layout/hList7"/>
    <dgm:cxn modelId="{572AAF59-6DEC-42FF-BD9A-C9D0A552C0A6}" type="presParOf" srcId="{92994373-A0CB-4645-89FD-B31AD7B11F63}" destId="{8A44690A-507A-4EF9-BFCC-2FEE77F286DD}" srcOrd="3" destOrd="0" presId="urn:microsoft.com/office/officeart/2005/8/layout/hList7"/>
    <dgm:cxn modelId="{588B2627-8C39-4C16-8994-C5BF6D59AE70}" type="presParOf" srcId="{92994373-A0CB-4645-89FD-B31AD7B11F63}" destId="{536A803D-EF44-47E4-B203-DD744AE7A38B}" srcOrd="4" destOrd="0" presId="urn:microsoft.com/office/officeart/2005/8/layout/hList7"/>
    <dgm:cxn modelId="{22D68845-33A6-4C53-BA6B-7994D3A79361}" type="presParOf" srcId="{536A803D-EF44-47E4-B203-DD744AE7A38B}" destId="{CD96C470-EB7A-416D-92F9-2EA495414DD1}" srcOrd="0" destOrd="0" presId="urn:microsoft.com/office/officeart/2005/8/layout/hList7"/>
    <dgm:cxn modelId="{98B161F8-BD18-4B0E-AD7F-4FA6B044118B}" type="presParOf" srcId="{536A803D-EF44-47E4-B203-DD744AE7A38B}" destId="{5D671345-6E57-4739-AD19-C5C77C8975C2}" srcOrd="1" destOrd="0" presId="urn:microsoft.com/office/officeart/2005/8/layout/hList7"/>
    <dgm:cxn modelId="{9AC19A34-C6E4-4975-9754-719827CA9E31}" type="presParOf" srcId="{536A803D-EF44-47E4-B203-DD744AE7A38B}" destId="{46E8C79E-4448-4088-9CA0-45F3E8FAC1B6}" srcOrd="2" destOrd="0" presId="urn:microsoft.com/office/officeart/2005/8/layout/hList7"/>
    <dgm:cxn modelId="{F0E2D2E3-5078-4A05-867C-8761BD9CAA57}" type="presParOf" srcId="{536A803D-EF44-47E4-B203-DD744AE7A38B}" destId="{5F15D4F4-A35F-4E9E-A5FF-100360E8FC34}" srcOrd="3" destOrd="0" presId="urn:microsoft.com/office/officeart/2005/8/layout/hList7"/>
    <dgm:cxn modelId="{8978B5FD-F25B-4DBD-857A-C941F644D090}" type="presParOf" srcId="{92994373-A0CB-4645-89FD-B31AD7B11F63}" destId="{469C4F5F-C693-4A6A-A177-30136E4BD6DD}" srcOrd="5" destOrd="0" presId="urn:microsoft.com/office/officeart/2005/8/layout/hList7"/>
    <dgm:cxn modelId="{B0FA34E9-1C08-4AEC-9415-788454BAB467}" type="presParOf" srcId="{92994373-A0CB-4645-89FD-B31AD7B11F63}" destId="{222C3337-E9FA-447C-B667-386A76126107}" srcOrd="6" destOrd="0" presId="urn:microsoft.com/office/officeart/2005/8/layout/hList7"/>
    <dgm:cxn modelId="{B1965AEC-DFDA-415E-8968-9CCE134F81BC}" type="presParOf" srcId="{222C3337-E9FA-447C-B667-386A76126107}" destId="{990BF7C7-57D0-4295-90C0-18D95A1B0983}" srcOrd="0" destOrd="0" presId="urn:microsoft.com/office/officeart/2005/8/layout/hList7"/>
    <dgm:cxn modelId="{93EA48D8-9A73-4D4E-941D-AC634075AD56}" type="presParOf" srcId="{222C3337-E9FA-447C-B667-386A76126107}" destId="{CB97DFAF-92F6-4C61-AC6B-101451135135}" srcOrd="1" destOrd="0" presId="urn:microsoft.com/office/officeart/2005/8/layout/hList7"/>
    <dgm:cxn modelId="{5263C453-84E1-4F42-95EF-172DCE8CC360}" type="presParOf" srcId="{222C3337-E9FA-447C-B667-386A76126107}" destId="{90DEAA38-4A45-4AA1-AB19-B5877AB231CD}" srcOrd="2" destOrd="0" presId="urn:microsoft.com/office/officeart/2005/8/layout/hList7"/>
    <dgm:cxn modelId="{50F2A37D-C9F5-4E21-99D7-4BB00C76D7E6}" type="presParOf" srcId="{222C3337-E9FA-447C-B667-386A76126107}" destId="{2526E5EE-1C14-4601-AA76-2876BE97F26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8EA6C-237A-4627-AC90-1E916AC366E3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78A6132-D1E8-447F-9E96-3BC868087233}">
      <dgm:prSet/>
      <dgm:spPr/>
      <dgm:t>
        <a:bodyPr/>
        <a:lstStyle/>
        <a:p>
          <a:pPr rtl="0"/>
          <a:r>
            <a:rPr lang="zh-TW" smtClean="0"/>
            <a:t>室外至少</a:t>
          </a:r>
          <a:r>
            <a:rPr lang="en-US" smtClean="0"/>
            <a:t>1</a:t>
          </a:r>
          <a:r>
            <a:rPr lang="zh-TW" smtClean="0"/>
            <a:t>公尺</a:t>
          </a:r>
          <a:endParaRPr lang="zh-TW"/>
        </a:p>
      </dgm:t>
    </dgm:pt>
    <dgm:pt modelId="{4F5C9F34-06CB-48C5-A8B0-DAFCFEDD8804}" type="parTrans" cxnId="{D87FACE5-46DB-48D8-A91E-1141C673CFAD}">
      <dgm:prSet/>
      <dgm:spPr/>
      <dgm:t>
        <a:bodyPr/>
        <a:lstStyle/>
        <a:p>
          <a:endParaRPr lang="zh-TW" altLang="en-US"/>
        </a:p>
      </dgm:t>
    </dgm:pt>
    <dgm:pt modelId="{4324EB7A-30A2-4641-9F3F-F3E9E06E0FF0}" type="sibTrans" cxnId="{D87FACE5-46DB-48D8-A91E-1141C673CFAD}">
      <dgm:prSet/>
      <dgm:spPr/>
      <dgm:t>
        <a:bodyPr/>
        <a:lstStyle/>
        <a:p>
          <a:endParaRPr lang="zh-TW" altLang="en-US"/>
        </a:p>
      </dgm:t>
    </dgm:pt>
    <dgm:pt modelId="{9C7FE68D-9039-469D-9DAF-72AD0C321D1E}">
      <dgm:prSet/>
      <dgm:spPr/>
      <dgm:t>
        <a:bodyPr/>
        <a:lstStyle/>
        <a:p>
          <a:pPr rtl="0"/>
          <a:r>
            <a:rPr lang="zh-TW" smtClean="0"/>
            <a:t>大約</a:t>
          </a:r>
          <a:r>
            <a:rPr lang="en-US" smtClean="0"/>
            <a:t>3</a:t>
          </a:r>
          <a:r>
            <a:rPr lang="zh-TW" smtClean="0"/>
            <a:t>個步伐</a:t>
          </a:r>
          <a:endParaRPr lang="zh-TW"/>
        </a:p>
      </dgm:t>
    </dgm:pt>
    <dgm:pt modelId="{EDA8776B-EDEB-4356-9FE1-ED27E82848D5}" type="parTrans" cxnId="{8A120116-0B91-4D3F-B4F0-5B9F50C44F54}">
      <dgm:prSet/>
      <dgm:spPr/>
      <dgm:t>
        <a:bodyPr/>
        <a:lstStyle/>
        <a:p>
          <a:endParaRPr lang="zh-TW" altLang="en-US"/>
        </a:p>
      </dgm:t>
    </dgm:pt>
    <dgm:pt modelId="{61E123A3-799D-49AE-9E8E-E439E36CC30F}" type="sibTrans" cxnId="{8A120116-0B91-4D3F-B4F0-5B9F50C44F54}">
      <dgm:prSet/>
      <dgm:spPr/>
      <dgm:t>
        <a:bodyPr/>
        <a:lstStyle/>
        <a:p>
          <a:endParaRPr lang="zh-TW" altLang="en-US"/>
        </a:p>
      </dgm:t>
    </dgm:pt>
    <dgm:pt modelId="{2C042169-BFA6-4DC5-9D8F-E8F4085014B2}">
      <dgm:prSet/>
      <dgm:spPr/>
      <dgm:t>
        <a:bodyPr/>
        <a:lstStyle/>
        <a:p>
          <a:pPr rtl="0"/>
          <a:r>
            <a:rPr lang="zh-TW" smtClean="0"/>
            <a:t>室內至少</a:t>
          </a:r>
          <a:r>
            <a:rPr lang="en-US" smtClean="0"/>
            <a:t>1.5</a:t>
          </a:r>
          <a:r>
            <a:rPr lang="zh-TW" smtClean="0"/>
            <a:t>公尺</a:t>
          </a:r>
          <a:endParaRPr lang="zh-TW"/>
        </a:p>
      </dgm:t>
    </dgm:pt>
    <dgm:pt modelId="{18674BD5-4025-4A10-88CE-556835F3DAF8}" type="parTrans" cxnId="{D95CDE2D-43CC-4110-8C13-06CF14AE7572}">
      <dgm:prSet/>
      <dgm:spPr/>
      <dgm:t>
        <a:bodyPr/>
        <a:lstStyle/>
        <a:p>
          <a:endParaRPr lang="zh-TW" altLang="en-US"/>
        </a:p>
      </dgm:t>
    </dgm:pt>
    <dgm:pt modelId="{49ADA854-3091-4416-8A50-4009A27A03BB}" type="sibTrans" cxnId="{D95CDE2D-43CC-4110-8C13-06CF14AE7572}">
      <dgm:prSet/>
      <dgm:spPr/>
      <dgm:t>
        <a:bodyPr/>
        <a:lstStyle/>
        <a:p>
          <a:endParaRPr lang="zh-TW" altLang="en-US"/>
        </a:p>
      </dgm:t>
    </dgm:pt>
    <dgm:pt modelId="{3A1769CD-97D8-4092-A606-1FFB2E7794E2}">
      <dgm:prSet/>
      <dgm:spPr/>
      <dgm:t>
        <a:bodyPr/>
        <a:lstStyle/>
        <a:p>
          <a:pPr rtl="0"/>
          <a:r>
            <a:rPr lang="zh-TW" smtClean="0"/>
            <a:t>大約手臂的兩倍長</a:t>
          </a:r>
          <a:endParaRPr lang="zh-TW"/>
        </a:p>
      </dgm:t>
    </dgm:pt>
    <dgm:pt modelId="{451FFCD0-7647-482B-810E-10BC7B32BB13}" type="parTrans" cxnId="{2971E212-F7A8-41AA-B6B9-3649B624438F}">
      <dgm:prSet/>
      <dgm:spPr/>
      <dgm:t>
        <a:bodyPr/>
        <a:lstStyle/>
        <a:p>
          <a:endParaRPr lang="zh-TW" altLang="en-US"/>
        </a:p>
      </dgm:t>
    </dgm:pt>
    <dgm:pt modelId="{1F2B9FCC-6849-41D1-B86A-0A4B7087DC96}" type="sibTrans" cxnId="{2971E212-F7A8-41AA-B6B9-3649B624438F}">
      <dgm:prSet/>
      <dgm:spPr/>
      <dgm:t>
        <a:bodyPr/>
        <a:lstStyle/>
        <a:p>
          <a:endParaRPr lang="zh-TW" altLang="en-US"/>
        </a:p>
      </dgm:t>
    </dgm:pt>
    <dgm:pt modelId="{A11C6E36-0005-4122-9C9D-8D31143C069A}" type="pres">
      <dgm:prSet presAssocID="{3488EA6C-237A-4627-AC90-1E916AC366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A2EF15E-ED5B-4249-9B55-DF88C9D4705C}" type="pres">
      <dgm:prSet presAssocID="{778A6132-D1E8-447F-9E96-3BC868087233}" presName="compNode" presStyleCnt="0"/>
      <dgm:spPr/>
    </dgm:pt>
    <dgm:pt modelId="{8F343824-1578-4828-A374-0E5E525FE566}" type="pres">
      <dgm:prSet presAssocID="{778A6132-D1E8-447F-9E96-3BC868087233}" presName="pict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B98049C9-02DE-4700-9229-6A319DEAD591}" type="pres">
      <dgm:prSet presAssocID="{778A6132-D1E8-447F-9E96-3BC868087233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F2A139-8CBB-4D19-A3C5-61A7C8DDE7F9}" type="pres">
      <dgm:prSet presAssocID="{4324EB7A-30A2-4641-9F3F-F3E9E06E0FF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C368FAA-050B-4159-ACDE-A0BF63D33CE6}" type="pres">
      <dgm:prSet presAssocID="{2C042169-BFA6-4DC5-9D8F-E8F4085014B2}" presName="compNode" presStyleCnt="0"/>
      <dgm:spPr/>
    </dgm:pt>
    <dgm:pt modelId="{599A44C8-E248-4178-BD65-BABC12021EC6}" type="pres">
      <dgm:prSet presAssocID="{2C042169-BFA6-4DC5-9D8F-E8F4085014B2}" presName="pictRect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42DAD55D-AFD5-42E9-8250-B3FCD4C3AC15}" type="pres">
      <dgm:prSet presAssocID="{2C042169-BFA6-4DC5-9D8F-E8F4085014B2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E3FA9C7-119A-48FC-9A45-EA1FAB2B21BB}" type="presOf" srcId="{3A1769CD-97D8-4092-A606-1FFB2E7794E2}" destId="{42DAD55D-AFD5-42E9-8250-B3FCD4C3AC15}" srcOrd="0" destOrd="1" presId="urn:microsoft.com/office/officeart/2005/8/layout/pList1"/>
    <dgm:cxn modelId="{F8A47410-6815-4931-A33E-D9407D8136D5}" type="presOf" srcId="{4324EB7A-30A2-4641-9F3F-F3E9E06E0FF0}" destId="{C2F2A139-8CBB-4D19-A3C5-61A7C8DDE7F9}" srcOrd="0" destOrd="0" presId="urn:microsoft.com/office/officeart/2005/8/layout/pList1"/>
    <dgm:cxn modelId="{86C1922F-D26F-4DCC-89F4-C9674739F164}" type="presOf" srcId="{9C7FE68D-9039-469D-9DAF-72AD0C321D1E}" destId="{B98049C9-02DE-4700-9229-6A319DEAD591}" srcOrd="0" destOrd="1" presId="urn:microsoft.com/office/officeart/2005/8/layout/pList1"/>
    <dgm:cxn modelId="{48C5EDC2-C4E5-45F0-B536-A66C8783E474}" type="presOf" srcId="{2C042169-BFA6-4DC5-9D8F-E8F4085014B2}" destId="{42DAD55D-AFD5-42E9-8250-B3FCD4C3AC15}" srcOrd="0" destOrd="0" presId="urn:microsoft.com/office/officeart/2005/8/layout/pList1"/>
    <dgm:cxn modelId="{8A120116-0B91-4D3F-B4F0-5B9F50C44F54}" srcId="{778A6132-D1E8-447F-9E96-3BC868087233}" destId="{9C7FE68D-9039-469D-9DAF-72AD0C321D1E}" srcOrd="0" destOrd="0" parTransId="{EDA8776B-EDEB-4356-9FE1-ED27E82848D5}" sibTransId="{61E123A3-799D-49AE-9E8E-E439E36CC30F}"/>
    <dgm:cxn modelId="{5897C682-D614-4805-B28F-696468667DDA}" type="presOf" srcId="{3488EA6C-237A-4627-AC90-1E916AC366E3}" destId="{A11C6E36-0005-4122-9C9D-8D31143C069A}" srcOrd="0" destOrd="0" presId="urn:microsoft.com/office/officeart/2005/8/layout/pList1"/>
    <dgm:cxn modelId="{7675174B-56C3-4D42-A3D6-A46DB1BE1113}" type="presOf" srcId="{778A6132-D1E8-447F-9E96-3BC868087233}" destId="{B98049C9-02DE-4700-9229-6A319DEAD591}" srcOrd="0" destOrd="0" presId="urn:microsoft.com/office/officeart/2005/8/layout/pList1"/>
    <dgm:cxn modelId="{2971E212-F7A8-41AA-B6B9-3649B624438F}" srcId="{2C042169-BFA6-4DC5-9D8F-E8F4085014B2}" destId="{3A1769CD-97D8-4092-A606-1FFB2E7794E2}" srcOrd="0" destOrd="0" parTransId="{451FFCD0-7647-482B-810E-10BC7B32BB13}" sibTransId="{1F2B9FCC-6849-41D1-B86A-0A4B7087DC96}"/>
    <dgm:cxn modelId="{D95CDE2D-43CC-4110-8C13-06CF14AE7572}" srcId="{3488EA6C-237A-4627-AC90-1E916AC366E3}" destId="{2C042169-BFA6-4DC5-9D8F-E8F4085014B2}" srcOrd="1" destOrd="0" parTransId="{18674BD5-4025-4A10-88CE-556835F3DAF8}" sibTransId="{49ADA854-3091-4416-8A50-4009A27A03BB}"/>
    <dgm:cxn modelId="{D87FACE5-46DB-48D8-A91E-1141C673CFAD}" srcId="{3488EA6C-237A-4627-AC90-1E916AC366E3}" destId="{778A6132-D1E8-447F-9E96-3BC868087233}" srcOrd="0" destOrd="0" parTransId="{4F5C9F34-06CB-48C5-A8B0-DAFCFEDD8804}" sibTransId="{4324EB7A-30A2-4641-9F3F-F3E9E06E0FF0}"/>
    <dgm:cxn modelId="{B0E7D054-C9F8-4BD2-837C-4F373EED721C}" type="presParOf" srcId="{A11C6E36-0005-4122-9C9D-8D31143C069A}" destId="{3A2EF15E-ED5B-4249-9B55-DF88C9D4705C}" srcOrd="0" destOrd="0" presId="urn:microsoft.com/office/officeart/2005/8/layout/pList1"/>
    <dgm:cxn modelId="{F0314BE5-54F7-4D7F-BCEB-C50F62A0E53F}" type="presParOf" srcId="{3A2EF15E-ED5B-4249-9B55-DF88C9D4705C}" destId="{8F343824-1578-4828-A374-0E5E525FE566}" srcOrd="0" destOrd="0" presId="urn:microsoft.com/office/officeart/2005/8/layout/pList1"/>
    <dgm:cxn modelId="{B3E8F53A-1179-41D0-A3C5-5DA697241987}" type="presParOf" srcId="{3A2EF15E-ED5B-4249-9B55-DF88C9D4705C}" destId="{B98049C9-02DE-4700-9229-6A319DEAD591}" srcOrd="1" destOrd="0" presId="urn:microsoft.com/office/officeart/2005/8/layout/pList1"/>
    <dgm:cxn modelId="{3C4F2558-5EE3-402E-A510-CED161B6CB12}" type="presParOf" srcId="{A11C6E36-0005-4122-9C9D-8D31143C069A}" destId="{C2F2A139-8CBB-4D19-A3C5-61A7C8DDE7F9}" srcOrd="1" destOrd="0" presId="urn:microsoft.com/office/officeart/2005/8/layout/pList1"/>
    <dgm:cxn modelId="{81EDEA06-2E73-486E-8F39-0FECE433EF1B}" type="presParOf" srcId="{A11C6E36-0005-4122-9C9D-8D31143C069A}" destId="{3C368FAA-050B-4159-ACDE-A0BF63D33CE6}" srcOrd="2" destOrd="0" presId="urn:microsoft.com/office/officeart/2005/8/layout/pList1"/>
    <dgm:cxn modelId="{20AD9298-3DD7-492B-9CE5-FD74442D105F}" type="presParOf" srcId="{3C368FAA-050B-4159-ACDE-A0BF63D33CE6}" destId="{599A44C8-E248-4178-BD65-BABC12021EC6}" srcOrd="0" destOrd="0" presId="urn:microsoft.com/office/officeart/2005/8/layout/pList1"/>
    <dgm:cxn modelId="{C9E52A05-0622-4105-9ADD-71663294CD07}" type="presParOf" srcId="{3C368FAA-050B-4159-ACDE-A0BF63D33CE6}" destId="{42DAD55D-AFD5-42E9-8250-B3FCD4C3AC1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4A0CC3-B632-4657-BFB7-42C30A40704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3E91CC6-FD0A-450D-923F-52142106C9CF}">
      <dgm:prSet/>
      <dgm:spPr/>
      <dgm:t>
        <a:bodyPr/>
        <a:lstStyle/>
        <a:p>
          <a:pPr rtl="0"/>
          <a:r>
            <a:rPr lang="zh-TW" dirty="0" smtClean="0"/>
            <a:t>衛福部疾管署</a:t>
          </a:r>
          <a:endParaRPr lang="zh-TW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18D02380-8AFB-444E-973F-B81F6F89D7A0}" type="parTrans" cxnId="{822BE637-9C8E-4E19-B106-FF9C82087EA2}">
      <dgm:prSet/>
      <dgm:spPr/>
      <dgm:t>
        <a:bodyPr/>
        <a:lstStyle/>
        <a:p>
          <a:endParaRPr lang="zh-TW" altLang="en-US"/>
        </a:p>
      </dgm:t>
    </dgm:pt>
    <dgm:pt modelId="{8D5DB63F-92A8-472D-B5B1-90801E53C987}" type="sibTrans" cxnId="{822BE637-9C8E-4E19-B106-FF9C82087EA2}">
      <dgm:prSet/>
      <dgm:spPr/>
      <dgm:t>
        <a:bodyPr/>
        <a:lstStyle/>
        <a:p>
          <a:endParaRPr lang="zh-TW" altLang="en-US"/>
        </a:p>
      </dgm:t>
    </dgm:pt>
    <dgm:pt modelId="{61C8D14E-0D78-49B5-A3BD-67CA379D9A3B}">
      <dgm:prSet/>
      <dgm:spPr/>
      <dgm:t>
        <a:bodyPr/>
        <a:lstStyle/>
        <a:p>
          <a:pPr rtl="0"/>
          <a:r>
            <a:rPr lang="zh-TW" dirty="0" smtClean="0"/>
            <a:t>掌握最新疫情</a:t>
          </a:r>
          <a:endParaRPr lang="zh-TW" dirty="0"/>
        </a:p>
      </dgm:t>
    </dgm:pt>
    <dgm:pt modelId="{BB3DA0DD-5877-4AA1-AD49-01281D7C07E6}" type="parTrans" cxnId="{70BCB8EF-9614-434D-862B-9897DDBEC5D4}">
      <dgm:prSet/>
      <dgm:spPr/>
      <dgm:t>
        <a:bodyPr/>
        <a:lstStyle/>
        <a:p>
          <a:endParaRPr lang="zh-TW" altLang="en-US"/>
        </a:p>
      </dgm:t>
    </dgm:pt>
    <dgm:pt modelId="{0ED600E1-F0B9-4725-A8AE-CBF53F2C3405}" type="sibTrans" cxnId="{70BCB8EF-9614-434D-862B-9897DDBEC5D4}">
      <dgm:prSet/>
      <dgm:spPr/>
      <dgm:t>
        <a:bodyPr/>
        <a:lstStyle/>
        <a:p>
          <a:endParaRPr lang="zh-TW" altLang="en-US"/>
        </a:p>
      </dgm:t>
    </dgm:pt>
    <dgm:pt modelId="{E76B34FA-9CB6-4D12-8479-0B29CFBEC2C3}">
      <dgm:prSet/>
      <dgm:spPr/>
      <dgm:t>
        <a:bodyPr/>
        <a:lstStyle/>
        <a:p>
          <a:pPr rtl="0"/>
          <a:r>
            <a:rPr lang="zh-TW" dirty="0" smtClean="0"/>
            <a:t>防疫小測驗</a:t>
          </a:r>
          <a:endParaRPr lang="zh-TW" dirty="0"/>
        </a:p>
      </dgm:t>
    </dgm:pt>
    <dgm:pt modelId="{955DD950-5FF8-4C77-834D-26612C29308E}" type="parTrans" cxnId="{CC72CC1B-8B68-48E8-8963-23610E0EBC5B}">
      <dgm:prSet/>
      <dgm:spPr/>
      <dgm:t>
        <a:bodyPr/>
        <a:lstStyle/>
        <a:p>
          <a:endParaRPr lang="zh-TW" altLang="en-US"/>
        </a:p>
      </dgm:t>
    </dgm:pt>
    <dgm:pt modelId="{DED8BA64-D507-4C4C-81E0-484AEB459D4D}" type="sibTrans" cxnId="{CC72CC1B-8B68-48E8-8963-23610E0EBC5B}">
      <dgm:prSet/>
      <dgm:spPr/>
      <dgm:t>
        <a:bodyPr/>
        <a:lstStyle/>
        <a:p>
          <a:endParaRPr lang="zh-TW" altLang="en-US"/>
        </a:p>
      </dgm:t>
    </dgm:pt>
    <dgm:pt modelId="{689A7260-DA0E-4690-BDD3-49C86CBC9AB4}">
      <dgm:prSet/>
      <dgm:spPr/>
      <dgm:t>
        <a:bodyPr/>
        <a:lstStyle/>
        <a:p>
          <a:pPr rtl="0"/>
          <a:r>
            <a:rPr lang="zh-TW" dirty="0" smtClean="0"/>
            <a:t>你的防疫觀念正確嗎？</a:t>
          </a:r>
          <a:endParaRPr lang="zh-TW" dirty="0"/>
        </a:p>
      </dgm:t>
    </dgm:pt>
    <dgm:pt modelId="{5A18E4A2-8A15-44FE-B532-739D1D944F31}" type="parTrans" cxnId="{03103BF2-EEAA-400D-B950-907837339D99}">
      <dgm:prSet/>
      <dgm:spPr/>
      <dgm:t>
        <a:bodyPr/>
        <a:lstStyle/>
        <a:p>
          <a:endParaRPr lang="zh-TW" altLang="en-US"/>
        </a:p>
      </dgm:t>
    </dgm:pt>
    <dgm:pt modelId="{CA9C1289-360C-497D-A008-07ADB53B994A}" type="sibTrans" cxnId="{03103BF2-EEAA-400D-B950-907837339D99}">
      <dgm:prSet/>
      <dgm:spPr/>
      <dgm:t>
        <a:bodyPr/>
        <a:lstStyle/>
        <a:p>
          <a:endParaRPr lang="zh-TW" altLang="en-US"/>
        </a:p>
      </dgm:t>
    </dgm:pt>
    <dgm:pt modelId="{832D972D-D083-463D-95BF-927C8DBDFCB1}">
      <dgm:prSet/>
      <dgm:spPr/>
      <dgm:t>
        <a:bodyPr/>
        <a:lstStyle/>
        <a:p>
          <a:pPr rtl="0"/>
          <a:r>
            <a:rPr lang="zh-TW" dirty="0" smtClean="0"/>
            <a:t>擊敗新冠病毒，健康久久！</a:t>
          </a:r>
          <a:endParaRPr lang="zh-TW" dirty="0"/>
        </a:p>
      </dgm:t>
    </dgm:pt>
    <dgm:pt modelId="{94FF8176-B826-405D-9068-8A06C309ED36}" type="parTrans" cxnId="{7012B4DD-6844-400C-957A-15C204FC368D}">
      <dgm:prSet/>
      <dgm:spPr/>
      <dgm:t>
        <a:bodyPr/>
        <a:lstStyle/>
        <a:p>
          <a:endParaRPr lang="zh-TW" altLang="en-US"/>
        </a:p>
      </dgm:t>
    </dgm:pt>
    <dgm:pt modelId="{39397DE5-3ECE-4A14-94F6-96FCAC39F8DE}" type="sibTrans" cxnId="{7012B4DD-6844-400C-957A-15C204FC368D}">
      <dgm:prSet/>
      <dgm:spPr/>
      <dgm:t>
        <a:bodyPr/>
        <a:lstStyle/>
        <a:p>
          <a:endParaRPr lang="zh-TW" altLang="en-US"/>
        </a:p>
      </dgm:t>
    </dgm:pt>
    <dgm:pt modelId="{438168FB-F745-4385-940A-0318D56C7067}">
      <dgm:prSet/>
      <dgm:spPr/>
      <dgm:t>
        <a:bodyPr/>
        <a:lstStyle/>
        <a:p>
          <a:pPr rtl="0"/>
          <a:r>
            <a:rPr lang="zh-TW" altLang="en-US" smtClean="0"/>
            <a:t>防疫影片</a:t>
          </a:r>
          <a:endParaRPr lang="zh-TW" dirty="0"/>
        </a:p>
      </dgm:t>
    </dgm:pt>
    <dgm:pt modelId="{5BC05506-F009-428B-AF67-1C84898D35E1}" type="sibTrans" cxnId="{9DAF76CE-C344-4270-A5B8-C9858F346743}">
      <dgm:prSet/>
      <dgm:spPr/>
      <dgm:t>
        <a:bodyPr/>
        <a:lstStyle/>
        <a:p>
          <a:endParaRPr lang="zh-TW" altLang="en-US"/>
        </a:p>
      </dgm:t>
    </dgm:pt>
    <dgm:pt modelId="{04AA493E-AC00-4CF0-AD3E-918D7D5B7D4D}" type="parTrans" cxnId="{9DAF76CE-C344-4270-A5B8-C9858F346743}">
      <dgm:prSet/>
      <dgm:spPr/>
      <dgm:t>
        <a:bodyPr/>
        <a:lstStyle/>
        <a:p>
          <a:endParaRPr lang="zh-TW" altLang="en-US"/>
        </a:p>
      </dgm:t>
    </dgm:pt>
    <dgm:pt modelId="{5AA87AC8-15E1-4450-AD07-0FF27617D19D}">
      <dgm:prSet/>
      <dgm:spPr/>
      <dgm:t>
        <a:bodyPr/>
        <a:lstStyle/>
        <a:p>
          <a:endParaRPr lang="zh-TW" altLang="en-US" dirty="0"/>
        </a:p>
      </dgm:t>
    </dgm:pt>
    <dgm:pt modelId="{73D59ABE-14CE-4656-A434-B9449FE1909E}" type="parTrans" cxnId="{460555DF-EF99-42DF-9DA7-15FDBA667751}">
      <dgm:prSet/>
      <dgm:spPr/>
      <dgm:t>
        <a:bodyPr/>
        <a:lstStyle/>
        <a:p>
          <a:endParaRPr lang="zh-TW" altLang="en-US"/>
        </a:p>
      </dgm:t>
    </dgm:pt>
    <dgm:pt modelId="{D366DF02-B5AA-49A2-B868-A16CBB80CE67}" type="sibTrans" cxnId="{460555DF-EF99-42DF-9DA7-15FDBA667751}">
      <dgm:prSet/>
      <dgm:spPr/>
      <dgm:t>
        <a:bodyPr/>
        <a:lstStyle/>
        <a:p>
          <a:endParaRPr lang="zh-TW" altLang="en-US"/>
        </a:p>
      </dgm:t>
    </dgm:pt>
    <dgm:pt modelId="{4F38C1F4-D00E-4079-A350-A2B6D56EBC7C}">
      <dgm:prSet/>
      <dgm:spPr/>
      <dgm:t>
        <a:bodyPr/>
        <a:lstStyle/>
        <a:p>
          <a:r>
            <a:rPr lang="zh-TW" altLang="en-US" smtClean="0"/>
            <a:t>觀賞防疫影片</a:t>
          </a:r>
          <a:endParaRPr lang="zh-TW" altLang="en-US"/>
        </a:p>
      </dgm:t>
    </dgm:pt>
    <dgm:pt modelId="{6C072E02-9B8D-41AA-BA2C-2A47C3F95E7E}" type="parTrans" cxnId="{FFBCDA75-4FF6-4BFE-8223-A6CE74EB921C}">
      <dgm:prSet/>
      <dgm:spPr/>
      <dgm:t>
        <a:bodyPr/>
        <a:lstStyle/>
        <a:p>
          <a:endParaRPr lang="zh-TW" altLang="en-US"/>
        </a:p>
      </dgm:t>
    </dgm:pt>
    <dgm:pt modelId="{A08EEEE2-3C7D-4DD2-8D37-502A0E713194}" type="sibTrans" cxnId="{FFBCDA75-4FF6-4BFE-8223-A6CE74EB921C}">
      <dgm:prSet/>
      <dgm:spPr/>
      <dgm:t>
        <a:bodyPr/>
        <a:lstStyle/>
        <a:p>
          <a:endParaRPr lang="zh-TW" altLang="en-US"/>
        </a:p>
      </dgm:t>
    </dgm:pt>
    <dgm:pt modelId="{41A7E27B-BF31-400B-9266-084B4093B508}">
      <dgm:prSet/>
      <dgm:spPr/>
      <dgm:t>
        <a:bodyPr/>
        <a:lstStyle/>
        <a:p>
          <a:r>
            <a:rPr lang="zh-TW" altLang="en-US" smtClean="0"/>
            <a:t>照顧自己，愛護家人！</a:t>
          </a:r>
          <a:endParaRPr lang="zh-TW" altLang="en-US"/>
        </a:p>
      </dgm:t>
    </dgm:pt>
    <dgm:pt modelId="{710580E1-3FF9-4E28-B763-5A158E8B8A37}" type="parTrans" cxnId="{C147970E-F330-4C2A-B6D8-784942642F55}">
      <dgm:prSet/>
      <dgm:spPr/>
      <dgm:t>
        <a:bodyPr/>
        <a:lstStyle/>
        <a:p>
          <a:endParaRPr lang="zh-TW" altLang="en-US"/>
        </a:p>
      </dgm:t>
    </dgm:pt>
    <dgm:pt modelId="{1A97D9E8-3D75-4A55-AC20-E257BD7B1D9A}" type="sibTrans" cxnId="{C147970E-F330-4C2A-B6D8-784942642F55}">
      <dgm:prSet/>
      <dgm:spPr/>
      <dgm:t>
        <a:bodyPr/>
        <a:lstStyle/>
        <a:p>
          <a:endParaRPr lang="zh-TW" altLang="en-US"/>
        </a:p>
      </dgm:t>
    </dgm:pt>
    <dgm:pt modelId="{71AE640C-8663-4DEB-8BF0-AD0DC8C6D93A}" type="pres">
      <dgm:prSet presAssocID="{7C4A0CC3-B632-4657-BFB7-42C30A40704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6C38E42-83F8-4B63-838B-AAACA2B29EB4}" type="pres">
      <dgm:prSet presAssocID="{7C4A0CC3-B632-4657-BFB7-42C30A407045}" presName="cycle" presStyleCnt="0"/>
      <dgm:spPr/>
    </dgm:pt>
    <dgm:pt modelId="{62B18777-035F-4ED2-AB06-9BA7D7F28AC4}" type="pres">
      <dgm:prSet presAssocID="{7C4A0CC3-B632-4657-BFB7-42C30A407045}" presName="centerShape" presStyleCnt="0"/>
      <dgm:spPr/>
    </dgm:pt>
    <dgm:pt modelId="{1A9E0878-20C2-48DF-8974-749AE53F0F40}" type="pres">
      <dgm:prSet presAssocID="{7C4A0CC3-B632-4657-BFB7-42C30A407045}" presName="connSite" presStyleLbl="node1" presStyleIdx="0" presStyleCnt="4"/>
      <dgm:spPr/>
    </dgm:pt>
    <dgm:pt modelId="{21DE9E91-9D50-4B26-979A-BBAAF2C11FF7}" type="pres">
      <dgm:prSet presAssocID="{7C4A0CC3-B632-4657-BFB7-42C30A407045}" presName="visible" presStyleLbl="node1" presStyleIdx="0" presStyleCnt="4"/>
      <dgm:spPr/>
    </dgm:pt>
    <dgm:pt modelId="{92EDA11D-3B18-4F19-8853-96141465C774}" type="pres">
      <dgm:prSet presAssocID="{18D02380-8AFB-444E-973F-B81F6F89D7A0}" presName="Name25" presStyleLbl="parChTrans1D1" presStyleIdx="0" presStyleCnt="3"/>
      <dgm:spPr/>
      <dgm:t>
        <a:bodyPr/>
        <a:lstStyle/>
        <a:p>
          <a:endParaRPr lang="zh-TW" altLang="en-US"/>
        </a:p>
      </dgm:t>
    </dgm:pt>
    <dgm:pt modelId="{1D2B2CE4-195D-4202-8A25-CF52A2E5D6AF}" type="pres">
      <dgm:prSet presAssocID="{B3E91CC6-FD0A-450D-923F-52142106C9CF}" presName="node" presStyleCnt="0"/>
      <dgm:spPr/>
    </dgm:pt>
    <dgm:pt modelId="{F6E71850-E2AE-4221-806F-A8D598B5E2D8}" type="pres">
      <dgm:prSet presAssocID="{B3E91CC6-FD0A-450D-923F-52142106C9CF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C62CCB-AFE9-4C25-A59F-5701298E4499}" type="pres">
      <dgm:prSet presAssocID="{B3E91CC6-FD0A-450D-923F-52142106C9CF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30C125-449A-4591-920D-FD4C09ECA76C}" type="pres">
      <dgm:prSet presAssocID="{04AA493E-AC00-4CF0-AD3E-918D7D5B7D4D}" presName="Name25" presStyleLbl="parChTrans1D1" presStyleIdx="1" presStyleCnt="3"/>
      <dgm:spPr/>
      <dgm:t>
        <a:bodyPr/>
        <a:lstStyle/>
        <a:p>
          <a:endParaRPr lang="zh-TW" altLang="en-US"/>
        </a:p>
      </dgm:t>
    </dgm:pt>
    <dgm:pt modelId="{E0762930-F6F0-4E08-9994-9C263C3ECC38}" type="pres">
      <dgm:prSet presAssocID="{438168FB-F745-4385-940A-0318D56C7067}" presName="node" presStyleCnt="0"/>
      <dgm:spPr/>
    </dgm:pt>
    <dgm:pt modelId="{4D4081DC-E829-412A-99E9-9A33F849FD5E}" type="pres">
      <dgm:prSet presAssocID="{438168FB-F745-4385-940A-0318D56C7067}" presName="parentNode" presStyleLbl="node1" presStyleIdx="2" presStyleCnt="4" custLinFactY="17028" custLinFactNeighborX="1340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35DF6-FB7B-4E06-B878-00BA5D928896}" type="pres">
      <dgm:prSet presAssocID="{438168FB-F745-4385-940A-0318D56C706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3B8D64-5FEC-405A-8EBE-3DC012F2895F}" type="pres">
      <dgm:prSet presAssocID="{955DD950-5FF8-4C77-834D-26612C29308E}" presName="Name25" presStyleLbl="parChTrans1D1" presStyleIdx="2" presStyleCnt="3"/>
      <dgm:spPr/>
      <dgm:t>
        <a:bodyPr/>
        <a:lstStyle/>
        <a:p>
          <a:endParaRPr lang="zh-TW" altLang="en-US"/>
        </a:p>
      </dgm:t>
    </dgm:pt>
    <dgm:pt modelId="{469E674A-22BA-4CCF-8C6D-696F48108382}" type="pres">
      <dgm:prSet presAssocID="{E76B34FA-9CB6-4D12-8479-0B29CFBEC2C3}" presName="node" presStyleCnt="0"/>
      <dgm:spPr/>
    </dgm:pt>
    <dgm:pt modelId="{BB256618-EC6B-4410-9F57-41D9C8071003}" type="pres">
      <dgm:prSet presAssocID="{E76B34FA-9CB6-4D12-8479-0B29CFBEC2C3}" presName="parentNode" presStyleLbl="node1" presStyleIdx="3" presStyleCnt="4" custScaleY="103780" custLinFactY="-25903" custLinFactNeighborX="4687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686B4-3B48-4674-BB9D-2B47C062FD1F}" type="pres">
      <dgm:prSet presAssocID="{E76B34FA-9CB6-4D12-8479-0B29CFBEC2C3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47970E-F330-4C2A-B6D8-784942642F55}" srcId="{438168FB-F745-4385-940A-0318D56C7067}" destId="{41A7E27B-BF31-400B-9266-084B4093B508}" srcOrd="2" destOrd="0" parTransId="{710580E1-3FF9-4E28-B763-5A158E8B8A37}" sibTransId="{1A97D9E8-3D75-4A55-AC20-E257BD7B1D9A}"/>
    <dgm:cxn modelId="{202F91E9-47EC-4F7A-AC1F-71B2866B2613}" type="presOf" srcId="{E76B34FA-9CB6-4D12-8479-0B29CFBEC2C3}" destId="{BB256618-EC6B-4410-9F57-41D9C8071003}" srcOrd="0" destOrd="0" presId="urn:microsoft.com/office/officeart/2005/8/layout/radial2"/>
    <dgm:cxn modelId="{DD76A425-1F1A-4137-BADD-39A9E445A8DD}" type="presOf" srcId="{61C8D14E-0D78-49B5-A3BD-67CA379D9A3B}" destId="{6AC62CCB-AFE9-4C25-A59F-5701298E4499}" srcOrd="0" destOrd="0" presId="urn:microsoft.com/office/officeart/2005/8/layout/radial2"/>
    <dgm:cxn modelId="{CE768FB0-4CAB-4EC2-96C4-EA7CF07436F3}" type="presOf" srcId="{5AA87AC8-15E1-4450-AD07-0FF27617D19D}" destId="{B0435DF6-FB7B-4E06-B878-00BA5D928896}" srcOrd="0" destOrd="0" presId="urn:microsoft.com/office/officeart/2005/8/layout/radial2"/>
    <dgm:cxn modelId="{10EDFC24-A154-493B-A9DE-DD1CB9D58B1A}" type="presOf" srcId="{832D972D-D083-463D-95BF-927C8DBDFCB1}" destId="{610686B4-3B48-4674-BB9D-2B47C062FD1F}" srcOrd="0" destOrd="1" presId="urn:microsoft.com/office/officeart/2005/8/layout/radial2"/>
    <dgm:cxn modelId="{26E63495-50C6-4415-87C8-9D054518A083}" type="presOf" srcId="{B3E91CC6-FD0A-450D-923F-52142106C9CF}" destId="{F6E71850-E2AE-4221-806F-A8D598B5E2D8}" srcOrd="0" destOrd="0" presId="urn:microsoft.com/office/officeart/2005/8/layout/radial2"/>
    <dgm:cxn modelId="{9DAF76CE-C344-4270-A5B8-C9858F346743}" srcId="{7C4A0CC3-B632-4657-BFB7-42C30A407045}" destId="{438168FB-F745-4385-940A-0318D56C7067}" srcOrd="1" destOrd="0" parTransId="{04AA493E-AC00-4CF0-AD3E-918D7D5B7D4D}" sibTransId="{5BC05506-F009-428B-AF67-1C84898D35E1}"/>
    <dgm:cxn modelId="{822BE637-9C8E-4E19-B106-FF9C82087EA2}" srcId="{7C4A0CC3-B632-4657-BFB7-42C30A407045}" destId="{B3E91CC6-FD0A-450D-923F-52142106C9CF}" srcOrd="0" destOrd="0" parTransId="{18D02380-8AFB-444E-973F-B81F6F89D7A0}" sibTransId="{8D5DB63F-92A8-472D-B5B1-90801E53C987}"/>
    <dgm:cxn modelId="{2B679018-1971-4DC3-91DD-E9490D0AEDC1}" type="presOf" srcId="{18D02380-8AFB-444E-973F-B81F6F89D7A0}" destId="{92EDA11D-3B18-4F19-8853-96141465C774}" srcOrd="0" destOrd="0" presId="urn:microsoft.com/office/officeart/2005/8/layout/radial2"/>
    <dgm:cxn modelId="{B077ADB4-5891-4972-8AB3-DCD1F69484FA}" type="presOf" srcId="{7C4A0CC3-B632-4657-BFB7-42C30A407045}" destId="{71AE640C-8663-4DEB-8BF0-AD0DC8C6D93A}" srcOrd="0" destOrd="0" presId="urn:microsoft.com/office/officeart/2005/8/layout/radial2"/>
    <dgm:cxn modelId="{1B1A2145-4D3C-49AD-9372-3DCD82525A7B}" type="presOf" srcId="{955DD950-5FF8-4C77-834D-26612C29308E}" destId="{B43B8D64-5FEC-405A-8EBE-3DC012F2895F}" srcOrd="0" destOrd="0" presId="urn:microsoft.com/office/officeart/2005/8/layout/radial2"/>
    <dgm:cxn modelId="{2E018302-8DE6-4D32-BA08-8E4088BE48D2}" type="presOf" srcId="{04AA493E-AC00-4CF0-AD3E-918D7D5B7D4D}" destId="{9D30C125-449A-4591-920D-FD4C09ECA76C}" srcOrd="0" destOrd="0" presId="urn:microsoft.com/office/officeart/2005/8/layout/radial2"/>
    <dgm:cxn modelId="{7012B4DD-6844-400C-957A-15C204FC368D}" srcId="{E76B34FA-9CB6-4D12-8479-0B29CFBEC2C3}" destId="{832D972D-D083-463D-95BF-927C8DBDFCB1}" srcOrd="1" destOrd="0" parTransId="{94FF8176-B826-405D-9068-8A06C309ED36}" sibTransId="{39397DE5-3ECE-4A14-94F6-96FCAC39F8DE}"/>
    <dgm:cxn modelId="{FFBCDA75-4FF6-4BFE-8223-A6CE74EB921C}" srcId="{438168FB-F745-4385-940A-0318D56C7067}" destId="{4F38C1F4-D00E-4079-A350-A2B6D56EBC7C}" srcOrd="1" destOrd="0" parTransId="{6C072E02-9B8D-41AA-BA2C-2A47C3F95E7E}" sibTransId="{A08EEEE2-3C7D-4DD2-8D37-502A0E713194}"/>
    <dgm:cxn modelId="{CB57E5D5-6C17-409F-898B-E34B1EB9CE23}" type="presOf" srcId="{689A7260-DA0E-4690-BDD3-49C86CBC9AB4}" destId="{610686B4-3B48-4674-BB9D-2B47C062FD1F}" srcOrd="0" destOrd="0" presId="urn:microsoft.com/office/officeart/2005/8/layout/radial2"/>
    <dgm:cxn modelId="{70BCB8EF-9614-434D-862B-9897DDBEC5D4}" srcId="{B3E91CC6-FD0A-450D-923F-52142106C9CF}" destId="{61C8D14E-0D78-49B5-A3BD-67CA379D9A3B}" srcOrd="0" destOrd="0" parTransId="{BB3DA0DD-5877-4AA1-AD49-01281D7C07E6}" sibTransId="{0ED600E1-F0B9-4725-A8AE-CBF53F2C3405}"/>
    <dgm:cxn modelId="{460555DF-EF99-42DF-9DA7-15FDBA667751}" srcId="{438168FB-F745-4385-940A-0318D56C7067}" destId="{5AA87AC8-15E1-4450-AD07-0FF27617D19D}" srcOrd="0" destOrd="0" parTransId="{73D59ABE-14CE-4656-A434-B9449FE1909E}" sibTransId="{D366DF02-B5AA-49A2-B868-A16CBB80CE67}"/>
    <dgm:cxn modelId="{7AEE7D2E-CC28-4BCF-AD26-F281CFFC95F2}" type="presOf" srcId="{438168FB-F745-4385-940A-0318D56C7067}" destId="{4D4081DC-E829-412A-99E9-9A33F849FD5E}" srcOrd="0" destOrd="0" presId="urn:microsoft.com/office/officeart/2005/8/layout/radial2"/>
    <dgm:cxn modelId="{4031E852-4F2F-46AA-8E34-97E3B61435BB}" type="presOf" srcId="{41A7E27B-BF31-400B-9266-084B4093B508}" destId="{B0435DF6-FB7B-4E06-B878-00BA5D928896}" srcOrd="0" destOrd="2" presId="urn:microsoft.com/office/officeart/2005/8/layout/radial2"/>
    <dgm:cxn modelId="{CC72CC1B-8B68-48E8-8963-23610E0EBC5B}" srcId="{7C4A0CC3-B632-4657-BFB7-42C30A407045}" destId="{E76B34FA-9CB6-4D12-8479-0B29CFBEC2C3}" srcOrd="2" destOrd="0" parTransId="{955DD950-5FF8-4C77-834D-26612C29308E}" sibTransId="{DED8BA64-D507-4C4C-81E0-484AEB459D4D}"/>
    <dgm:cxn modelId="{03103BF2-EEAA-400D-B950-907837339D99}" srcId="{E76B34FA-9CB6-4D12-8479-0B29CFBEC2C3}" destId="{689A7260-DA0E-4690-BDD3-49C86CBC9AB4}" srcOrd="0" destOrd="0" parTransId="{5A18E4A2-8A15-44FE-B532-739D1D944F31}" sibTransId="{CA9C1289-360C-497D-A008-07ADB53B994A}"/>
    <dgm:cxn modelId="{16389B57-C273-4004-A57F-3855F2E577AE}" type="presOf" srcId="{4F38C1F4-D00E-4079-A350-A2B6D56EBC7C}" destId="{B0435DF6-FB7B-4E06-B878-00BA5D928896}" srcOrd="0" destOrd="1" presId="urn:microsoft.com/office/officeart/2005/8/layout/radial2"/>
    <dgm:cxn modelId="{EC4F824B-16AD-436C-B968-43BBC12FA900}" type="presParOf" srcId="{71AE640C-8663-4DEB-8BF0-AD0DC8C6D93A}" destId="{16C38E42-83F8-4B63-838B-AAACA2B29EB4}" srcOrd="0" destOrd="0" presId="urn:microsoft.com/office/officeart/2005/8/layout/radial2"/>
    <dgm:cxn modelId="{AAF7A57B-ADA6-46EE-B21D-77034AFF0AFA}" type="presParOf" srcId="{16C38E42-83F8-4B63-838B-AAACA2B29EB4}" destId="{62B18777-035F-4ED2-AB06-9BA7D7F28AC4}" srcOrd="0" destOrd="0" presId="urn:microsoft.com/office/officeart/2005/8/layout/radial2"/>
    <dgm:cxn modelId="{3B395436-AEC6-4710-AF3D-F183C726FE33}" type="presParOf" srcId="{62B18777-035F-4ED2-AB06-9BA7D7F28AC4}" destId="{1A9E0878-20C2-48DF-8974-749AE53F0F40}" srcOrd="0" destOrd="0" presId="urn:microsoft.com/office/officeart/2005/8/layout/radial2"/>
    <dgm:cxn modelId="{18275E64-0065-457E-BBBC-03532B194649}" type="presParOf" srcId="{62B18777-035F-4ED2-AB06-9BA7D7F28AC4}" destId="{21DE9E91-9D50-4B26-979A-BBAAF2C11FF7}" srcOrd="1" destOrd="0" presId="urn:microsoft.com/office/officeart/2005/8/layout/radial2"/>
    <dgm:cxn modelId="{9D76D80F-5FF6-4B08-B3D6-67E9551F0D40}" type="presParOf" srcId="{16C38E42-83F8-4B63-838B-AAACA2B29EB4}" destId="{92EDA11D-3B18-4F19-8853-96141465C774}" srcOrd="1" destOrd="0" presId="urn:microsoft.com/office/officeart/2005/8/layout/radial2"/>
    <dgm:cxn modelId="{6902E928-1D08-4A0A-B2DF-DBC0CBDB3002}" type="presParOf" srcId="{16C38E42-83F8-4B63-838B-AAACA2B29EB4}" destId="{1D2B2CE4-195D-4202-8A25-CF52A2E5D6AF}" srcOrd="2" destOrd="0" presId="urn:microsoft.com/office/officeart/2005/8/layout/radial2"/>
    <dgm:cxn modelId="{E269AC45-7ACB-4816-876D-3033E7970D15}" type="presParOf" srcId="{1D2B2CE4-195D-4202-8A25-CF52A2E5D6AF}" destId="{F6E71850-E2AE-4221-806F-A8D598B5E2D8}" srcOrd="0" destOrd="0" presId="urn:microsoft.com/office/officeart/2005/8/layout/radial2"/>
    <dgm:cxn modelId="{F02CB067-12C2-4A29-9E1E-BAC0D1983AB9}" type="presParOf" srcId="{1D2B2CE4-195D-4202-8A25-CF52A2E5D6AF}" destId="{6AC62CCB-AFE9-4C25-A59F-5701298E4499}" srcOrd="1" destOrd="0" presId="urn:microsoft.com/office/officeart/2005/8/layout/radial2"/>
    <dgm:cxn modelId="{68124562-76EC-4FFC-ADE0-519758418C7B}" type="presParOf" srcId="{16C38E42-83F8-4B63-838B-AAACA2B29EB4}" destId="{9D30C125-449A-4591-920D-FD4C09ECA76C}" srcOrd="3" destOrd="0" presId="urn:microsoft.com/office/officeart/2005/8/layout/radial2"/>
    <dgm:cxn modelId="{1E56FF41-2AF5-46AE-85D8-27B65C06DC90}" type="presParOf" srcId="{16C38E42-83F8-4B63-838B-AAACA2B29EB4}" destId="{E0762930-F6F0-4E08-9994-9C263C3ECC38}" srcOrd="4" destOrd="0" presId="urn:microsoft.com/office/officeart/2005/8/layout/radial2"/>
    <dgm:cxn modelId="{96785698-6DD1-48EA-B317-CAC88CA2B3CF}" type="presParOf" srcId="{E0762930-F6F0-4E08-9994-9C263C3ECC38}" destId="{4D4081DC-E829-412A-99E9-9A33F849FD5E}" srcOrd="0" destOrd="0" presId="urn:microsoft.com/office/officeart/2005/8/layout/radial2"/>
    <dgm:cxn modelId="{1B5B3E88-3ED8-4D7E-88F2-B6AB1DCAD4B4}" type="presParOf" srcId="{E0762930-F6F0-4E08-9994-9C263C3ECC38}" destId="{B0435DF6-FB7B-4E06-B878-00BA5D928896}" srcOrd="1" destOrd="0" presId="urn:microsoft.com/office/officeart/2005/8/layout/radial2"/>
    <dgm:cxn modelId="{1B82AF2B-05C6-4880-A436-2A537D2D2935}" type="presParOf" srcId="{16C38E42-83F8-4B63-838B-AAACA2B29EB4}" destId="{B43B8D64-5FEC-405A-8EBE-3DC012F2895F}" srcOrd="5" destOrd="0" presId="urn:microsoft.com/office/officeart/2005/8/layout/radial2"/>
    <dgm:cxn modelId="{156CE1BD-377A-42AE-91C4-7B0C837FE075}" type="presParOf" srcId="{16C38E42-83F8-4B63-838B-AAACA2B29EB4}" destId="{469E674A-22BA-4CCF-8C6D-696F48108382}" srcOrd="6" destOrd="0" presId="urn:microsoft.com/office/officeart/2005/8/layout/radial2"/>
    <dgm:cxn modelId="{8A487FE3-82B1-41D5-95C5-1894F0617039}" type="presParOf" srcId="{469E674A-22BA-4CCF-8C6D-696F48108382}" destId="{BB256618-EC6B-4410-9F57-41D9C8071003}" srcOrd="0" destOrd="0" presId="urn:microsoft.com/office/officeart/2005/8/layout/radial2"/>
    <dgm:cxn modelId="{C8B5A941-B0DA-44B7-80F2-B1B983D052EA}" type="presParOf" srcId="{469E674A-22BA-4CCF-8C6D-696F48108382}" destId="{610686B4-3B48-4674-BB9D-2B47C062FD1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DBA85-AB6E-4332-AB13-17B3D2A73817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雙手肥皂清潔，搓洗</a:t>
          </a:r>
          <a:r>
            <a:rPr lang="en-US" sz="2800" kern="1200" smtClean="0"/>
            <a:t>40~60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1918" y="1810385"/>
        <a:ext cx="2011188" cy="1810385"/>
      </dsp:txXfrm>
    </dsp:sp>
    <dsp:sp modelId="{44D40A71-3DF3-46BF-AB0D-CA29A218EB5A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BE9F2-65F7-4E16-B563-87483A86C608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smtClean="0"/>
            <a:t>口罩要遮住口鼻、蓋住下巴  </a:t>
          </a:r>
          <a:endParaRPr lang="zh-TW" altLang="en-US" sz="2800" kern="1200"/>
        </a:p>
      </dsp:txBody>
      <dsp:txXfrm>
        <a:off x="2073443" y="1810385"/>
        <a:ext cx="2011188" cy="1810385"/>
      </dsp:txXfrm>
    </dsp:sp>
    <dsp:sp modelId="{EB3CCD89-480E-40E2-8091-B9172CD9834E}">
      <dsp:nvSpPr>
        <dsp:cNvPr id="0" name=""/>
        <dsp:cNvSpPr/>
      </dsp:nvSpPr>
      <dsp:spPr>
        <a:xfrm>
          <a:off x="2314598" y="316636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6C470-EB7A-416D-92F9-2EA495414DD1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噴</a:t>
          </a:r>
          <a:r>
            <a:rPr lang="en-US" sz="2800" kern="1200" smtClean="0"/>
            <a:t>75%</a:t>
          </a:r>
          <a:r>
            <a:rPr lang="zh-TW" sz="2800" kern="1200" smtClean="0"/>
            <a:t>酒精搓洗雙手</a:t>
          </a:r>
          <a:r>
            <a:rPr lang="en-US" sz="2800" kern="1200" smtClean="0"/>
            <a:t>20-30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4144967" y="1810385"/>
        <a:ext cx="2011188" cy="1810385"/>
      </dsp:txXfrm>
    </dsp:sp>
    <dsp:sp modelId="{5F15D4F4-A35F-4E9E-A5FF-100360E8FC34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BF7C7-57D0-4295-90C0-18D95A1B0983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smtClean="0"/>
            <a:t>有發燒、呼吸道症狀速就醫</a:t>
          </a:r>
          <a:endParaRPr lang="zh-TW" altLang="en-US" sz="2800" kern="1200"/>
        </a:p>
      </dsp:txBody>
      <dsp:txXfrm>
        <a:off x="6216492" y="1810385"/>
        <a:ext cx="2011188" cy="1810385"/>
      </dsp:txXfrm>
    </dsp:sp>
    <dsp:sp modelId="{2526E5EE-1C14-4601-AA76-2876BE97F269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38CB4-23A7-4361-9F7B-03A9CAACA7EA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43824-1578-4828-A374-0E5E525FE566}">
      <dsp:nvSpPr>
        <dsp:cNvPr id="0" name=""/>
        <dsp:cNvSpPr/>
      </dsp:nvSpPr>
      <dsp:spPr>
        <a:xfrm>
          <a:off x="2650" y="187366"/>
          <a:ext cx="3916254" cy="269829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049C9-02DE-4700-9229-6A319DEAD591}">
      <dsp:nvSpPr>
        <dsp:cNvPr id="0" name=""/>
        <dsp:cNvSpPr/>
      </dsp:nvSpPr>
      <dsp:spPr>
        <a:xfrm>
          <a:off x="2650" y="288566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smtClean="0"/>
            <a:t>室外至少</a:t>
          </a:r>
          <a:r>
            <a:rPr lang="en-US" sz="3600" kern="1200" smtClean="0"/>
            <a:t>1</a:t>
          </a:r>
          <a:r>
            <a:rPr lang="zh-TW" sz="3600" kern="1200" smtClean="0"/>
            <a:t>公尺</a:t>
          </a:r>
          <a:endParaRPr lang="zh-TW" sz="36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smtClean="0"/>
            <a:t>大約</a:t>
          </a:r>
          <a:r>
            <a:rPr lang="en-US" sz="2800" kern="1200" smtClean="0"/>
            <a:t>3</a:t>
          </a:r>
          <a:r>
            <a:rPr lang="zh-TW" sz="2800" kern="1200" smtClean="0"/>
            <a:t>個步伐</a:t>
          </a:r>
          <a:endParaRPr lang="zh-TW" sz="2800" kern="1200"/>
        </a:p>
      </dsp:txBody>
      <dsp:txXfrm>
        <a:off x="2650" y="2885666"/>
        <a:ext cx="3916254" cy="1452930"/>
      </dsp:txXfrm>
    </dsp:sp>
    <dsp:sp modelId="{599A44C8-E248-4178-BD65-BABC12021EC6}">
      <dsp:nvSpPr>
        <dsp:cNvPr id="0" name=""/>
        <dsp:cNvSpPr/>
      </dsp:nvSpPr>
      <dsp:spPr>
        <a:xfrm>
          <a:off x="4310695" y="187366"/>
          <a:ext cx="3916254" cy="2698299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AD55D-AFD5-42E9-8250-B3FCD4C3AC15}">
      <dsp:nvSpPr>
        <dsp:cNvPr id="0" name=""/>
        <dsp:cNvSpPr/>
      </dsp:nvSpPr>
      <dsp:spPr>
        <a:xfrm>
          <a:off x="4310695" y="288566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smtClean="0"/>
            <a:t>室內至少</a:t>
          </a:r>
          <a:r>
            <a:rPr lang="en-US" sz="3600" kern="1200" smtClean="0"/>
            <a:t>1.5</a:t>
          </a:r>
          <a:r>
            <a:rPr lang="zh-TW" sz="3600" kern="1200" smtClean="0"/>
            <a:t>公尺</a:t>
          </a:r>
          <a:endParaRPr lang="zh-TW" sz="36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smtClean="0"/>
            <a:t>大約手臂的兩倍長</a:t>
          </a:r>
          <a:endParaRPr lang="zh-TW" altLang="en-US" sz="2800" kern="1200"/>
        </a:p>
      </dsp:txBody>
      <dsp:txXfrm>
        <a:off x="4310695" y="2885666"/>
        <a:ext cx="3916254" cy="145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B8D64-5FEC-405A-8EBE-3DC012F2895F}">
      <dsp:nvSpPr>
        <dsp:cNvPr id="0" name=""/>
        <dsp:cNvSpPr/>
      </dsp:nvSpPr>
      <dsp:spPr>
        <a:xfrm rot="21551756">
          <a:off x="2962103" y="2209591"/>
          <a:ext cx="942149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942149" y="237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0C125-449A-4591-920D-FD4C09ECA76C}">
      <dsp:nvSpPr>
        <dsp:cNvPr id="0" name=""/>
        <dsp:cNvSpPr/>
      </dsp:nvSpPr>
      <dsp:spPr>
        <a:xfrm rot="1980577">
          <a:off x="2861870" y="3059616"/>
          <a:ext cx="1242466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1242466" y="237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DA11D-3B18-4F19-8853-96141465C774}">
      <dsp:nvSpPr>
        <dsp:cNvPr id="0" name=""/>
        <dsp:cNvSpPr/>
      </dsp:nvSpPr>
      <dsp:spPr>
        <a:xfrm rot="19037842">
          <a:off x="2871322" y="1292354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E9E91-9D50-4B26-979A-BBAAF2C11FF7}">
      <dsp:nvSpPr>
        <dsp:cNvPr id="0" name=""/>
        <dsp:cNvSpPr/>
      </dsp:nvSpPr>
      <dsp:spPr>
        <a:xfrm>
          <a:off x="1114307" y="1163689"/>
          <a:ext cx="2173932" cy="2173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71850-E2AE-4221-806F-A8D598B5E2D8}">
      <dsp:nvSpPr>
        <dsp:cNvPr id="0" name=""/>
        <dsp:cNvSpPr/>
      </dsp:nvSpPr>
      <dsp:spPr>
        <a:xfrm>
          <a:off x="3292780" y="-10700"/>
          <a:ext cx="1304359" cy="1304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 smtClean="0"/>
            <a:t>衛福部疾管署</a:t>
          </a:r>
          <a:endParaRPr lang="zh-TW" sz="2300" kern="1200" dirty="0"/>
        </a:p>
      </dsp:txBody>
      <dsp:txXfrm>
        <a:off x="3483799" y="180319"/>
        <a:ext cx="922321" cy="922321"/>
      </dsp:txXfrm>
    </dsp:sp>
    <dsp:sp modelId="{6AC62CCB-AFE9-4C25-A59F-5701298E4499}">
      <dsp:nvSpPr>
        <dsp:cNvPr id="0" name=""/>
        <dsp:cNvSpPr/>
      </dsp:nvSpPr>
      <dsp:spPr>
        <a:xfrm>
          <a:off x="4727575" y="-10700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dirty="0" smtClean="0"/>
            <a:t>掌握最新疫情</a:t>
          </a:r>
          <a:endParaRPr lang="zh-TW" sz="2000" kern="1200" dirty="0"/>
        </a:p>
      </dsp:txBody>
      <dsp:txXfrm>
        <a:off x="4727575" y="-10700"/>
        <a:ext cx="1956539" cy="1304359"/>
      </dsp:txXfrm>
    </dsp:sp>
    <dsp:sp modelId="{4D4081DC-E829-412A-99E9-9A33F849FD5E}">
      <dsp:nvSpPr>
        <dsp:cNvPr id="0" name=""/>
        <dsp:cNvSpPr/>
      </dsp:nvSpPr>
      <dsp:spPr>
        <a:xfrm>
          <a:off x="3898781" y="3124941"/>
          <a:ext cx="1304359" cy="1304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smtClean="0"/>
            <a:t>防疫影片</a:t>
          </a:r>
          <a:endParaRPr lang="zh-TW" sz="2300" kern="1200" dirty="0"/>
        </a:p>
      </dsp:txBody>
      <dsp:txXfrm>
        <a:off x="4089800" y="3315960"/>
        <a:ext cx="922321" cy="922321"/>
      </dsp:txXfrm>
    </dsp:sp>
    <dsp:sp modelId="{B0435DF6-FB7B-4E06-B878-00BA5D928896}">
      <dsp:nvSpPr>
        <dsp:cNvPr id="0" name=""/>
        <dsp:cNvSpPr/>
      </dsp:nvSpPr>
      <dsp:spPr>
        <a:xfrm>
          <a:off x="5333576" y="3124941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smtClean="0"/>
            <a:t>觀賞防疫影片</a:t>
          </a:r>
          <a:endParaRPr lang="zh-TW" alt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smtClean="0"/>
            <a:t>照顧自己，愛護家人！</a:t>
          </a:r>
          <a:endParaRPr lang="zh-TW" altLang="en-US" sz="2000" kern="1200"/>
        </a:p>
      </dsp:txBody>
      <dsp:txXfrm>
        <a:off x="5333576" y="3124941"/>
        <a:ext cx="1956539" cy="1304359"/>
      </dsp:txXfrm>
    </dsp:sp>
    <dsp:sp modelId="{BB256618-EC6B-4410-9F57-41D9C8071003}">
      <dsp:nvSpPr>
        <dsp:cNvPr id="0" name=""/>
        <dsp:cNvSpPr/>
      </dsp:nvSpPr>
      <dsp:spPr>
        <a:xfrm>
          <a:off x="3904146" y="1540771"/>
          <a:ext cx="1304359" cy="1353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 smtClean="0"/>
            <a:t>防疫小測驗</a:t>
          </a:r>
          <a:endParaRPr lang="zh-TW" sz="2300" kern="1200" dirty="0"/>
        </a:p>
      </dsp:txBody>
      <dsp:txXfrm>
        <a:off x="4095165" y="1739011"/>
        <a:ext cx="922321" cy="957184"/>
      </dsp:txXfrm>
    </dsp:sp>
    <dsp:sp modelId="{610686B4-3B48-4674-BB9D-2B47C062FD1F}">
      <dsp:nvSpPr>
        <dsp:cNvPr id="0" name=""/>
        <dsp:cNvSpPr/>
      </dsp:nvSpPr>
      <dsp:spPr>
        <a:xfrm>
          <a:off x="5338942" y="1540771"/>
          <a:ext cx="1956539" cy="135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dirty="0" smtClean="0"/>
            <a:t>你的防疫觀念正確嗎？</a:t>
          </a:r>
          <a:endParaRPr lang="zh-TW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dirty="0" smtClean="0"/>
            <a:t>擊敗新冠病毒，健康久久！</a:t>
          </a:r>
          <a:endParaRPr lang="zh-TW" sz="2000" kern="1200" dirty="0"/>
        </a:p>
      </dsp:txBody>
      <dsp:txXfrm>
        <a:off x="5338942" y="1540771"/>
        <a:ext cx="1956539" cy="1353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C000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2000">
              <a:srgbClr val="00B0F0"/>
            </a:gs>
            <a:gs pos="81000">
              <a:schemeClr val="accent1">
                <a:lumMod val="45000"/>
                <a:lumOff val="55000"/>
              </a:schemeClr>
            </a:gs>
            <a:gs pos="100000">
              <a:srgbClr val="92D05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latin typeface="文鼎標準楷體" panose="020B0609010101010101" pitchFamily="49" charset="-120"/>
          <a:ea typeface="文鼎標準楷體" panose="020B0609010101010101" pitchFamily="49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FFC000"/>
          </a:solidFill>
          <a:latin typeface="文鼎俏黑體P" panose="020B0602010101010101" pitchFamily="34" charset="-120"/>
          <a:ea typeface="文鼎俏黑體P" panose="020B0602010101010101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FFC000"/>
          </a:solidFill>
          <a:latin typeface="文鼎俏黑體P" panose="020B0602010101010101" pitchFamily="34" charset="-120"/>
          <a:ea typeface="文鼎俏黑體P" panose="020B0602010101010101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FFC000"/>
          </a:solidFill>
          <a:latin typeface="文鼎俏黑體P" panose="020B0602010101010101" pitchFamily="34" charset="-120"/>
          <a:ea typeface="文鼎俏黑體P" panose="020B0602010101010101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FFC000"/>
          </a:solidFill>
          <a:latin typeface="文鼎俏黑體P" panose="020B0602010101010101" pitchFamily="34" charset="-120"/>
          <a:ea typeface="文鼎俏黑體P" panose="020B0602010101010101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FFC000"/>
          </a:solidFill>
          <a:latin typeface="文鼎俏黑體P" panose="020B0602010101010101" pitchFamily="34" charset="-120"/>
          <a:ea typeface="文鼎俏黑體P" panose="020B0602010101010101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防疫大作戰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mtClean="0"/>
              <a:t>打擊新冠病毒，守護健康你我有責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6" y="1916832"/>
            <a:ext cx="6895574" cy="507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3340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保持社交距離</a:t>
            </a:r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7559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新型冠狀病毒 相關連結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7077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2513768" cy="252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7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頹漬風材質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118</Words>
  <Application>Microsoft Office PowerPoint</Application>
  <PresentationFormat>如螢幕大小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文鼎俏黑體P</vt:lpstr>
      <vt:lpstr>文鼎標準楷體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58</cp:revision>
  <dcterms:created xsi:type="dcterms:W3CDTF">2014-02-08T16:25:00Z</dcterms:created>
  <dcterms:modified xsi:type="dcterms:W3CDTF">2021-12-13T04:04:44Z</dcterms:modified>
</cp:coreProperties>
</file>