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47" autoAdjust="0"/>
    <p:restoredTop sz="94779" autoAdjust="0"/>
  </p:normalViewPr>
  <p:slideViewPr>
    <p:cSldViewPr>
      <p:cViewPr varScale="1">
        <p:scale>
          <a:sx n="73" d="100"/>
          <a:sy n="73" d="100"/>
        </p:scale>
        <p:origin x="115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BE42EF-D866-45FB-B632-CB6497038294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791DF6-4156-4E4F-AF3C-2D417C60AE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9446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3F208-137C-4BEC-A7BA-D58A985BC2A1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E5B697-00C3-4A99-8BA9-B935223FF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1690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E5B697-00C3-4A99-8BA9-B935223FF0D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7895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6501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2662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8401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0081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7032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387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16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2518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0527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0968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9555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FF0000"/>
            </a:gs>
            <a:gs pos="5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77746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FF0000"/>
            </a:gs>
            <a:gs pos="5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763" y="2630987"/>
            <a:ext cx="6696473" cy="3597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雙手肥皂清潔，搓洗</a:t>
            </a:r>
            <a:r>
              <a:rPr lang="en-US" altLang="zh-TW" dirty="0"/>
              <a:t>40~60</a:t>
            </a:r>
            <a:r>
              <a:rPr lang="zh-TW" altLang="en-US" dirty="0"/>
              <a:t>秒</a:t>
            </a:r>
          </a:p>
          <a:p>
            <a:pPr marL="0" indent="0">
              <a:buNone/>
            </a:pPr>
            <a:r>
              <a:rPr lang="zh-TW" altLang="en-US" dirty="0"/>
              <a:t>口罩要遮住口鼻、蓋住下巴  </a:t>
            </a:r>
          </a:p>
          <a:p>
            <a:pPr marL="0" indent="0">
              <a:buNone/>
            </a:pPr>
            <a:r>
              <a:rPr lang="zh-TW" altLang="en-US" dirty="0"/>
              <a:t>噴</a:t>
            </a:r>
            <a:r>
              <a:rPr lang="en-US" altLang="zh-TW" dirty="0"/>
              <a:t>75%</a:t>
            </a:r>
            <a:r>
              <a:rPr lang="zh-TW" altLang="en-US" dirty="0"/>
              <a:t>酒精搓洗雙手</a:t>
            </a:r>
            <a:r>
              <a:rPr lang="en-US" altLang="zh-TW" dirty="0"/>
              <a:t>20-30</a:t>
            </a:r>
            <a:r>
              <a:rPr lang="zh-TW" altLang="en-US" dirty="0"/>
              <a:t>秒</a:t>
            </a:r>
          </a:p>
          <a:p>
            <a:pPr marL="0" indent="0">
              <a:buNone/>
            </a:pPr>
            <a:r>
              <a:rPr lang="zh-TW" altLang="en-US" dirty="0"/>
              <a:t>有發燒、呼吸道症狀速就醫</a:t>
            </a:r>
            <a:endParaRPr lang="en-US" altLang="zh-TW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9862" y="3821238"/>
            <a:ext cx="2484276" cy="235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C1069-36F3-442E-AE60-8E8E9781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室外至少</a:t>
            </a:r>
            <a:r>
              <a:rPr lang="en-US" altLang="zh-TW" dirty="0"/>
              <a:t>1</a:t>
            </a:r>
            <a:r>
              <a:rPr lang="zh-TW" altLang="en-US" dirty="0"/>
              <a:t>公尺</a:t>
            </a:r>
          </a:p>
          <a:p>
            <a:pPr marL="0" indent="0">
              <a:buNone/>
            </a:pPr>
            <a:r>
              <a:rPr lang="zh-TW" altLang="en-US" dirty="0"/>
              <a:t>大約</a:t>
            </a:r>
            <a:r>
              <a:rPr lang="en-US" altLang="zh-TW" dirty="0"/>
              <a:t>3</a:t>
            </a:r>
            <a:r>
              <a:rPr lang="zh-TW" altLang="en-US" dirty="0"/>
              <a:t>個步伐</a:t>
            </a:r>
          </a:p>
          <a:p>
            <a:pPr marL="0" indent="0">
              <a:buNone/>
            </a:pPr>
            <a:r>
              <a:rPr lang="zh-TW" altLang="en-US" dirty="0"/>
              <a:t>室內至少</a:t>
            </a:r>
            <a:r>
              <a:rPr lang="en-US" altLang="zh-TW" dirty="0"/>
              <a:t>1.5</a:t>
            </a:r>
            <a:r>
              <a:rPr lang="zh-TW" altLang="en-US" dirty="0"/>
              <a:t>公尺</a:t>
            </a:r>
          </a:p>
          <a:p>
            <a:pPr marL="0" indent="0">
              <a:buNone/>
            </a:pPr>
            <a:r>
              <a:rPr lang="zh-TW" altLang="en-US" dirty="0"/>
              <a:t>大約手臂的兩倍長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605213"/>
            <a:ext cx="2592288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衛</a:t>
            </a:r>
            <a:r>
              <a:rPr lang="zh-TW" altLang="en-US" dirty="0"/>
              <a:t>福部疾管署</a:t>
            </a:r>
          </a:p>
          <a:p>
            <a:pPr marL="0" indent="0">
              <a:buNone/>
            </a:pPr>
            <a:r>
              <a:rPr lang="zh-TW" altLang="en-US" dirty="0"/>
              <a:t>掌握最新疫情</a:t>
            </a:r>
          </a:p>
          <a:p>
            <a:pPr marL="0" indent="0">
              <a:buNone/>
            </a:pPr>
            <a:r>
              <a:rPr lang="zh-TW" altLang="en-US" dirty="0"/>
              <a:t>了解防疫議題</a:t>
            </a:r>
          </a:p>
          <a:p>
            <a:pPr marL="0" indent="0">
              <a:buNone/>
            </a:pPr>
            <a:r>
              <a:rPr lang="zh-TW" altLang="en-US" dirty="0"/>
              <a:t>防疫小測驗</a:t>
            </a:r>
          </a:p>
          <a:p>
            <a:pPr marL="0" indent="0">
              <a:buNone/>
            </a:pPr>
            <a:r>
              <a:rPr lang="zh-TW" altLang="en-US" dirty="0"/>
              <a:t>你的防疫觀念正確嗎？</a:t>
            </a:r>
          </a:p>
          <a:p>
            <a:pPr marL="0" indent="0">
              <a:buNone/>
            </a:pPr>
            <a:r>
              <a:rPr lang="zh-TW" altLang="en-US" dirty="0"/>
              <a:t>擊敗新冠病毒，健康久久！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913" y="4318556"/>
            <a:ext cx="1566173" cy="156617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929" y="3237755"/>
            <a:ext cx="1104140" cy="1104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1357</TotalTime>
  <Words>109</Words>
  <Application>Microsoft Office PowerPoint</Application>
  <PresentationFormat>如螢幕大小 (4:3)</PresentationFormat>
  <Paragraphs>33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2021-12-13T04:03:34Z</dcterms:modified>
</cp:coreProperties>
</file>