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030F"/>
    <a:srgbClr val="050B0A"/>
    <a:srgbClr val="CC66FF"/>
    <a:srgbClr val="FFFF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65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263379-D16F-499E-BA52-FA85DEC5C931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E2438E51-4669-4665-9B90-B9C774988333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1AF6ABB4-8D9C-4662-B0FA-FCEA5E6073BB}" type="parTrans" cxnId="{7B56303C-DC1C-4074-A555-C3E2CDFF3FC4}">
      <dgm:prSet/>
      <dgm:spPr/>
      <dgm:t>
        <a:bodyPr/>
        <a:lstStyle/>
        <a:p>
          <a:endParaRPr lang="zh-TW" altLang="en-US"/>
        </a:p>
      </dgm:t>
    </dgm:pt>
    <dgm:pt modelId="{9E309AA0-29B1-4146-9C80-30F74E59B1CC}" type="sibTrans" cxnId="{7B56303C-DC1C-4074-A555-C3E2CDFF3FC4}">
      <dgm:prSet/>
      <dgm:spPr/>
      <dgm:t>
        <a:bodyPr/>
        <a:lstStyle/>
        <a:p>
          <a:endParaRPr lang="zh-TW" altLang="en-US"/>
        </a:p>
      </dgm:t>
    </dgm:pt>
    <dgm:pt modelId="{47B57885-6C3E-45C3-A5F1-241682E37404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06593EF9-0DF1-4694-A685-C0E0D9E3D115}" type="parTrans" cxnId="{7431E515-0CCD-4D2B-8909-CE498E546222}">
      <dgm:prSet/>
      <dgm:spPr/>
      <dgm:t>
        <a:bodyPr/>
        <a:lstStyle/>
        <a:p>
          <a:endParaRPr lang="zh-TW" altLang="en-US"/>
        </a:p>
      </dgm:t>
    </dgm:pt>
    <dgm:pt modelId="{97821FF5-7F81-4987-B075-E682A9A23958}" type="sibTrans" cxnId="{7431E515-0CCD-4D2B-8909-CE498E546222}">
      <dgm:prSet/>
      <dgm:spPr/>
      <dgm:t>
        <a:bodyPr/>
        <a:lstStyle/>
        <a:p>
          <a:endParaRPr lang="zh-TW" altLang="en-US"/>
        </a:p>
      </dgm:t>
    </dgm:pt>
    <dgm:pt modelId="{624659A7-BEE2-4ED1-9712-3DA45BF4BC58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C4B40163-E2B6-465B-9295-15CCC43925C1}" type="parTrans" cxnId="{3BA9FA30-5077-46FF-94EB-9D9ED32D4623}">
      <dgm:prSet/>
      <dgm:spPr/>
      <dgm:t>
        <a:bodyPr/>
        <a:lstStyle/>
        <a:p>
          <a:endParaRPr lang="zh-TW" altLang="en-US"/>
        </a:p>
      </dgm:t>
    </dgm:pt>
    <dgm:pt modelId="{0440BCDF-111A-41A2-B5CC-E1BAD9BEF5CB}" type="sibTrans" cxnId="{3BA9FA30-5077-46FF-94EB-9D9ED32D4623}">
      <dgm:prSet/>
      <dgm:spPr/>
      <dgm:t>
        <a:bodyPr/>
        <a:lstStyle/>
        <a:p>
          <a:endParaRPr lang="zh-TW" altLang="en-US"/>
        </a:p>
      </dgm:t>
    </dgm:pt>
    <dgm:pt modelId="{BBFC4F01-C03B-45D0-9DC6-E14029D5D147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8F74195B-6F64-47A6-8479-1C39F7997A8F}" type="parTrans" cxnId="{D60170FB-5DAB-49A9-ADC9-0243A0A16089}">
      <dgm:prSet/>
      <dgm:spPr/>
      <dgm:t>
        <a:bodyPr/>
        <a:lstStyle/>
        <a:p>
          <a:endParaRPr lang="zh-TW" altLang="en-US"/>
        </a:p>
      </dgm:t>
    </dgm:pt>
    <dgm:pt modelId="{02737D9E-D6AD-43CF-9CE4-F4BAB7E37183}" type="sibTrans" cxnId="{D60170FB-5DAB-49A9-ADC9-0243A0A16089}">
      <dgm:prSet/>
      <dgm:spPr/>
      <dgm:t>
        <a:bodyPr/>
        <a:lstStyle/>
        <a:p>
          <a:endParaRPr lang="zh-TW" altLang="en-US"/>
        </a:p>
      </dgm:t>
    </dgm:pt>
    <dgm:pt modelId="{3717387F-CCDF-488A-917A-0597E027EBA7}" type="pres">
      <dgm:prSet presAssocID="{06263379-D16F-499E-BA52-FA85DEC5C93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158F2A1-4C00-4A4F-A8DE-38E34E532E5D}" type="pres">
      <dgm:prSet presAssocID="{06263379-D16F-499E-BA52-FA85DEC5C931}" presName="fgShape" presStyleLbl="fgShp" presStyleIdx="0" presStyleCnt="1"/>
      <dgm:spPr/>
    </dgm:pt>
    <dgm:pt modelId="{21574DE2-A16E-45BA-A926-36BC66E0363C}" type="pres">
      <dgm:prSet presAssocID="{06263379-D16F-499E-BA52-FA85DEC5C931}" presName="linComp" presStyleCnt="0"/>
      <dgm:spPr/>
    </dgm:pt>
    <dgm:pt modelId="{70483420-90FA-43E7-8777-0C42051EAF0E}" type="pres">
      <dgm:prSet presAssocID="{E2438E51-4669-4665-9B90-B9C774988333}" presName="compNode" presStyleCnt="0"/>
      <dgm:spPr/>
    </dgm:pt>
    <dgm:pt modelId="{C8821453-6CB6-4AB1-9518-D229D5CAF871}" type="pres">
      <dgm:prSet presAssocID="{E2438E51-4669-4665-9B90-B9C774988333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E40727FC-7296-4619-B519-5591AEB2B7B1}" type="pres">
      <dgm:prSet presAssocID="{E2438E51-4669-4665-9B90-B9C774988333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EC5F57C-D727-462A-AC74-2AA785FFFBE1}" type="pres">
      <dgm:prSet presAssocID="{E2438E51-4669-4665-9B90-B9C774988333}" presName="invisiNode" presStyleLbl="node1" presStyleIdx="0" presStyleCnt="4"/>
      <dgm:spPr/>
    </dgm:pt>
    <dgm:pt modelId="{27791EF2-8A59-4296-AFF8-37295773A58F}" type="pres">
      <dgm:prSet presAssocID="{E2438E51-4669-4665-9B90-B9C774988333}" presName="imagNode" presStyleLbl="fgImgPlace1" presStyleIdx="0" presStyleCnt="4"/>
      <dgm:spPr/>
    </dgm:pt>
    <dgm:pt modelId="{DF33F918-6853-4079-A318-FA17ADA9B3E7}" type="pres">
      <dgm:prSet presAssocID="{9E309AA0-29B1-4146-9C80-30F74E59B1C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DF22E75-02AD-4FF6-A483-3624235DAF7A}" type="pres">
      <dgm:prSet presAssocID="{47B57885-6C3E-45C3-A5F1-241682E37404}" presName="compNode" presStyleCnt="0"/>
      <dgm:spPr/>
    </dgm:pt>
    <dgm:pt modelId="{1DC64336-C558-4B3B-8C1C-9622964B1DDF}" type="pres">
      <dgm:prSet presAssocID="{47B57885-6C3E-45C3-A5F1-241682E37404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43BA5DD9-EDF9-4780-B537-D5B15DC4F270}" type="pres">
      <dgm:prSet presAssocID="{47B57885-6C3E-45C3-A5F1-241682E3740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5A4D3A2-4530-4EFE-BD8B-6C8516828B1B}" type="pres">
      <dgm:prSet presAssocID="{47B57885-6C3E-45C3-A5F1-241682E37404}" presName="invisiNode" presStyleLbl="node1" presStyleIdx="1" presStyleCnt="4"/>
      <dgm:spPr/>
    </dgm:pt>
    <dgm:pt modelId="{EEC03F3F-67C4-4295-811E-666DA2E610D5}" type="pres">
      <dgm:prSet presAssocID="{47B57885-6C3E-45C3-A5F1-241682E37404}" presName="imagNode" presStyleLbl="fgImgPlace1" presStyleIdx="1" presStyleCnt="4"/>
      <dgm:spPr/>
    </dgm:pt>
    <dgm:pt modelId="{7770A15D-3D73-4D40-9AE3-400DD79BD95C}" type="pres">
      <dgm:prSet presAssocID="{97821FF5-7F81-4987-B075-E682A9A2395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90CCC2D-A3F2-4124-8B47-F527B4C0422F}" type="pres">
      <dgm:prSet presAssocID="{624659A7-BEE2-4ED1-9712-3DA45BF4BC58}" presName="compNode" presStyleCnt="0"/>
      <dgm:spPr/>
    </dgm:pt>
    <dgm:pt modelId="{2FE7E98B-838D-4D3D-BEA9-B3CE112441F9}" type="pres">
      <dgm:prSet presAssocID="{624659A7-BEE2-4ED1-9712-3DA45BF4BC58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042998C2-F076-42E7-9479-19BE022055F5}" type="pres">
      <dgm:prSet presAssocID="{624659A7-BEE2-4ED1-9712-3DA45BF4BC5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A6BAECC-DDFE-4C3D-8E48-27E971E636A8}" type="pres">
      <dgm:prSet presAssocID="{624659A7-BEE2-4ED1-9712-3DA45BF4BC58}" presName="invisiNode" presStyleLbl="node1" presStyleIdx="2" presStyleCnt="4"/>
      <dgm:spPr/>
    </dgm:pt>
    <dgm:pt modelId="{0D5920F9-BECD-49C1-8C44-1738AEB448A0}" type="pres">
      <dgm:prSet presAssocID="{624659A7-BEE2-4ED1-9712-3DA45BF4BC58}" presName="imagNode" presStyleLbl="fgImgPlace1" presStyleIdx="2" presStyleCnt="4"/>
      <dgm:spPr/>
    </dgm:pt>
    <dgm:pt modelId="{03319E84-66EE-403D-93D6-7DE734094BB8}" type="pres">
      <dgm:prSet presAssocID="{0440BCDF-111A-41A2-B5CC-E1BAD9BEF5C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8593A6E-F95D-4042-9085-9731F775C1C2}" type="pres">
      <dgm:prSet presAssocID="{BBFC4F01-C03B-45D0-9DC6-E14029D5D147}" presName="compNode" presStyleCnt="0"/>
      <dgm:spPr/>
    </dgm:pt>
    <dgm:pt modelId="{5D59CEE2-7695-456F-B073-79DA913C2279}" type="pres">
      <dgm:prSet presAssocID="{BBFC4F01-C03B-45D0-9DC6-E14029D5D147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3A496663-83A6-465F-A0F6-7CBEC2D1074C}" type="pres">
      <dgm:prSet presAssocID="{BBFC4F01-C03B-45D0-9DC6-E14029D5D147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03407E-FAA9-4D54-9A6F-E27EA17C6A8E}" type="pres">
      <dgm:prSet presAssocID="{BBFC4F01-C03B-45D0-9DC6-E14029D5D147}" presName="invisiNode" presStyleLbl="node1" presStyleIdx="3" presStyleCnt="4"/>
      <dgm:spPr/>
    </dgm:pt>
    <dgm:pt modelId="{E582A781-5ACF-4820-AF10-B3DF6788490C}" type="pres">
      <dgm:prSet presAssocID="{BBFC4F01-C03B-45D0-9DC6-E14029D5D147}" presName="imagNode" presStyleLbl="fgImgPlace1" presStyleIdx="3" presStyleCnt="4"/>
      <dgm:spPr/>
    </dgm:pt>
  </dgm:ptLst>
  <dgm:cxnLst>
    <dgm:cxn modelId="{80DFC1DA-3656-45A9-B4D1-67A5106578F4}" type="presOf" srcId="{06263379-D16F-499E-BA52-FA85DEC5C931}" destId="{3717387F-CCDF-488A-917A-0597E027EBA7}" srcOrd="0" destOrd="0" presId="urn:microsoft.com/office/officeart/2005/8/layout/hList7"/>
    <dgm:cxn modelId="{E8110E39-5A7B-4886-9D5C-7B2F7160DEC5}" type="presOf" srcId="{E2438E51-4669-4665-9B90-B9C774988333}" destId="{E40727FC-7296-4619-B519-5591AEB2B7B1}" srcOrd="1" destOrd="0" presId="urn:microsoft.com/office/officeart/2005/8/layout/hList7"/>
    <dgm:cxn modelId="{7C067484-8512-457A-B51A-37B4A2479388}" type="presOf" srcId="{BBFC4F01-C03B-45D0-9DC6-E14029D5D147}" destId="{3A496663-83A6-465F-A0F6-7CBEC2D1074C}" srcOrd="1" destOrd="0" presId="urn:microsoft.com/office/officeart/2005/8/layout/hList7"/>
    <dgm:cxn modelId="{955EEE60-A7D0-4796-827C-1497662F5D32}" type="presOf" srcId="{E2438E51-4669-4665-9B90-B9C774988333}" destId="{C8821453-6CB6-4AB1-9518-D229D5CAF871}" srcOrd="0" destOrd="0" presId="urn:microsoft.com/office/officeart/2005/8/layout/hList7"/>
    <dgm:cxn modelId="{901C7D33-8792-4E45-9F8E-13628C457EC4}" type="presOf" srcId="{BBFC4F01-C03B-45D0-9DC6-E14029D5D147}" destId="{5D59CEE2-7695-456F-B073-79DA913C2279}" srcOrd="0" destOrd="0" presId="urn:microsoft.com/office/officeart/2005/8/layout/hList7"/>
    <dgm:cxn modelId="{30D858B2-68FE-4F6D-9459-83DAEFE05D5E}" type="presOf" srcId="{47B57885-6C3E-45C3-A5F1-241682E37404}" destId="{43BA5DD9-EDF9-4780-B537-D5B15DC4F270}" srcOrd="1" destOrd="0" presId="urn:microsoft.com/office/officeart/2005/8/layout/hList7"/>
    <dgm:cxn modelId="{AAD05DFB-7C32-42D0-A671-9C9594F4FCB8}" type="presOf" srcId="{9E309AA0-29B1-4146-9C80-30F74E59B1CC}" destId="{DF33F918-6853-4079-A318-FA17ADA9B3E7}" srcOrd="0" destOrd="0" presId="urn:microsoft.com/office/officeart/2005/8/layout/hList7"/>
    <dgm:cxn modelId="{3BA9FA30-5077-46FF-94EB-9D9ED32D4623}" srcId="{06263379-D16F-499E-BA52-FA85DEC5C931}" destId="{624659A7-BEE2-4ED1-9712-3DA45BF4BC58}" srcOrd="2" destOrd="0" parTransId="{C4B40163-E2B6-465B-9295-15CCC43925C1}" sibTransId="{0440BCDF-111A-41A2-B5CC-E1BAD9BEF5CB}"/>
    <dgm:cxn modelId="{7B56303C-DC1C-4074-A555-C3E2CDFF3FC4}" srcId="{06263379-D16F-499E-BA52-FA85DEC5C931}" destId="{E2438E51-4669-4665-9B90-B9C774988333}" srcOrd="0" destOrd="0" parTransId="{1AF6ABB4-8D9C-4662-B0FA-FCEA5E6073BB}" sibTransId="{9E309AA0-29B1-4146-9C80-30F74E59B1CC}"/>
    <dgm:cxn modelId="{DF7A2E78-865B-4D2A-8227-F8545F39D673}" type="presOf" srcId="{624659A7-BEE2-4ED1-9712-3DA45BF4BC58}" destId="{2FE7E98B-838D-4D3D-BEA9-B3CE112441F9}" srcOrd="0" destOrd="0" presId="urn:microsoft.com/office/officeart/2005/8/layout/hList7"/>
    <dgm:cxn modelId="{E6ACAB0B-80CF-4615-B88E-FDFF382643F1}" type="presOf" srcId="{0440BCDF-111A-41A2-B5CC-E1BAD9BEF5CB}" destId="{03319E84-66EE-403D-93D6-7DE734094BB8}" srcOrd="0" destOrd="0" presId="urn:microsoft.com/office/officeart/2005/8/layout/hList7"/>
    <dgm:cxn modelId="{466EDBCE-7454-4832-B10F-2128D48E6141}" type="presOf" srcId="{624659A7-BEE2-4ED1-9712-3DA45BF4BC58}" destId="{042998C2-F076-42E7-9479-19BE022055F5}" srcOrd="1" destOrd="0" presId="urn:microsoft.com/office/officeart/2005/8/layout/hList7"/>
    <dgm:cxn modelId="{7431E515-0CCD-4D2B-8909-CE498E546222}" srcId="{06263379-D16F-499E-BA52-FA85DEC5C931}" destId="{47B57885-6C3E-45C3-A5F1-241682E37404}" srcOrd="1" destOrd="0" parTransId="{06593EF9-0DF1-4694-A685-C0E0D9E3D115}" sibTransId="{97821FF5-7F81-4987-B075-E682A9A23958}"/>
    <dgm:cxn modelId="{91C6E960-479F-4D18-B462-947FE80072D5}" type="presOf" srcId="{97821FF5-7F81-4987-B075-E682A9A23958}" destId="{7770A15D-3D73-4D40-9AE3-400DD79BD95C}" srcOrd="0" destOrd="0" presId="urn:microsoft.com/office/officeart/2005/8/layout/hList7"/>
    <dgm:cxn modelId="{D68CAF4E-E6D4-4A80-AB76-3FF90133FD59}" type="presOf" srcId="{47B57885-6C3E-45C3-A5F1-241682E37404}" destId="{1DC64336-C558-4B3B-8C1C-9622964B1DDF}" srcOrd="0" destOrd="0" presId="urn:microsoft.com/office/officeart/2005/8/layout/hList7"/>
    <dgm:cxn modelId="{D60170FB-5DAB-49A9-ADC9-0243A0A16089}" srcId="{06263379-D16F-499E-BA52-FA85DEC5C931}" destId="{BBFC4F01-C03B-45D0-9DC6-E14029D5D147}" srcOrd="3" destOrd="0" parTransId="{8F74195B-6F64-47A6-8479-1C39F7997A8F}" sibTransId="{02737D9E-D6AD-43CF-9CE4-F4BAB7E37183}"/>
    <dgm:cxn modelId="{1355E3B5-EE04-475D-B20C-089CDB55DE76}" type="presParOf" srcId="{3717387F-CCDF-488A-917A-0597E027EBA7}" destId="{D158F2A1-4C00-4A4F-A8DE-38E34E532E5D}" srcOrd="0" destOrd="0" presId="urn:microsoft.com/office/officeart/2005/8/layout/hList7"/>
    <dgm:cxn modelId="{865A4CE8-D2F7-4D61-B939-1CE1EDB0156E}" type="presParOf" srcId="{3717387F-CCDF-488A-917A-0597E027EBA7}" destId="{21574DE2-A16E-45BA-A926-36BC66E0363C}" srcOrd="1" destOrd="0" presId="urn:microsoft.com/office/officeart/2005/8/layout/hList7"/>
    <dgm:cxn modelId="{3D892FA3-D993-4815-AB7E-094FE9683CBF}" type="presParOf" srcId="{21574DE2-A16E-45BA-A926-36BC66E0363C}" destId="{70483420-90FA-43E7-8777-0C42051EAF0E}" srcOrd="0" destOrd="0" presId="urn:microsoft.com/office/officeart/2005/8/layout/hList7"/>
    <dgm:cxn modelId="{0911D923-A155-40EB-9142-E0ECBD127866}" type="presParOf" srcId="{70483420-90FA-43E7-8777-0C42051EAF0E}" destId="{C8821453-6CB6-4AB1-9518-D229D5CAF871}" srcOrd="0" destOrd="0" presId="urn:microsoft.com/office/officeart/2005/8/layout/hList7"/>
    <dgm:cxn modelId="{52389816-8CB8-47AB-8E5E-80F22DA598E2}" type="presParOf" srcId="{70483420-90FA-43E7-8777-0C42051EAF0E}" destId="{E40727FC-7296-4619-B519-5591AEB2B7B1}" srcOrd="1" destOrd="0" presId="urn:microsoft.com/office/officeart/2005/8/layout/hList7"/>
    <dgm:cxn modelId="{6E4A453C-FAED-4609-82CC-34F0B116EAFA}" type="presParOf" srcId="{70483420-90FA-43E7-8777-0C42051EAF0E}" destId="{7EC5F57C-D727-462A-AC74-2AA785FFFBE1}" srcOrd="2" destOrd="0" presId="urn:microsoft.com/office/officeart/2005/8/layout/hList7"/>
    <dgm:cxn modelId="{68AE7B8B-893C-466E-9E05-8E33CB162740}" type="presParOf" srcId="{70483420-90FA-43E7-8777-0C42051EAF0E}" destId="{27791EF2-8A59-4296-AFF8-37295773A58F}" srcOrd="3" destOrd="0" presId="urn:microsoft.com/office/officeart/2005/8/layout/hList7"/>
    <dgm:cxn modelId="{1C8733A5-971A-406C-A8B8-A3D8A62FC537}" type="presParOf" srcId="{21574DE2-A16E-45BA-A926-36BC66E0363C}" destId="{DF33F918-6853-4079-A318-FA17ADA9B3E7}" srcOrd="1" destOrd="0" presId="urn:microsoft.com/office/officeart/2005/8/layout/hList7"/>
    <dgm:cxn modelId="{DBD8F303-530E-4740-ABF1-F479065F106A}" type="presParOf" srcId="{21574DE2-A16E-45BA-A926-36BC66E0363C}" destId="{6DF22E75-02AD-4FF6-A483-3624235DAF7A}" srcOrd="2" destOrd="0" presId="urn:microsoft.com/office/officeart/2005/8/layout/hList7"/>
    <dgm:cxn modelId="{43CD5CD4-73A0-4D0C-A2AE-6C3EDF6BFADE}" type="presParOf" srcId="{6DF22E75-02AD-4FF6-A483-3624235DAF7A}" destId="{1DC64336-C558-4B3B-8C1C-9622964B1DDF}" srcOrd="0" destOrd="0" presId="urn:microsoft.com/office/officeart/2005/8/layout/hList7"/>
    <dgm:cxn modelId="{F3006D98-4C87-436F-A66F-407ACC0E1ACB}" type="presParOf" srcId="{6DF22E75-02AD-4FF6-A483-3624235DAF7A}" destId="{43BA5DD9-EDF9-4780-B537-D5B15DC4F270}" srcOrd="1" destOrd="0" presId="urn:microsoft.com/office/officeart/2005/8/layout/hList7"/>
    <dgm:cxn modelId="{1CCA3840-A584-4D2A-A00A-2FB9F558842E}" type="presParOf" srcId="{6DF22E75-02AD-4FF6-A483-3624235DAF7A}" destId="{D5A4D3A2-4530-4EFE-BD8B-6C8516828B1B}" srcOrd="2" destOrd="0" presId="urn:microsoft.com/office/officeart/2005/8/layout/hList7"/>
    <dgm:cxn modelId="{E8874326-21FD-4D55-85E4-25260E1DFBE7}" type="presParOf" srcId="{6DF22E75-02AD-4FF6-A483-3624235DAF7A}" destId="{EEC03F3F-67C4-4295-811E-666DA2E610D5}" srcOrd="3" destOrd="0" presId="urn:microsoft.com/office/officeart/2005/8/layout/hList7"/>
    <dgm:cxn modelId="{EADDBDA2-CC9E-459B-82F0-E1681BB323DB}" type="presParOf" srcId="{21574DE2-A16E-45BA-A926-36BC66E0363C}" destId="{7770A15D-3D73-4D40-9AE3-400DD79BD95C}" srcOrd="3" destOrd="0" presId="urn:microsoft.com/office/officeart/2005/8/layout/hList7"/>
    <dgm:cxn modelId="{727D3F72-3C7A-4AAC-A226-D9675ABCCF01}" type="presParOf" srcId="{21574DE2-A16E-45BA-A926-36BC66E0363C}" destId="{090CCC2D-A3F2-4124-8B47-F527B4C0422F}" srcOrd="4" destOrd="0" presId="urn:microsoft.com/office/officeart/2005/8/layout/hList7"/>
    <dgm:cxn modelId="{5F17F209-B7AF-4A25-AFB7-24F8BA1011DD}" type="presParOf" srcId="{090CCC2D-A3F2-4124-8B47-F527B4C0422F}" destId="{2FE7E98B-838D-4D3D-BEA9-B3CE112441F9}" srcOrd="0" destOrd="0" presId="urn:microsoft.com/office/officeart/2005/8/layout/hList7"/>
    <dgm:cxn modelId="{03E7FD70-D1F6-49EF-BA1A-54DC6B68FA2B}" type="presParOf" srcId="{090CCC2D-A3F2-4124-8B47-F527B4C0422F}" destId="{042998C2-F076-42E7-9479-19BE022055F5}" srcOrd="1" destOrd="0" presId="urn:microsoft.com/office/officeart/2005/8/layout/hList7"/>
    <dgm:cxn modelId="{5D99DEFD-02CE-4C59-BB14-93C62BFE5283}" type="presParOf" srcId="{090CCC2D-A3F2-4124-8B47-F527B4C0422F}" destId="{6A6BAECC-DDFE-4C3D-8E48-27E971E636A8}" srcOrd="2" destOrd="0" presId="urn:microsoft.com/office/officeart/2005/8/layout/hList7"/>
    <dgm:cxn modelId="{7D75FBDD-D06B-4C23-9DAF-255D5D5D578A}" type="presParOf" srcId="{090CCC2D-A3F2-4124-8B47-F527B4C0422F}" destId="{0D5920F9-BECD-49C1-8C44-1738AEB448A0}" srcOrd="3" destOrd="0" presId="urn:microsoft.com/office/officeart/2005/8/layout/hList7"/>
    <dgm:cxn modelId="{855A795E-86B6-4CB9-B642-C4D3FFB092F0}" type="presParOf" srcId="{21574DE2-A16E-45BA-A926-36BC66E0363C}" destId="{03319E84-66EE-403D-93D6-7DE734094BB8}" srcOrd="5" destOrd="0" presId="urn:microsoft.com/office/officeart/2005/8/layout/hList7"/>
    <dgm:cxn modelId="{A258B379-F1E1-4513-A123-8C613F78B5A6}" type="presParOf" srcId="{21574DE2-A16E-45BA-A926-36BC66E0363C}" destId="{38593A6E-F95D-4042-9085-9731F775C1C2}" srcOrd="6" destOrd="0" presId="urn:microsoft.com/office/officeart/2005/8/layout/hList7"/>
    <dgm:cxn modelId="{4F0A77E6-1213-4E36-A8D8-8FA2C8038652}" type="presParOf" srcId="{38593A6E-F95D-4042-9085-9731F775C1C2}" destId="{5D59CEE2-7695-456F-B073-79DA913C2279}" srcOrd="0" destOrd="0" presId="urn:microsoft.com/office/officeart/2005/8/layout/hList7"/>
    <dgm:cxn modelId="{0CE7656B-5DE3-49D4-A871-29221CD4E6BB}" type="presParOf" srcId="{38593A6E-F95D-4042-9085-9731F775C1C2}" destId="{3A496663-83A6-465F-A0F6-7CBEC2D1074C}" srcOrd="1" destOrd="0" presId="urn:microsoft.com/office/officeart/2005/8/layout/hList7"/>
    <dgm:cxn modelId="{1957E9B8-37E3-4A41-9B19-61E64F6A9BBD}" type="presParOf" srcId="{38593A6E-F95D-4042-9085-9731F775C1C2}" destId="{0603407E-FAA9-4D54-9A6F-E27EA17C6A8E}" srcOrd="2" destOrd="0" presId="urn:microsoft.com/office/officeart/2005/8/layout/hList7"/>
    <dgm:cxn modelId="{76253079-0A7D-41CC-B71D-839DBA0C6CE5}" type="presParOf" srcId="{38593A6E-F95D-4042-9085-9731F775C1C2}" destId="{E582A781-5ACF-4820-AF10-B3DF6788490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821453-6CB6-4AB1-9518-D229D5CAF871}">
      <dsp:nvSpPr>
        <dsp:cNvPr id="0" name=""/>
        <dsp:cNvSpPr/>
      </dsp:nvSpPr>
      <dsp:spPr>
        <a:xfrm>
          <a:off x="1699" y="0"/>
          <a:ext cx="1781578" cy="40544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smtClean="0"/>
            <a:t>雙手肥皂清潔，搓洗</a:t>
          </a:r>
          <a:r>
            <a:rPr lang="en-US" sz="2100" kern="1200" smtClean="0"/>
            <a:t>40~60</a:t>
          </a:r>
          <a:r>
            <a:rPr lang="zh-TW" sz="2100" kern="1200" smtClean="0"/>
            <a:t>秒</a:t>
          </a:r>
          <a:endParaRPr lang="zh-TW" sz="2100" kern="1200"/>
        </a:p>
      </dsp:txBody>
      <dsp:txXfrm>
        <a:off x="1699" y="1621766"/>
        <a:ext cx="1781578" cy="1621766"/>
      </dsp:txXfrm>
    </dsp:sp>
    <dsp:sp modelId="{27791EF2-8A59-4296-AFF8-37295773A58F}">
      <dsp:nvSpPr>
        <dsp:cNvPr id="0" name=""/>
        <dsp:cNvSpPr/>
      </dsp:nvSpPr>
      <dsp:spPr>
        <a:xfrm>
          <a:off x="217428" y="243264"/>
          <a:ext cx="1350120" cy="135012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C64336-C558-4B3B-8C1C-9622964B1DDF}">
      <dsp:nvSpPr>
        <dsp:cNvPr id="0" name=""/>
        <dsp:cNvSpPr/>
      </dsp:nvSpPr>
      <dsp:spPr>
        <a:xfrm>
          <a:off x="1836725" y="0"/>
          <a:ext cx="1781578" cy="40544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smtClean="0"/>
            <a:t>口罩要遮住口鼻、蓋住下巴  </a:t>
          </a:r>
          <a:endParaRPr lang="zh-TW" altLang="en-US" sz="2100" kern="1200"/>
        </a:p>
      </dsp:txBody>
      <dsp:txXfrm>
        <a:off x="1836725" y="1621766"/>
        <a:ext cx="1781578" cy="1621766"/>
      </dsp:txXfrm>
    </dsp:sp>
    <dsp:sp modelId="{EEC03F3F-67C4-4295-811E-666DA2E610D5}">
      <dsp:nvSpPr>
        <dsp:cNvPr id="0" name=""/>
        <dsp:cNvSpPr/>
      </dsp:nvSpPr>
      <dsp:spPr>
        <a:xfrm>
          <a:off x="2052454" y="243264"/>
          <a:ext cx="1350120" cy="135012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E7E98B-838D-4D3D-BEA9-B3CE112441F9}">
      <dsp:nvSpPr>
        <dsp:cNvPr id="0" name=""/>
        <dsp:cNvSpPr/>
      </dsp:nvSpPr>
      <dsp:spPr>
        <a:xfrm>
          <a:off x="3671751" y="0"/>
          <a:ext cx="1781578" cy="40544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smtClean="0"/>
            <a:t>噴</a:t>
          </a:r>
          <a:r>
            <a:rPr lang="en-US" sz="2100" kern="1200" smtClean="0"/>
            <a:t>75%</a:t>
          </a:r>
          <a:r>
            <a:rPr lang="zh-TW" sz="2100" kern="1200" smtClean="0"/>
            <a:t>酒精搓洗雙手</a:t>
          </a:r>
          <a:r>
            <a:rPr lang="en-US" sz="2100" kern="1200" smtClean="0"/>
            <a:t>20-30</a:t>
          </a:r>
          <a:r>
            <a:rPr lang="zh-TW" sz="2100" kern="1200" smtClean="0"/>
            <a:t>秒</a:t>
          </a:r>
          <a:endParaRPr lang="zh-TW" sz="2100" kern="1200"/>
        </a:p>
      </dsp:txBody>
      <dsp:txXfrm>
        <a:off x="3671751" y="1621766"/>
        <a:ext cx="1781578" cy="1621766"/>
      </dsp:txXfrm>
    </dsp:sp>
    <dsp:sp modelId="{0D5920F9-BECD-49C1-8C44-1738AEB448A0}">
      <dsp:nvSpPr>
        <dsp:cNvPr id="0" name=""/>
        <dsp:cNvSpPr/>
      </dsp:nvSpPr>
      <dsp:spPr>
        <a:xfrm>
          <a:off x="3887480" y="243264"/>
          <a:ext cx="1350120" cy="135012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59CEE2-7695-456F-B073-79DA913C2279}">
      <dsp:nvSpPr>
        <dsp:cNvPr id="0" name=""/>
        <dsp:cNvSpPr/>
      </dsp:nvSpPr>
      <dsp:spPr>
        <a:xfrm>
          <a:off x="5506776" y="0"/>
          <a:ext cx="1781578" cy="40544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smtClean="0"/>
            <a:t>有發燒、呼吸道症狀速就醫</a:t>
          </a:r>
          <a:endParaRPr lang="zh-TW" altLang="en-US" sz="2100" kern="1200"/>
        </a:p>
      </dsp:txBody>
      <dsp:txXfrm>
        <a:off x="5506776" y="1621766"/>
        <a:ext cx="1781578" cy="1621766"/>
      </dsp:txXfrm>
    </dsp:sp>
    <dsp:sp modelId="{E582A781-5ACF-4820-AF10-B3DF6788490C}">
      <dsp:nvSpPr>
        <dsp:cNvPr id="0" name=""/>
        <dsp:cNvSpPr/>
      </dsp:nvSpPr>
      <dsp:spPr>
        <a:xfrm>
          <a:off x="5722505" y="243264"/>
          <a:ext cx="1350120" cy="135012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58F2A1-4C00-4A4F-A8DE-38E34E532E5D}">
      <dsp:nvSpPr>
        <dsp:cNvPr id="0" name=""/>
        <dsp:cNvSpPr/>
      </dsp:nvSpPr>
      <dsp:spPr>
        <a:xfrm>
          <a:off x="291602" y="3243532"/>
          <a:ext cx="6706850" cy="608162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8096" y="260648"/>
            <a:ext cx="7692335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43701" y="4437112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7857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6438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0232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3167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490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03813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1336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3104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3794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9406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1318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7440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6261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6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3708920" y="116632"/>
            <a:ext cx="7692335" cy="1463040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11560" y="1295918"/>
            <a:ext cx="2400300" cy="1463040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sz="2800" dirty="0" smtClean="0"/>
              <a:t/>
            </a:r>
            <a:br>
              <a:rPr lang="en-US" altLang="zh-TW" sz="2800" dirty="0" smtClean="0"/>
            </a:br>
            <a:r>
              <a:rPr lang="zh-TW" altLang="en-US" sz="2800" dirty="0" smtClean="0"/>
              <a:t>打擊</a:t>
            </a:r>
            <a:r>
              <a:rPr lang="zh-TW" altLang="en-US" sz="2800" dirty="0"/>
              <a:t>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710" y="2204864"/>
            <a:ext cx="6120680" cy="4500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9260183"/>
              </p:ext>
            </p:extLst>
          </p:nvPr>
        </p:nvGraphicFramePr>
        <p:xfrm>
          <a:off x="803408" y="1751545"/>
          <a:ext cx="7290055" cy="405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圖片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979505"/>
            <a:ext cx="1368152" cy="135327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920046"/>
            <a:ext cx="1472187" cy="147218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79" y="2008079"/>
            <a:ext cx="1502789" cy="1324697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512" y="1920045"/>
            <a:ext cx="1472187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9C1069-36F3-442E-AE60-8E8E97812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室外至少</a:t>
            </a:r>
            <a:r>
              <a:rPr lang="en-US" altLang="zh-TW"/>
              <a:t>1</a:t>
            </a:r>
            <a:r>
              <a:rPr lang="zh-TW" altLang="en-US"/>
              <a:t>公尺</a:t>
            </a:r>
          </a:p>
          <a:p>
            <a:r>
              <a:rPr lang="zh-TW" altLang="en-US"/>
              <a:t>大約</a:t>
            </a:r>
            <a:r>
              <a:rPr lang="en-US" altLang="zh-TW"/>
              <a:t>3</a:t>
            </a:r>
            <a:r>
              <a:rPr lang="zh-TW" altLang="en-US"/>
              <a:t>個步伐</a:t>
            </a:r>
          </a:p>
          <a:p>
            <a:r>
              <a:rPr lang="zh-TW" altLang="en-US"/>
              <a:t>室內至少</a:t>
            </a:r>
            <a:r>
              <a:rPr lang="en-US" altLang="zh-TW"/>
              <a:t>1.5</a:t>
            </a:r>
            <a:r>
              <a:rPr lang="zh-TW" altLang="en-US"/>
              <a:t>公尺</a:t>
            </a:r>
          </a:p>
          <a:p>
            <a:r>
              <a:rPr lang="zh-TW" altLang="en-US"/>
              <a:t>大約手臂的兩倍長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7963" y="1196752"/>
            <a:ext cx="3230458" cy="273378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4027026"/>
            <a:ext cx="3203441" cy="2710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衛福部疾管署</a:t>
            </a:r>
          </a:p>
          <a:p>
            <a:r>
              <a:rPr lang="zh-TW" altLang="en-US"/>
              <a:t>掌握最新疫情</a:t>
            </a:r>
          </a:p>
          <a:p>
            <a:r>
              <a:rPr lang="zh-TW" altLang="en-US"/>
              <a:t>了解防疫議題</a:t>
            </a:r>
          </a:p>
          <a:p>
            <a:r>
              <a:rPr lang="zh-TW" altLang="en-US"/>
              <a:t>防疫小測驗</a:t>
            </a:r>
          </a:p>
          <a:p>
            <a:r>
              <a:rPr lang="zh-TW" altLang="en-US"/>
              <a:t>你的防疫觀念正確嗎？</a:t>
            </a:r>
          </a:p>
          <a:p>
            <a:r>
              <a:rPr lang="zh-TW" altLang="en-US"/>
              <a:t>擊敗新冠病毒，健康久久！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15501">
            <a:off x="4193845" y="1882275"/>
            <a:ext cx="4580618" cy="4604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積分">
  <a:themeElements>
    <a:clrScheme name="積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積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積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1319</TotalTime>
  <Words>111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Tw Cen MT</vt:lpstr>
      <vt:lpstr>Tw Cen MT Condensed</vt:lpstr>
      <vt:lpstr>微軟正黑體</vt:lpstr>
      <vt:lpstr>Wingdings 3</vt:lpstr>
      <vt:lpstr>積分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51</cp:revision>
  <dcterms:created xsi:type="dcterms:W3CDTF">2014-02-08T16:25:00Z</dcterms:created>
  <dcterms:modified xsi:type="dcterms:W3CDTF">2021-12-13T04:03:08Z</dcterms:modified>
</cp:coreProperties>
</file>