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F9526-EC66-4060-9125-3C12B072E3E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FBDB58A-164C-4FF8-95EC-6FF0448265B6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FD123565-B95C-40F2-A27F-EB093882E1E4}" type="parTrans" cxnId="{35B619E1-E413-4CF9-B3FA-1EBA3438B7DE}">
      <dgm:prSet/>
      <dgm:spPr/>
      <dgm:t>
        <a:bodyPr/>
        <a:lstStyle/>
        <a:p>
          <a:endParaRPr lang="zh-TW" altLang="en-US"/>
        </a:p>
      </dgm:t>
    </dgm:pt>
    <dgm:pt modelId="{4B9DDB78-8688-44C5-B935-5628201B58DE}" type="sibTrans" cxnId="{35B619E1-E413-4CF9-B3FA-1EBA3438B7DE}">
      <dgm:prSet/>
      <dgm:spPr/>
      <dgm:t>
        <a:bodyPr/>
        <a:lstStyle/>
        <a:p>
          <a:endParaRPr lang="zh-TW" altLang="en-US"/>
        </a:p>
      </dgm:t>
    </dgm:pt>
    <dgm:pt modelId="{5F63DE22-B918-47FF-9F3A-261858E071F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D1C8345-985C-4B44-8536-DA93916BA6EF}" type="parTrans" cxnId="{2F70EE2C-95AF-418D-BB26-1305826C9614}">
      <dgm:prSet/>
      <dgm:spPr/>
      <dgm:t>
        <a:bodyPr/>
        <a:lstStyle/>
        <a:p>
          <a:endParaRPr lang="zh-TW" altLang="en-US"/>
        </a:p>
      </dgm:t>
    </dgm:pt>
    <dgm:pt modelId="{4DF8F235-F5FB-4126-805C-0893BC137040}" type="sibTrans" cxnId="{2F70EE2C-95AF-418D-BB26-1305826C9614}">
      <dgm:prSet/>
      <dgm:spPr/>
      <dgm:t>
        <a:bodyPr/>
        <a:lstStyle/>
        <a:p>
          <a:endParaRPr lang="zh-TW" altLang="en-US"/>
        </a:p>
      </dgm:t>
    </dgm:pt>
    <dgm:pt modelId="{24DED28F-226A-4C8F-BCC9-9C140D5FEBA0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65CC4D42-018E-4509-8233-6101CC0B55CE}" type="parTrans" cxnId="{8E985D1E-16C4-4D55-AE01-415969A392A1}">
      <dgm:prSet/>
      <dgm:spPr/>
      <dgm:t>
        <a:bodyPr/>
        <a:lstStyle/>
        <a:p>
          <a:endParaRPr lang="zh-TW" altLang="en-US"/>
        </a:p>
      </dgm:t>
    </dgm:pt>
    <dgm:pt modelId="{2D255AFF-3FFA-43CB-ADCB-81FD48D6B041}" type="sibTrans" cxnId="{8E985D1E-16C4-4D55-AE01-415969A392A1}">
      <dgm:prSet/>
      <dgm:spPr/>
      <dgm:t>
        <a:bodyPr/>
        <a:lstStyle/>
        <a:p>
          <a:endParaRPr lang="zh-TW" altLang="en-US"/>
        </a:p>
      </dgm:t>
    </dgm:pt>
    <dgm:pt modelId="{2FE253E0-5CA8-40EF-98EB-FCEEC5F71E4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AF26199-3854-4884-A82C-D67625D373F8}" type="parTrans" cxnId="{BB6EA8EA-B10A-4DC3-8028-B0A0B0EF2893}">
      <dgm:prSet/>
      <dgm:spPr/>
      <dgm:t>
        <a:bodyPr/>
        <a:lstStyle/>
        <a:p>
          <a:endParaRPr lang="zh-TW" altLang="en-US"/>
        </a:p>
      </dgm:t>
    </dgm:pt>
    <dgm:pt modelId="{B45E7108-7496-4C3A-9BEE-B3894BB6EB76}" type="sibTrans" cxnId="{BB6EA8EA-B10A-4DC3-8028-B0A0B0EF2893}">
      <dgm:prSet/>
      <dgm:spPr/>
      <dgm:t>
        <a:bodyPr/>
        <a:lstStyle/>
        <a:p>
          <a:endParaRPr lang="zh-TW" altLang="en-US"/>
        </a:p>
      </dgm:t>
    </dgm:pt>
    <dgm:pt modelId="{C645E5DD-83D8-4FFE-ADF9-0F75033F62B6}" type="pres">
      <dgm:prSet presAssocID="{219F9526-EC66-4060-9125-3C12B072E3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BAC7DE-ECED-4F0D-8F2F-0AA828E5D756}" type="pres">
      <dgm:prSet presAssocID="{219F9526-EC66-4060-9125-3C12B072E3E1}" presName="fgShape" presStyleLbl="fgShp" presStyleIdx="0" presStyleCnt="1" custLinFactNeighborX="2446" custLinFactNeighborY="1212"/>
      <dgm:spPr/>
    </dgm:pt>
    <dgm:pt modelId="{C60DF346-3D93-4F4B-8189-B08EB4C0A34E}" type="pres">
      <dgm:prSet presAssocID="{219F9526-EC66-4060-9125-3C12B072E3E1}" presName="linComp" presStyleCnt="0"/>
      <dgm:spPr/>
    </dgm:pt>
    <dgm:pt modelId="{8CECFDD5-5F10-429F-9D88-C12D41120D75}" type="pres">
      <dgm:prSet presAssocID="{9FBDB58A-164C-4FF8-95EC-6FF0448265B6}" presName="compNode" presStyleCnt="0"/>
      <dgm:spPr/>
    </dgm:pt>
    <dgm:pt modelId="{4F85D88F-7166-465B-8788-51ED61007C87}" type="pres">
      <dgm:prSet presAssocID="{9FBDB58A-164C-4FF8-95EC-6FF0448265B6}" presName="bkgdShape" presStyleLbl="node1" presStyleIdx="0" presStyleCnt="4" custAng="0"/>
      <dgm:spPr/>
      <dgm:t>
        <a:bodyPr/>
        <a:lstStyle/>
        <a:p>
          <a:endParaRPr lang="zh-TW" altLang="en-US"/>
        </a:p>
      </dgm:t>
    </dgm:pt>
    <dgm:pt modelId="{1DDC1F86-A75C-4079-AF63-000995B37B29}" type="pres">
      <dgm:prSet presAssocID="{9FBDB58A-164C-4FF8-95EC-6FF0448265B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1CF2D9-392A-40EA-AB3D-A9930A3D231F}" type="pres">
      <dgm:prSet presAssocID="{9FBDB58A-164C-4FF8-95EC-6FF0448265B6}" presName="invisiNode" presStyleLbl="node1" presStyleIdx="0" presStyleCnt="4"/>
      <dgm:spPr/>
    </dgm:pt>
    <dgm:pt modelId="{E9537662-F855-4765-8099-E74BEDFFDA36}" type="pres">
      <dgm:prSet presAssocID="{9FBDB58A-164C-4FF8-95EC-6FF0448265B6}" presName="imagNode" presStyleLbl="fgImgPlace1" presStyleIdx="0" presStyleCnt="4" custAng="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C3272BD-AA75-4224-8626-72BC734DFB2F}" type="pres">
      <dgm:prSet presAssocID="{4B9DDB78-8688-44C5-B935-5628201B58D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39011D7-FA8B-4D91-BAEB-36E1368D505C}" type="pres">
      <dgm:prSet presAssocID="{5F63DE22-B918-47FF-9F3A-261858E071F9}" presName="compNode" presStyleCnt="0"/>
      <dgm:spPr/>
    </dgm:pt>
    <dgm:pt modelId="{D7179E1A-DC9D-4611-8D22-ADE137BC97AE}" type="pres">
      <dgm:prSet presAssocID="{5F63DE22-B918-47FF-9F3A-261858E071F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56E6A43-8E14-41F3-B334-FC416D13AAA7}" type="pres">
      <dgm:prSet presAssocID="{5F63DE22-B918-47FF-9F3A-261858E071F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054D75-3A94-4782-955A-3AF0CA7D9D88}" type="pres">
      <dgm:prSet presAssocID="{5F63DE22-B918-47FF-9F3A-261858E071F9}" presName="invisiNode" presStyleLbl="node1" presStyleIdx="1" presStyleCnt="4"/>
      <dgm:spPr/>
    </dgm:pt>
    <dgm:pt modelId="{87D4597C-3FB0-493E-BFB8-A9F73236A222}" type="pres">
      <dgm:prSet presAssocID="{5F63DE22-B918-47FF-9F3A-261858E071F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ECEB7FF-9639-451B-A901-CA0B174262AD}" type="pres">
      <dgm:prSet presAssocID="{4DF8F235-F5FB-4126-805C-0893BC13704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C49A087-B210-4DE6-B499-25922D088711}" type="pres">
      <dgm:prSet presAssocID="{24DED28F-226A-4C8F-BCC9-9C140D5FEBA0}" presName="compNode" presStyleCnt="0"/>
      <dgm:spPr/>
    </dgm:pt>
    <dgm:pt modelId="{BB0EC689-9B8E-479F-9898-EA690EF4C204}" type="pres">
      <dgm:prSet presAssocID="{24DED28F-226A-4C8F-BCC9-9C140D5FEBA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31A3151-A896-4CED-B903-496AE19CDBF5}" type="pres">
      <dgm:prSet presAssocID="{24DED28F-226A-4C8F-BCC9-9C140D5FEBA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4D3ED4-2C14-457A-8A7D-F726DC3ECC8C}" type="pres">
      <dgm:prSet presAssocID="{24DED28F-226A-4C8F-BCC9-9C140D5FEBA0}" presName="invisiNode" presStyleLbl="node1" presStyleIdx="2" presStyleCnt="4"/>
      <dgm:spPr/>
    </dgm:pt>
    <dgm:pt modelId="{EC7AB442-994A-4C9F-A886-7F0252B4C6A6}" type="pres">
      <dgm:prSet presAssocID="{24DED28F-226A-4C8F-BCC9-9C140D5FEBA0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454FE63-0420-425B-BE7E-9763D1EBDBF1}" type="pres">
      <dgm:prSet presAssocID="{2D255AFF-3FFA-43CB-ADCB-81FD48D6B04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59A580A-7EC4-4856-8CF4-1169C4239BB4}" type="pres">
      <dgm:prSet presAssocID="{2FE253E0-5CA8-40EF-98EB-FCEEC5F71E40}" presName="compNode" presStyleCnt="0"/>
      <dgm:spPr/>
    </dgm:pt>
    <dgm:pt modelId="{F9711EA1-9B75-4AFD-8785-DEECC06897F6}" type="pres">
      <dgm:prSet presAssocID="{2FE253E0-5CA8-40EF-98EB-FCEEC5F71E4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00F6C94E-73C1-49B4-AC93-60F6F0E66D14}" type="pres">
      <dgm:prSet presAssocID="{2FE253E0-5CA8-40EF-98EB-FCEEC5F71E4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4B60E8-C6ED-4980-87AF-C0F91968EC75}" type="pres">
      <dgm:prSet presAssocID="{2FE253E0-5CA8-40EF-98EB-FCEEC5F71E40}" presName="invisiNode" presStyleLbl="node1" presStyleIdx="3" presStyleCnt="4"/>
      <dgm:spPr/>
    </dgm:pt>
    <dgm:pt modelId="{0DEB7FEF-03C0-411B-87E6-719548E9DD45}" type="pres">
      <dgm:prSet presAssocID="{2FE253E0-5CA8-40EF-98EB-FCEEC5F71E4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0DD5D18-C113-44F2-B1B1-E615B3822DFE}" type="presOf" srcId="{5F63DE22-B918-47FF-9F3A-261858E071F9}" destId="{D7179E1A-DC9D-4611-8D22-ADE137BC97AE}" srcOrd="0" destOrd="0" presId="urn:microsoft.com/office/officeart/2005/8/layout/hList7"/>
    <dgm:cxn modelId="{2AA09379-F641-4D2B-9319-F92FA3D8D863}" type="presOf" srcId="{4B9DDB78-8688-44C5-B935-5628201B58DE}" destId="{3C3272BD-AA75-4224-8626-72BC734DFB2F}" srcOrd="0" destOrd="0" presId="urn:microsoft.com/office/officeart/2005/8/layout/hList7"/>
    <dgm:cxn modelId="{BB6EA8EA-B10A-4DC3-8028-B0A0B0EF2893}" srcId="{219F9526-EC66-4060-9125-3C12B072E3E1}" destId="{2FE253E0-5CA8-40EF-98EB-FCEEC5F71E40}" srcOrd="3" destOrd="0" parTransId="{4AF26199-3854-4884-A82C-D67625D373F8}" sibTransId="{B45E7108-7496-4C3A-9BEE-B3894BB6EB76}"/>
    <dgm:cxn modelId="{8E985D1E-16C4-4D55-AE01-415969A392A1}" srcId="{219F9526-EC66-4060-9125-3C12B072E3E1}" destId="{24DED28F-226A-4C8F-BCC9-9C140D5FEBA0}" srcOrd="2" destOrd="0" parTransId="{65CC4D42-018E-4509-8233-6101CC0B55CE}" sibTransId="{2D255AFF-3FFA-43CB-ADCB-81FD48D6B041}"/>
    <dgm:cxn modelId="{35B619E1-E413-4CF9-B3FA-1EBA3438B7DE}" srcId="{219F9526-EC66-4060-9125-3C12B072E3E1}" destId="{9FBDB58A-164C-4FF8-95EC-6FF0448265B6}" srcOrd="0" destOrd="0" parTransId="{FD123565-B95C-40F2-A27F-EB093882E1E4}" sibTransId="{4B9DDB78-8688-44C5-B935-5628201B58DE}"/>
    <dgm:cxn modelId="{BFF4815D-98A4-4A75-B042-B97893186632}" type="presOf" srcId="{2D255AFF-3FFA-43CB-ADCB-81FD48D6B041}" destId="{9454FE63-0420-425B-BE7E-9763D1EBDBF1}" srcOrd="0" destOrd="0" presId="urn:microsoft.com/office/officeart/2005/8/layout/hList7"/>
    <dgm:cxn modelId="{B2832D40-4891-4AAB-B140-81A89963DA5A}" type="presOf" srcId="{2FE253E0-5CA8-40EF-98EB-FCEEC5F71E40}" destId="{00F6C94E-73C1-49B4-AC93-60F6F0E66D14}" srcOrd="1" destOrd="0" presId="urn:microsoft.com/office/officeart/2005/8/layout/hList7"/>
    <dgm:cxn modelId="{48ECCBBD-C25D-47D3-A407-327ED7E31DAB}" type="presOf" srcId="{9FBDB58A-164C-4FF8-95EC-6FF0448265B6}" destId="{1DDC1F86-A75C-4079-AF63-000995B37B29}" srcOrd="1" destOrd="0" presId="urn:microsoft.com/office/officeart/2005/8/layout/hList7"/>
    <dgm:cxn modelId="{658F6246-8CF1-4C4C-A3F4-18B32C29B87A}" type="presOf" srcId="{24DED28F-226A-4C8F-BCC9-9C140D5FEBA0}" destId="{BB0EC689-9B8E-479F-9898-EA690EF4C204}" srcOrd="0" destOrd="0" presId="urn:microsoft.com/office/officeart/2005/8/layout/hList7"/>
    <dgm:cxn modelId="{2F70EE2C-95AF-418D-BB26-1305826C9614}" srcId="{219F9526-EC66-4060-9125-3C12B072E3E1}" destId="{5F63DE22-B918-47FF-9F3A-261858E071F9}" srcOrd="1" destOrd="0" parTransId="{8D1C8345-985C-4B44-8536-DA93916BA6EF}" sibTransId="{4DF8F235-F5FB-4126-805C-0893BC137040}"/>
    <dgm:cxn modelId="{5929C9A1-DD68-48A8-9721-5A31206E4DC0}" type="presOf" srcId="{4DF8F235-F5FB-4126-805C-0893BC137040}" destId="{FECEB7FF-9639-451B-A901-CA0B174262AD}" srcOrd="0" destOrd="0" presId="urn:microsoft.com/office/officeart/2005/8/layout/hList7"/>
    <dgm:cxn modelId="{3222C788-5AEC-4775-A7A9-66BC1E32108F}" type="presOf" srcId="{5F63DE22-B918-47FF-9F3A-261858E071F9}" destId="{C56E6A43-8E14-41F3-B334-FC416D13AAA7}" srcOrd="1" destOrd="0" presId="urn:microsoft.com/office/officeart/2005/8/layout/hList7"/>
    <dgm:cxn modelId="{91940C18-2CA3-4E99-B615-8D4E2E58D464}" type="presOf" srcId="{24DED28F-226A-4C8F-BCC9-9C140D5FEBA0}" destId="{331A3151-A896-4CED-B903-496AE19CDBF5}" srcOrd="1" destOrd="0" presId="urn:microsoft.com/office/officeart/2005/8/layout/hList7"/>
    <dgm:cxn modelId="{609134F0-6AEC-4DD8-9A8F-8ACC94015993}" type="presOf" srcId="{9FBDB58A-164C-4FF8-95EC-6FF0448265B6}" destId="{4F85D88F-7166-465B-8788-51ED61007C87}" srcOrd="0" destOrd="0" presId="urn:microsoft.com/office/officeart/2005/8/layout/hList7"/>
    <dgm:cxn modelId="{D2532222-22FA-4057-B9D3-BBF6BF5BB037}" type="presOf" srcId="{219F9526-EC66-4060-9125-3C12B072E3E1}" destId="{C645E5DD-83D8-4FFE-ADF9-0F75033F62B6}" srcOrd="0" destOrd="0" presId="urn:microsoft.com/office/officeart/2005/8/layout/hList7"/>
    <dgm:cxn modelId="{38FE3028-014E-4AFF-AF9C-0EF485CB8616}" type="presOf" srcId="{2FE253E0-5CA8-40EF-98EB-FCEEC5F71E40}" destId="{F9711EA1-9B75-4AFD-8785-DEECC06897F6}" srcOrd="0" destOrd="0" presId="urn:microsoft.com/office/officeart/2005/8/layout/hList7"/>
    <dgm:cxn modelId="{0F54440A-1B6F-4EA7-A6C9-0D13C05D9291}" type="presParOf" srcId="{C645E5DD-83D8-4FFE-ADF9-0F75033F62B6}" destId="{2BBAC7DE-ECED-4F0D-8F2F-0AA828E5D756}" srcOrd="0" destOrd="0" presId="urn:microsoft.com/office/officeart/2005/8/layout/hList7"/>
    <dgm:cxn modelId="{F29340DE-B807-4D12-BBCC-0BA940667FA2}" type="presParOf" srcId="{C645E5DD-83D8-4FFE-ADF9-0F75033F62B6}" destId="{C60DF346-3D93-4F4B-8189-B08EB4C0A34E}" srcOrd="1" destOrd="0" presId="urn:microsoft.com/office/officeart/2005/8/layout/hList7"/>
    <dgm:cxn modelId="{5ACF6397-A3CF-4BB5-96D6-9514AF4C930A}" type="presParOf" srcId="{C60DF346-3D93-4F4B-8189-B08EB4C0A34E}" destId="{8CECFDD5-5F10-429F-9D88-C12D41120D75}" srcOrd="0" destOrd="0" presId="urn:microsoft.com/office/officeart/2005/8/layout/hList7"/>
    <dgm:cxn modelId="{BEF8AAF2-DF24-4D86-9139-A286E10A34EC}" type="presParOf" srcId="{8CECFDD5-5F10-429F-9D88-C12D41120D75}" destId="{4F85D88F-7166-465B-8788-51ED61007C87}" srcOrd="0" destOrd="0" presId="urn:microsoft.com/office/officeart/2005/8/layout/hList7"/>
    <dgm:cxn modelId="{57FBA2D1-1741-4401-A64A-88DDEF990268}" type="presParOf" srcId="{8CECFDD5-5F10-429F-9D88-C12D41120D75}" destId="{1DDC1F86-A75C-4079-AF63-000995B37B29}" srcOrd="1" destOrd="0" presId="urn:microsoft.com/office/officeart/2005/8/layout/hList7"/>
    <dgm:cxn modelId="{B1BC0687-B131-48FF-A3DF-9666832773F0}" type="presParOf" srcId="{8CECFDD5-5F10-429F-9D88-C12D41120D75}" destId="{E01CF2D9-392A-40EA-AB3D-A9930A3D231F}" srcOrd="2" destOrd="0" presId="urn:microsoft.com/office/officeart/2005/8/layout/hList7"/>
    <dgm:cxn modelId="{AE953371-B297-4430-A696-81886F23AC8C}" type="presParOf" srcId="{8CECFDD5-5F10-429F-9D88-C12D41120D75}" destId="{E9537662-F855-4765-8099-E74BEDFFDA36}" srcOrd="3" destOrd="0" presId="urn:microsoft.com/office/officeart/2005/8/layout/hList7"/>
    <dgm:cxn modelId="{B7F4FF99-DAA1-4920-B172-0970872F7B40}" type="presParOf" srcId="{C60DF346-3D93-4F4B-8189-B08EB4C0A34E}" destId="{3C3272BD-AA75-4224-8626-72BC734DFB2F}" srcOrd="1" destOrd="0" presId="urn:microsoft.com/office/officeart/2005/8/layout/hList7"/>
    <dgm:cxn modelId="{FBEE7F88-96F4-47FF-A5E3-CA5E22E1B78B}" type="presParOf" srcId="{C60DF346-3D93-4F4B-8189-B08EB4C0A34E}" destId="{739011D7-FA8B-4D91-BAEB-36E1368D505C}" srcOrd="2" destOrd="0" presId="urn:microsoft.com/office/officeart/2005/8/layout/hList7"/>
    <dgm:cxn modelId="{5FEC5123-47B0-4C27-995F-10B0075E30EB}" type="presParOf" srcId="{739011D7-FA8B-4D91-BAEB-36E1368D505C}" destId="{D7179E1A-DC9D-4611-8D22-ADE137BC97AE}" srcOrd="0" destOrd="0" presId="urn:microsoft.com/office/officeart/2005/8/layout/hList7"/>
    <dgm:cxn modelId="{0158CEE2-2D7E-487B-BDBA-DA8D6CBCDC13}" type="presParOf" srcId="{739011D7-FA8B-4D91-BAEB-36E1368D505C}" destId="{C56E6A43-8E14-41F3-B334-FC416D13AAA7}" srcOrd="1" destOrd="0" presId="urn:microsoft.com/office/officeart/2005/8/layout/hList7"/>
    <dgm:cxn modelId="{B6A6C3E4-EA94-4A6E-BE30-D80FB672F594}" type="presParOf" srcId="{739011D7-FA8B-4D91-BAEB-36E1368D505C}" destId="{A0054D75-3A94-4782-955A-3AF0CA7D9D88}" srcOrd="2" destOrd="0" presId="urn:microsoft.com/office/officeart/2005/8/layout/hList7"/>
    <dgm:cxn modelId="{755152CB-94E4-48B5-A641-58CE9B6DD1E2}" type="presParOf" srcId="{739011D7-FA8B-4D91-BAEB-36E1368D505C}" destId="{87D4597C-3FB0-493E-BFB8-A9F73236A222}" srcOrd="3" destOrd="0" presId="urn:microsoft.com/office/officeart/2005/8/layout/hList7"/>
    <dgm:cxn modelId="{576B7B2E-E431-42E4-BEE3-D4662543560A}" type="presParOf" srcId="{C60DF346-3D93-4F4B-8189-B08EB4C0A34E}" destId="{FECEB7FF-9639-451B-A901-CA0B174262AD}" srcOrd="3" destOrd="0" presId="urn:microsoft.com/office/officeart/2005/8/layout/hList7"/>
    <dgm:cxn modelId="{7F26140C-FCEE-434B-85A7-C6037A37192B}" type="presParOf" srcId="{C60DF346-3D93-4F4B-8189-B08EB4C0A34E}" destId="{0C49A087-B210-4DE6-B499-25922D088711}" srcOrd="4" destOrd="0" presId="urn:microsoft.com/office/officeart/2005/8/layout/hList7"/>
    <dgm:cxn modelId="{327D946D-1191-4DF9-95AE-7A885887769E}" type="presParOf" srcId="{0C49A087-B210-4DE6-B499-25922D088711}" destId="{BB0EC689-9B8E-479F-9898-EA690EF4C204}" srcOrd="0" destOrd="0" presId="urn:microsoft.com/office/officeart/2005/8/layout/hList7"/>
    <dgm:cxn modelId="{C2049880-9C8C-4C38-BDE0-E5E10AE3DA7C}" type="presParOf" srcId="{0C49A087-B210-4DE6-B499-25922D088711}" destId="{331A3151-A896-4CED-B903-496AE19CDBF5}" srcOrd="1" destOrd="0" presId="urn:microsoft.com/office/officeart/2005/8/layout/hList7"/>
    <dgm:cxn modelId="{6DDD4433-5EBC-4D7C-904F-FF50FDB8C462}" type="presParOf" srcId="{0C49A087-B210-4DE6-B499-25922D088711}" destId="{BB4D3ED4-2C14-457A-8A7D-F726DC3ECC8C}" srcOrd="2" destOrd="0" presId="urn:microsoft.com/office/officeart/2005/8/layout/hList7"/>
    <dgm:cxn modelId="{65917E58-A358-461B-B3DD-7F02622D75B5}" type="presParOf" srcId="{0C49A087-B210-4DE6-B499-25922D088711}" destId="{EC7AB442-994A-4C9F-A886-7F0252B4C6A6}" srcOrd="3" destOrd="0" presId="urn:microsoft.com/office/officeart/2005/8/layout/hList7"/>
    <dgm:cxn modelId="{D82BA629-D4D8-4F39-AE20-DBC884C703BA}" type="presParOf" srcId="{C60DF346-3D93-4F4B-8189-B08EB4C0A34E}" destId="{9454FE63-0420-425B-BE7E-9763D1EBDBF1}" srcOrd="5" destOrd="0" presId="urn:microsoft.com/office/officeart/2005/8/layout/hList7"/>
    <dgm:cxn modelId="{83869810-052D-4737-9957-A31BC1CF0869}" type="presParOf" srcId="{C60DF346-3D93-4F4B-8189-B08EB4C0A34E}" destId="{359A580A-7EC4-4856-8CF4-1169C4239BB4}" srcOrd="6" destOrd="0" presId="urn:microsoft.com/office/officeart/2005/8/layout/hList7"/>
    <dgm:cxn modelId="{8E6C5A34-9A78-4A28-868A-3448A0AA17E4}" type="presParOf" srcId="{359A580A-7EC4-4856-8CF4-1169C4239BB4}" destId="{F9711EA1-9B75-4AFD-8785-DEECC06897F6}" srcOrd="0" destOrd="0" presId="urn:microsoft.com/office/officeart/2005/8/layout/hList7"/>
    <dgm:cxn modelId="{174956A1-EA9D-48B2-BA87-4C02B0361B93}" type="presParOf" srcId="{359A580A-7EC4-4856-8CF4-1169C4239BB4}" destId="{00F6C94E-73C1-49B4-AC93-60F6F0E66D14}" srcOrd="1" destOrd="0" presId="urn:microsoft.com/office/officeart/2005/8/layout/hList7"/>
    <dgm:cxn modelId="{73783294-DF9B-4010-913B-1FCB7568E36E}" type="presParOf" srcId="{359A580A-7EC4-4856-8CF4-1169C4239BB4}" destId="{F14B60E8-C6ED-4980-87AF-C0F91968EC75}" srcOrd="2" destOrd="0" presId="urn:microsoft.com/office/officeart/2005/8/layout/hList7"/>
    <dgm:cxn modelId="{EE92DB84-E618-485C-AE68-52EFB338CC09}" type="presParOf" srcId="{359A580A-7EC4-4856-8CF4-1169C4239BB4}" destId="{0DEB7FEF-03C0-411B-87E6-719548E9DD4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CF0794-1237-4C41-80E3-CAAB838C2702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C23B716-F970-4310-84D5-C2E60EC3F9C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                                                                                                                          </a:t>
          </a:r>
          <a:endParaRPr lang="zh-TW"/>
        </a:p>
      </dgm:t>
    </dgm:pt>
    <dgm:pt modelId="{12526572-3D87-4A61-BA1F-6F68AB66AD83}" type="parTrans" cxnId="{643B1E15-DAF8-4572-8449-D92AA578B5CF}">
      <dgm:prSet/>
      <dgm:spPr/>
      <dgm:t>
        <a:bodyPr/>
        <a:lstStyle/>
        <a:p>
          <a:endParaRPr lang="zh-TW" altLang="en-US"/>
        </a:p>
      </dgm:t>
    </dgm:pt>
    <dgm:pt modelId="{3D3C570B-7355-4D47-B690-37BBBE381234}" type="sibTrans" cxnId="{643B1E15-DAF8-4572-8449-D92AA578B5CF}">
      <dgm:prSet/>
      <dgm:spPr/>
      <dgm:t>
        <a:bodyPr/>
        <a:lstStyle/>
        <a:p>
          <a:endParaRPr lang="zh-TW" altLang="en-US"/>
        </a:p>
      </dgm:t>
    </dgm:pt>
    <dgm:pt modelId="{84927E98-BB82-4539-8BF2-7B13839EEBB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E1018B3-ACFE-45F7-B0E1-29E549EB6CDF}" type="parTrans" cxnId="{1A07ADDD-5C4E-43A5-8DF1-BADF2E593B86}">
      <dgm:prSet/>
      <dgm:spPr/>
      <dgm:t>
        <a:bodyPr/>
        <a:lstStyle/>
        <a:p>
          <a:endParaRPr lang="zh-TW" altLang="en-US"/>
        </a:p>
      </dgm:t>
    </dgm:pt>
    <dgm:pt modelId="{D3F7498C-0969-4CF3-B2A7-1296FACC86E3}" type="sibTrans" cxnId="{1A07ADDD-5C4E-43A5-8DF1-BADF2E593B86}">
      <dgm:prSet/>
      <dgm:spPr/>
      <dgm:t>
        <a:bodyPr/>
        <a:lstStyle/>
        <a:p>
          <a:endParaRPr lang="zh-TW" altLang="en-US"/>
        </a:p>
      </dgm:t>
    </dgm:pt>
    <dgm:pt modelId="{EE259E34-12CB-457D-B0E3-1BAD440446A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74C68B1-04DC-4433-B727-7D901245146A}" type="parTrans" cxnId="{6B26A77C-3D6F-4287-B9BB-FFDA4F8CB8DE}">
      <dgm:prSet/>
      <dgm:spPr/>
      <dgm:t>
        <a:bodyPr/>
        <a:lstStyle/>
        <a:p>
          <a:endParaRPr lang="zh-TW" altLang="en-US"/>
        </a:p>
      </dgm:t>
    </dgm:pt>
    <dgm:pt modelId="{7AEFFF13-5F3C-4619-9EFE-28EBBBFBB8CF}" type="sibTrans" cxnId="{6B26A77C-3D6F-4287-B9BB-FFDA4F8CB8DE}">
      <dgm:prSet/>
      <dgm:spPr/>
      <dgm:t>
        <a:bodyPr/>
        <a:lstStyle/>
        <a:p>
          <a:endParaRPr lang="zh-TW" altLang="en-US"/>
        </a:p>
      </dgm:t>
    </dgm:pt>
    <dgm:pt modelId="{4EA384FE-37AC-4299-9CEC-734BCE68A3C2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232A9F2-3023-438A-83AB-740EBC5B022B}" type="parTrans" cxnId="{CF2DF9CD-6982-4E75-9E06-86DD67518BF8}">
      <dgm:prSet/>
      <dgm:spPr/>
      <dgm:t>
        <a:bodyPr/>
        <a:lstStyle/>
        <a:p>
          <a:endParaRPr lang="zh-TW" altLang="en-US"/>
        </a:p>
      </dgm:t>
    </dgm:pt>
    <dgm:pt modelId="{86359A17-EDED-46C0-BE91-F42561EAC951}" type="sibTrans" cxnId="{CF2DF9CD-6982-4E75-9E06-86DD67518BF8}">
      <dgm:prSet/>
      <dgm:spPr/>
      <dgm:t>
        <a:bodyPr/>
        <a:lstStyle/>
        <a:p>
          <a:endParaRPr lang="zh-TW" altLang="en-US"/>
        </a:p>
      </dgm:t>
    </dgm:pt>
    <dgm:pt modelId="{DEFEB493-2E98-4732-997A-7B124BF954B7}" type="pres">
      <dgm:prSet presAssocID="{87CF0794-1237-4C41-80E3-CAAB838C2702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6519DF30-A716-4877-9FC8-FAF6347371BA}" type="pres">
      <dgm:prSet presAssocID="{8C23B716-F970-4310-84D5-C2E60EC3F9C8}" presName="composite" presStyleCnt="0"/>
      <dgm:spPr/>
    </dgm:pt>
    <dgm:pt modelId="{10DF80E0-B016-4983-AB1A-D9F820D857D7}" type="pres">
      <dgm:prSet presAssocID="{8C23B716-F970-4310-84D5-C2E60EC3F9C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F0AE5E-8817-4A3B-B618-15CCA04A95ED}" type="pres">
      <dgm:prSet presAssocID="{8C23B716-F970-4310-84D5-C2E60EC3F9C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1EC9991-CCFC-4CFA-AC6D-94A1CC4E1FE5}" type="pres">
      <dgm:prSet presAssocID="{8C23B716-F970-4310-84D5-C2E60EC3F9C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DF3D90-ACAA-4523-A00D-04F1B9C673C9}" type="pres">
      <dgm:prSet presAssocID="{3D3C570B-7355-4D47-B690-37BBBE381234}" presName="sibTrans" presStyleCnt="0"/>
      <dgm:spPr/>
    </dgm:pt>
    <dgm:pt modelId="{78213430-A9D3-449C-90D6-FEC213063DCF}" type="pres">
      <dgm:prSet presAssocID="{EE259E34-12CB-457D-B0E3-1BAD440446A4}" presName="composite" presStyleCnt="0"/>
      <dgm:spPr/>
    </dgm:pt>
    <dgm:pt modelId="{45582F7D-ADE3-4311-AEC1-524CF804E9AC}" type="pres">
      <dgm:prSet presAssocID="{EE259E34-12CB-457D-B0E3-1BAD440446A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1814AC-45E7-42E7-91AF-DDC51D73A831}" type="pres">
      <dgm:prSet presAssocID="{EE259E34-12CB-457D-B0E3-1BAD440446A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391C80-E36D-40DF-BB4F-612625860B33}" type="pres">
      <dgm:prSet presAssocID="{EE259E34-12CB-457D-B0E3-1BAD440446A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B26A77C-3D6F-4287-B9BB-FFDA4F8CB8DE}" srcId="{87CF0794-1237-4C41-80E3-CAAB838C2702}" destId="{EE259E34-12CB-457D-B0E3-1BAD440446A4}" srcOrd="1" destOrd="0" parTransId="{C74C68B1-04DC-4433-B727-7D901245146A}" sibTransId="{7AEFFF13-5F3C-4619-9EFE-28EBBBFBB8CF}"/>
    <dgm:cxn modelId="{4F924D90-FECD-4DB4-8A1B-22BEDE5A26A5}" type="presOf" srcId="{4EA384FE-37AC-4299-9CEC-734BCE68A3C2}" destId="{58391C80-E36D-40DF-BB4F-612625860B33}" srcOrd="0" destOrd="0" presId="urn:microsoft.com/office/officeart/2008/layout/TitledPictureBlocks"/>
    <dgm:cxn modelId="{198D75F5-9E73-49C1-837B-F1092B0EC3C4}" type="presOf" srcId="{87CF0794-1237-4C41-80E3-CAAB838C2702}" destId="{DEFEB493-2E98-4732-997A-7B124BF954B7}" srcOrd="0" destOrd="0" presId="urn:microsoft.com/office/officeart/2008/layout/TitledPictureBlocks"/>
    <dgm:cxn modelId="{26DFDDAB-7555-4A40-8FDB-D62CE6DB3C6F}" type="presOf" srcId="{84927E98-BB82-4539-8BF2-7B13839EEBB1}" destId="{91EC9991-CCFC-4CFA-AC6D-94A1CC4E1FE5}" srcOrd="0" destOrd="0" presId="urn:microsoft.com/office/officeart/2008/layout/TitledPictureBlocks"/>
    <dgm:cxn modelId="{A2CA3632-75BE-45E9-A50F-E2E146C0F457}" type="presOf" srcId="{EE259E34-12CB-457D-B0E3-1BAD440446A4}" destId="{45582F7D-ADE3-4311-AEC1-524CF804E9AC}" srcOrd="0" destOrd="0" presId="urn:microsoft.com/office/officeart/2008/layout/TitledPictureBlocks"/>
    <dgm:cxn modelId="{643B1E15-DAF8-4572-8449-D92AA578B5CF}" srcId="{87CF0794-1237-4C41-80E3-CAAB838C2702}" destId="{8C23B716-F970-4310-84D5-C2E60EC3F9C8}" srcOrd="0" destOrd="0" parTransId="{12526572-3D87-4A61-BA1F-6F68AB66AD83}" sibTransId="{3D3C570B-7355-4D47-B690-37BBBE381234}"/>
    <dgm:cxn modelId="{FE201610-967E-4CE2-9255-5937C8205101}" type="presOf" srcId="{8C23B716-F970-4310-84D5-C2E60EC3F9C8}" destId="{10DF80E0-B016-4983-AB1A-D9F820D857D7}" srcOrd="0" destOrd="0" presId="urn:microsoft.com/office/officeart/2008/layout/TitledPictureBlocks"/>
    <dgm:cxn modelId="{CF2DF9CD-6982-4E75-9E06-86DD67518BF8}" srcId="{EE259E34-12CB-457D-B0E3-1BAD440446A4}" destId="{4EA384FE-37AC-4299-9CEC-734BCE68A3C2}" srcOrd="0" destOrd="0" parTransId="{E232A9F2-3023-438A-83AB-740EBC5B022B}" sibTransId="{86359A17-EDED-46C0-BE91-F42561EAC951}"/>
    <dgm:cxn modelId="{1A07ADDD-5C4E-43A5-8DF1-BADF2E593B86}" srcId="{8C23B716-F970-4310-84D5-C2E60EC3F9C8}" destId="{84927E98-BB82-4539-8BF2-7B13839EEBB1}" srcOrd="0" destOrd="0" parTransId="{4E1018B3-ACFE-45F7-B0E1-29E549EB6CDF}" sibTransId="{D3F7498C-0969-4CF3-B2A7-1296FACC86E3}"/>
    <dgm:cxn modelId="{B6EDEA4C-F837-4189-9148-97B33ED2A086}" type="presParOf" srcId="{DEFEB493-2E98-4732-997A-7B124BF954B7}" destId="{6519DF30-A716-4877-9FC8-FAF6347371BA}" srcOrd="0" destOrd="0" presId="urn:microsoft.com/office/officeart/2008/layout/TitledPictureBlocks"/>
    <dgm:cxn modelId="{B896A0F3-57B7-4EC2-BBC3-623A00D85103}" type="presParOf" srcId="{6519DF30-A716-4877-9FC8-FAF6347371BA}" destId="{10DF80E0-B016-4983-AB1A-D9F820D857D7}" srcOrd="0" destOrd="0" presId="urn:microsoft.com/office/officeart/2008/layout/TitledPictureBlocks"/>
    <dgm:cxn modelId="{984CF314-E914-4D48-9767-B0292C2886F8}" type="presParOf" srcId="{6519DF30-A716-4877-9FC8-FAF6347371BA}" destId="{54F0AE5E-8817-4A3B-B618-15CCA04A95ED}" srcOrd="1" destOrd="0" presId="urn:microsoft.com/office/officeart/2008/layout/TitledPictureBlocks"/>
    <dgm:cxn modelId="{D9B96487-AC8B-4611-A94C-85C479817590}" type="presParOf" srcId="{6519DF30-A716-4877-9FC8-FAF6347371BA}" destId="{91EC9991-CCFC-4CFA-AC6D-94A1CC4E1FE5}" srcOrd="2" destOrd="0" presId="urn:microsoft.com/office/officeart/2008/layout/TitledPictureBlocks"/>
    <dgm:cxn modelId="{493E6F00-FD73-4721-B69B-9BB306EE4966}" type="presParOf" srcId="{DEFEB493-2E98-4732-997A-7B124BF954B7}" destId="{70DF3D90-ACAA-4523-A00D-04F1B9C673C9}" srcOrd="1" destOrd="0" presId="urn:microsoft.com/office/officeart/2008/layout/TitledPictureBlocks"/>
    <dgm:cxn modelId="{04A60627-0F0A-4E21-A213-AD844A156FB1}" type="presParOf" srcId="{DEFEB493-2E98-4732-997A-7B124BF954B7}" destId="{78213430-A9D3-449C-90D6-FEC213063DCF}" srcOrd="2" destOrd="0" presId="urn:microsoft.com/office/officeart/2008/layout/TitledPictureBlocks"/>
    <dgm:cxn modelId="{2A3488FB-B879-4EFE-9F9D-32B2E8475822}" type="presParOf" srcId="{78213430-A9D3-449C-90D6-FEC213063DCF}" destId="{45582F7D-ADE3-4311-AEC1-524CF804E9AC}" srcOrd="0" destOrd="0" presId="urn:microsoft.com/office/officeart/2008/layout/TitledPictureBlocks"/>
    <dgm:cxn modelId="{1CE5BAEF-0931-4080-993E-33280E8452C7}" type="presParOf" srcId="{78213430-A9D3-449C-90D6-FEC213063DCF}" destId="{741814AC-45E7-42E7-91AF-DDC51D73A831}" srcOrd="1" destOrd="0" presId="urn:microsoft.com/office/officeart/2008/layout/TitledPictureBlocks"/>
    <dgm:cxn modelId="{2116260B-8F1E-44A7-BA48-CFF141D9EC0C}" type="presParOf" srcId="{78213430-A9D3-449C-90D6-FEC213063DCF}" destId="{58391C80-E36D-40DF-BB4F-612625860B3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76DAAF-E6CB-4807-9630-BEA037B5F22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45DE6B8-4D9F-4924-BB46-AB983CC5E15B}">
      <dgm:prSet/>
      <dgm:spPr/>
      <dgm:t>
        <a:bodyPr/>
        <a:lstStyle/>
        <a:p>
          <a:pPr rtl="0"/>
          <a:r>
            <a:rPr lang="zh-TW" dirty="0" smtClean="0"/>
            <a:t>衛福部</a:t>
          </a:r>
          <a:r>
            <a:rPr lang="zh-TW" dirty="0" smtClean="0">
              <a:hlinkClick xmlns:r="http://schemas.openxmlformats.org/officeDocument/2006/relationships" r:id="rId1"/>
            </a:rPr>
            <a:t>疾</a:t>
          </a:r>
          <a:r>
            <a:rPr lang="zh-TW" dirty="0" smtClean="0"/>
            <a:t>管署</a:t>
          </a:r>
          <a:endParaRPr lang="zh-TW" dirty="0"/>
        </a:p>
      </dgm:t>
    </dgm:pt>
    <dgm:pt modelId="{00241B0F-47AD-4D7A-B38D-9500D825A32E}" type="parTrans" cxnId="{72A4FF6F-63B4-4247-9E44-1A4F39E137AE}">
      <dgm:prSet/>
      <dgm:spPr/>
      <dgm:t>
        <a:bodyPr/>
        <a:lstStyle/>
        <a:p>
          <a:endParaRPr lang="zh-TW" altLang="en-US"/>
        </a:p>
      </dgm:t>
    </dgm:pt>
    <dgm:pt modelId="{5D29A5CA-6E4F-49A3-B794-8B0E114ECE61}" type="sibTrans" cxnId="{72A4FF6F-63B4-4247-9E44-1A4F39E137AE}">
      <dgm:prSet/>
      <dgm:spPr/>
      <dgm:t>
        <a:bodyPr/>
        <a:lstStyle/>
        <a:p>
          <a:endParaRPr lang="zh-TW" altLang="en-US"/>
        </a:p>
      </dgm:t>
    </dgm:pt>
    <dgm:pt modelId="{52B5B527-0307-4B5C-AE22-B64069D301B8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D5DD4AE0-4753-4AEF-9E22-8E4786D59CD3}" type="parTrans" cxnId="{A8FFA0A6-B127-4ED6-8872-A2BC724D7DF5}">
      <dgm:prSet/>
      <dgm:spPr/>
      <dgm:t>
        <a:bodyPr/>
        <a:lstStyle/>
        <a:p>
          <a:endParaRPr lang="zh-TW" altLang="en-US"/>
        </a:p>
      </dgm:t>
    </dgm:pt>
    <dgm:pt modelId="{701B9ACD-323B-464C-80DA-D679FB3613D3}" type="sibTrans" cxnId="{A8FFA0A6-B127-4ED6-8872-A2BC724D7DF5}">
      <dgm:prSet/>
      <dgm:spPr/>
      <dgm:t>
        <a:bodyPr/>
        <a:lstStyle/>
        <a:p>
          <a:endParaRPr lang="zh-TW" altLang="en-US"/>
        </a:p>
      </dgm:t>
    </dgm:pt>
    <dgm:pt modelId="{56E260AA-09AC-4656-90F7-E4DFF3895C50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161ED815-CF4D-4C37-85DA-2F829F96D1B0}" type="parTrans" cxnId="{F553D525-0330-4EF4-BB52-4B029BBA3FC7}">
      <dgm:prSet/>
      <dgm:spPr/>
      <dgm:t>
        <a:bodyPr/>
        <a:lstStyle/>
        <a:p>
          <a:endParaRPr lang="zh-TW" altLang="en-US"/>
        </a:p>
      </dgm:t>
    </dgm:pt>
    <dgm:pt modelId="{294CCDF2-EF7E-45D3-AABE-D5411860CCFC}" type="sibTrans" cxnId="{F553D525-0330-4EF4-BB52-4B029BBA3FC7}">
      <dgm:prSet/>
      <dgm:spPr/>
      <dgm:t>
        <a:bodyPr/>
        <a:lstStyle/>
        <a:p>
          <a:endParaRPr lang="zh-TW" altLang="en-US"/>
        </a:p>
      </dgm:t>
    </dgm:pt>
    <dgm:pt modelId="{FD4F2C4B-C409-4A7F-9033-8FD49CEF3681}">
      <dgm:prSet/>
      <dgm:spPr/>
      <dgm:t>
        <a:bodyPr/>
        <a:lstStyle/>
        <a:p>
          <a:pPr rtl="0"/>
          <a:r>
            <a:rPr lang="zh-TW" dirty="0" smtClean="0"/>
            <a:t>防疫</a:t>
          </a:r>
          <a:r>
            <a:rPr lang="zh-TW" smtClean="0"/>
            <a:t>小測驗</a:t>
          </a:r>
          <a:endParaRPr lang="zh-TW"/>
        </a:p>
      </dgm:t>
    </dgm:pt>
    <dgm:pt modelId="{92EFE4D9-26E0-4274-8791-2EB064CE4575}" type="parTrans" cxnId="{FA99445E-BEB4-4766-B847-F38E6599746F}">
      <dgm:prSet/>
      <dgm:spPr/>
      <dgm:t>
        <a:bodyPr/>
        <a:lstStyle/>
        <a:p>
          <a:endParaRPr lang="zh-TW" altLang="en-US"/>
        </a:p>
      </dgm:t>
    </dgm:pt>
    <dgm:pt modelId="{76259A3B-6875-475D-AA9F-900550223ED7}" type="sibTrans" cxnId="{FA99445E-BEB4-4766-B847-F38E6599746F}">
      <dgm:prSet/>
      <dgm:spPr/>
      <dgm:t>
        <a:bodyPr/>
        <a:lstStyle/>
        <a:p>
          <a:endParaRPr lang="zh-TW" altLang="en-US"/>
        </a:p>
      </dgm:t>
    </dgm:pt>
    <dgm:pt modelId="{601224D9-32FE-4574-9BD6-CE9A214F90D7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9C53D627-D4C2-493B-A668-F33D60D0C738}" type="parTrans" cxnId="{4B89E6AE-1895-432C-BCEA-08F619AA21F1}">
      <dgm:prSet/>
      <dgm:spPr/>
      <dgm:t>
        <a:bodyPr/>
        <a:lstStyle/>
        <a:p>
          <a:endParaRPr lang="zh-TW" altLang="en-US"/>
        </a:p>
      </dgm:t>
    </dgm:pt>
    <dgm:pt modelId="{48C1C931-3A32-4241-8486-0F1AEC2CA7ED}" type="sibTrans" cxnId="{4B89E6AE-1895-432C-BCEA-08F619AA21F1}">
      <dgm:prSet/>
      <dgm:spPr/>
      <dgm:t>
        <a:bodyPr/>
        <a:lstStyle/>
        <a:p>
          <a:endParaRPr lang="zh-TW" altLang="en-US"/>
        </a:p>
      </dgm:t>
    </dgm:pt>
    <dgm:pt modelId="{C864C2AE-090F-40FC-B14A-6DB9601017C7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C3E80BF-3C14-4AA8-83BF-5FD77CE5D89F}" type="parTrans" cxnId="{611F1DC1-C537-4E08-AD4E-227C23E880CA}">
      <dgm:prSet/>
      <dgm:spPr/>
      <dgm:t>
        <a:bodyPr/>
        <a:lstStyle/>
        <a:p>
          <a:endParaRPr lang="zh-TW" altLang="en-US"/>
        </a:p>
      </dgm:t>
    </dgm:pt>
    <dgm:pt modelId="{41363893-8009-4AAD-A142-DCD12F60A776}" type="sibTrans" cxnId="{611F1DC1-C537-4E08-AD4E-227C23E880CA}">
      <dgm:prSet/>
      <dgm:spPr/>
      <dgm:t>
        <a:bodyPr/>
        <a:lstStyle/>
        <a:p>
          <a:endParaRPr lang="zh-TW" altLang="en-US"/>
        </a:p>
      </dgm:t>
    </dgm:pt>
    <dgm:pt modelId="{C56115AD-3A1E-4019-882B-8ACF444ABBD1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</dgm:pt>
    <dgm:pt modelId="{68F94691-AB18-472B-8DE2-C6B5A59D1DEA}" type="sibTrans" cxnId="{892B7B53-949C-495C-B7C2-6ABC0F22F33E}">
      <dgm:prSet/>
      <dgm:spPr/>
      <dgm:t>
        <a:bodyPr/>
        <a:lstStyle/>
        <a:p>
          <a:endParaRPr lang="zh-TW" altLang="en-US"/>
        </a:p>
      </dgm:t>
    </dgm:pt>
    <dgm:pt modelId="{C8482BE0-80BC-4EC2-9AD5-E5F7C5393B0C}" type="parTrans" cxnId="{892B7B53-949C-495C-B7C2-6ABC0F22F33E}">
      <dgm:prSet/>
      <dgm:spPr/>
      <dgm:t>
        <a:bodyPr/>
        <a:lstStyle/>
        <a:p>
          <a:endParaRPr lang="zh-TW" altLang="en-US"/>
        </a:p>
      </dgm:t>
    </dgm:pt>
    <dgm:pt modelId="{CE984BFB-CC48-4983-8A70-31A1BB2DB6D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C5F8A2C-0169-461E-969E-7ECE043E568F}" type="sibTrans" cxnId="{FBE5C372-66CA-4E11-BA1D-BA92D933A785}">
      <dgm:prSet/>
      <dgm:spPr/>
      <dgm:t>
        <a:bodyPr/>
        <a:lstStyle/>
        <a:p>
          <a:endParaRPr lang="zh-TW" altLang="en-US"/>
        </a:p>
      </dgm:t>
    </dgm:pt>
    <dgm:pt modelId="{BC306B9D-A7A5-4BDE-9F9E-1EB4228DD8E4}" type="parTrans" cxnId="{FBE5C372-66CA-4E11-BA1D-BA92D933A785}">
      <dgm:prSet/>
      <dgm:spPr/>
      <dgm:t>
        <a:bodyPr/>
        <a:lstStyle/>
        <a:p>
          <a:endParaRPr lang="zh-TW" altLang="en-US"/>
        </a:p>
      </dgm:t>
    </dgm:pt>
    <dgm:pt modelId="{B371D759-1D46-4EE7-BFE3-C24A2335031D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B1D0D33-123B-482A-B877-79E7972B71F3}" type="parTrans" cxnId="{4AD3E252-8DC6-4D75-A030-6A455D3ABE55}">
      <dgm:prSet/>
      <dgm:spPr/>
      <dgm:t>
        <a:bodyPr/>
        <a:lstStyle/>
        <a:p>
          <a:endParaRPr lang="zh-TW" altLang="en-US"/>
        </a:p>
      </dgm:t>
    </dgm:pt>
    <dgm:pt modelId="{C55B45D4-40F6-41CE-B15B-16D8FBEDE6EB}" type="sibTrans" cxnId="{4AD3E252-8DC6-4D75-A030-6A455D3ABE55}">
      <dgm:prSet/>
      <dgm:spPr/>
      <dgm:t>
        <a:bodyPr/>
        <a:lstStyle/>
        <a:p>
          <a:endParaRPr lang="zh-TW" altLang="en-US"/>
        </a:p>
      </dgm:t>
    </dgm:pt>
    <dgm:pt modelId="{1EAA4582-B651-4585-88A1-1B4011C55CE8}" type="pres">
      <dgm:prSet presAssocID="{D676DAAF-E6CB-4807-9630-BEA037B5F22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97E55C8-4385-4690-A805-568C0097E965}" type="pres">
      <dgm:prSet presAssocID="{D676DAAF-E6CB-4807-9630-BEA037B5F228}" presName="cycle" presStyleCnt="0"/>
      <dgm:spPr/>
    </dgm:pt>
    <dgm:pt modelId="{5C60763A-213A-48DA-A496-8EC1E939C192}" type="pres">
      <dgm:prSet presAssocID="{D676DAAF-E6CB-4807-9630-BEA037B5F228}" presName="centerShape" presStyleCnt="0"/>
      <dgm:spPr/>
    </dgm:pt>
    <dgm:pt modelId="{317FBCD7-81B6-471E-994C-412E6E4CC73C}" type="pres">
      <dgm:prSet presAssocID="{D676DAAF-E6CB-4807-9630-BEA037B5F228}" presName="connSite" presStyleLbl="node1" presStyleIdx="0" presStyleCnt="4"/>
      <dgm:spPr/>
    </dgm:pt>
    <dgm:pt modelId="{DEB43159-D6DC-49B4-AC39-45869FF1D2C9}" type="pres">
      <dgm:prSet presAssocID="{D676DAAF-E6CB-4807-9630-BEA037B5F228}" presName="visible" presStyleLbl="node1" presStyleIdx="0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AADD971-C0B2-4084-9F0B-6D11737A5C7D}" type="pres">
      <dgm:prSet presAssocID="{00241B0F-47AD-4D7A-B38D-9500D825A32E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66F0188C-8042-453D-94B2-088DC71CAA8A}" type="pres">
      <dgm:prSet presAssocID="{445DE6B8-4D9F-4924-BB46-AB983CC5E15B}" presName="node" presStyleCnt="0"/>
      <dgm:spPr/>
    </dgm:pt>
    <dgm:pt modelId="{BE70B5A5-A369-4864-B7DF-E19E1A1399BE}" type="pres">
      <dgm:prSet presAssocID="{445DE6B8-4D9F-4924-BB46-AB983CC5E15B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8DC81A-B05B-4D07-8A5A-3B4992859AC0}" type="pres">
      <dgm:prSet presAssocID="{445DE6B8-4D9F-4924-BB46-AB983CC5E15B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806440-CAF2-445E-8371-062774D312F2}" type="pres">
      <dgm:prSet presAssocID="{92EFE4D9-26E0-4274-8791-2EB064CE4575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18A5A909-25B9-4464-A5A7-AB751DE8884C}" type="pres">
      <dgm:prSet presAssocID="{FD4F2C4B-C409-4A7F-9033-8FD49CEF3681}" presName="node" presStyleCnt="0"/>
      <dgm:spPr/>
    </dgm:pt>
    <dgm:pt modelId="{4EBD8A3B-8B80-46B5-9E6C-90B7F00D4A0B}" type="pres">
      <dgm:prSet presAssocID="{FD4F2C4B-C409-4A7F-9033-8FD49CEF3681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7BEE54-0B88-43B6-B437-FB42D4FA0E27}" type="pres">
      <dgm:prSet presAssocID="{FD4F2C4B-C409-4A7F-9033-8FD49CEF368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FE48F2-F486-49E5-802E-ED233DAB9173}" type="pres">
      <dgm:prSet presAssocID="{C8482BE0-80BC-4EC2-9AD5-E5F7C5393B0C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43FD6B2C-D381-44E2-B307-07A05E743AA0}" type="pres">
      <dgm:prSet presAssocID="{C56115AD-3A1E-4019-882B-8ACF444ABBD1}" presName="node" presStyleCnt="0"/>
      <dgm:spPr/>
    </dgm:pt>
    <dgm:pt modelId="{ECA2B567-C6F9-44BF-AF22-68C9530CD1F4}" type="pres">
      <dgm:prSet presAssocID="{C56115AD-3A1E-4019-882B-8ACF444ABBD1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2ECEAF-17E6-4A59-B814-0E8E8DD5350A}" type="pres">
      <dgm:prSet presAssocID="{C56115AD-3A1E-4019-882B-8ACF444ABBD1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7F437A6-3A01-4A03-BE19-07D8D28A7095}" type="presOf" srcId="{00241B0F-47AD-4D7A-B38D-9500D825A32E}" destId="{8AADD971-C0B2-4084-9F0B-6D11737A5C7D}" srcOrd="0" destOrd="0" presId="urn:microsoft.com/office/officeart/2005/8/layout/radial2"/>
    <dgm:cxn modelId="{2609ACB7-C81C-4885-AB46-393044A13AA4}" type="presOf" srcId="{C8482BE0-80BC-4EC2-9AD5-E5F7C5393B0C}" destId="{76FE48F2-F486-49E5-802E-ED233DAB9173}" srcOrd="0" destOrd="0" presId="urn:microsoft.com/office/officeart/2005/8/layout/radial2"/>
    <dgm:cxn modelId="{F553D525-0330-4EF4-BB52-4B029BBA3FC7}" srcId="{445DE6B8-4D9F-4924-BB46-AB983CC5E15B}" destId="{56E260AA-09AC-4656-90F7-E4DFF3895C50}" srcOrd="1" destOrd="0" parTransId="{161ED815-CF4D-4C37-85DA-2F829F96D1B0}" sibTransId="{294CCDF2-EF7E-45D3-AABE-D5411860CCFC}"/>
    <dgm:cxn modelId="{4B89E6AE-1895-432C-BCEA-08F619AA21F1}" srcId="{FD4F2C4B-C409-4A7F-9033-8FD49CEF3681}" destId="{601224D9-32FE-4574-9BD6-CE9A214F90D7}" srcOrd="0" destOrd="0" parTransId="{9C53D627-D4C2-493B-A668-F33D60D0C738}" sibTransId="{48C1C931-3A32-4241-8486-0F1AEC2CA7ED}"/>
    <dgm:cxn modelId="{FBE5C372-66CA-4E11-BA1D-BA92D933A785}" srcId="{C56115AD-3A1E-4019-882B-8ACF444ABBD1}" destId="{CE984BFB-CC48-4983-8A70-31A1BB2DB6D5}" srcOrd="0" destOrd="0" parTransId="{BC306B9D-A7A5-4BDE-9F9E-1EB4228DD8E4}" sibTransId="{0C5F8A2C-0169-461E-969E-7ECE043E568F}"/>
    <dgm:cxn modelId="{4AD3E252-8DC6-4D75-A030-6A455D3ABE55}" srcId="{C56115AD-3A1E-4019-882B-8ACF444ABBD1}" destId="{B371D759-1D46-4EE7-BFE3-C24A2335031D}" srcOrd="1" destOrd="0" parTransId="{7B1D0D33-123B-482A-B877-79E7972B71F3}" sibTransId="{C55B45D4-40F6-41CE-B15B-16D8FBEDE6EB}"/>
    <dgm:cxn modelId="{6F42B5DF-936C-414B-8058-5FBC9D8AC434}" type="presOf" srcId="{56E260AA-09AC-4656-90F7-E4DFF3895C50}" destId="{9A8DC81A-B05B-4D07-8A5A-3B4992859AC0}" srcOrd="0" destOrd="1" presId="urn:microsoft.com/office/officeart/2005/8/layout/radial2"/>
    <dgm:cxn modelId="{315B2DB3-956D-409E-B9C7-018D57261630}" type="presOf" srcId="{B371D759-1D46-4EE7-BFE3-C24A2335031D}" destId="{2D2ECEAF-17E6-4A59-B814-0E8E8DD5350A}" srcOrd="0" destOrd="1" presId="urn:microsoft.com/office/officeart/2005/8/layout/radial2"/>
    <dgm:cxn modelId="{E0A147EA-7B2A-49E9-841B-339EFE824376}" type="presOf" srcId="{FD4F2C4B-C409-4A7F-9033-8FD49CEF3681}" destId="{4EBD8A3B-8B80-46B5-9E6C-90B7F00D4A0B}" srcOrd="0" destOrd="0" presId="urn:microsoft.com/office/officeart/2005/8/layout/radial2"/>
    <dgm:cxn modelId="{F003B15A-B717-4BF5-B0A2-A5A02DB43054}" type="presOf" srcId="{445DE6B8-4D9F-4924-BB46-AB983CC5E15B}" destId="{BE70B5A5-A369-4864-B7DF-E19E1A1399BE}" srcOrd="0" destOrd="0" presId="urn:microsoft.com/office/officeart/2005/8/layout/radial2"/>
    <dgm:cxn modelId="{AEEA9481-116A-4A46-86B4-75AD3CF9E6C6}" type="presOf" srcId="{C864C2AE-090F-40FC-B14A-6DB9601017C7}" destId="{CE7BEE54-0B88-43B6-B437-FB42D4FA0E27}" srcOrd="0" destOrd="1" presId="urn:microsoft.com/office/officeart/2005/8/layout/radial2"/>
    <dgm:cxn modelId="{7998E84F-C59B-48B7-B327-43FBF0868279}" type="presOf" srcId="{C56115AD-3A1E-4019-882B-8ACF444ABBD1}" destId="{ECA2B567-C6F9-44BF-AF22-68C9530CD1F4}" srcOrd="0" destOrd="0" presId="urn:microsoft.com/office/officeart/2005/8/layout/radial2"/>
    <dgm:cxn modelId="{892B7B53-949C-495C-B7C2-6ABC0F22F33E}" srcId="{D676DAAF-E6CB-4807-9630-BEA037B5F228}" destId="{C56115AD-3A1E-4019-882B-8ACF444ABBD1}" srcOrd="2" destOrd="0" parTransId="{C8482BE0-80BC-4EC2-9AD5-E5F7C5393B0C}" sibTransId="{68F94691-AB18-472B-8DE2-C6B5A59D1DEA}"/>
    <dgm:cxn modelId="{FA99445E-BEB4-4766-B847-F38E6599746F}" srcId="{D676DAAF-E6CB-4807-9630-BEA037B5F228}" destId="{FD4F2C4B-C409-4A7F-9033-8FD49CEF3681}" srcOrd="1" destOrd="0" parTransId="{92EFE4D9-26E0-4274-8791-2EB064CE4575}" sibTransId="{76259A3B-6875-475D-AA9F-900550223ED7}"/>
    <dgm:cxn modelId="{72A4FF6F-63B4-4247-9E44-1A4F39E137AE}" srcId="{D676DAAF-E6CB-4807-9630-BEA037B5F228}" destId="{445DE6B8-4D9F-4924-BB46-AB983CC5E15B}" srcOrd="0" destOrd="0" parTransId="{00241B0F-47AD-4D7A-B38D-9500D825A32E}" sibTransId="{5D29A5CA-6E4F-49A3-B794-8B0E114ECE61}"/>
    <dgm:cxn modelId="{446B0E5D-BE19-4C9D-A21E-8C16AFAA9E5A}" type="presOf" srcId="{D676DAAF-E6CB-4807-9630-BEA037B5F228}" destId="{1EAA4582-B651-4585-88A1-1B4011C55CE8}" srcOrd="0" destOrd="0" presId="urn:microsoft.com/office/officeart/2005/8/layout/radial2"/>
    <dgm:cxn modelId="{992FCCBD-EA9D-49E0-9F14-134BF6427A4E}" type="presOf" srcId="{CE984BFB-CC48-4983-8A70-31A1BB2DB6D5}" destId="{2D2ECEAF-17E6-4A59-B814-0E8E8DD5350A}" srcOrd="0" destOrd="0" presId="urn:microsoft.com/office/officeart/2005/8/layout/radial2"/>
    <dgm:cxn modelId="{E12C4A83-8E36-4A60-AD28-1EC0C0D19A02}" type="presOf" srcId="{92EFE4D9-26E0-4274-8791-2EB064CE4575}" destId="{DA806440-CAF2-445E-8371-062774D312F2}" srcOrd="0" destOrd="0" presId="urn:microsoft.com/office/officeart/2005/8/layout/radial2"/>
    <dgm:cxn modelId="{C18D9E56-B8B8-4E4E-8F25-313069164F6D}" type="presOf" srcId="{52B5B527-0307-4B5C-AE22-B64069D301B8}" destId="{9A8DC81A-B05B-4D07-8A5A-3B4992859AC0}" srcOrd="0" destOrd="0" presId="urn:microsoft.com/office/officeart/2005/8/layout/radial2"/>
    <dgm:cxn modelId="{B0E7532B-C0FE-4007-A186-83B2A9CA4AE4}" type="presOf" srcId="{601224D9-32FE-4574-9BD6-CE9A214F90D7}" destId="{CE7BEE54-0B88-43B6-B437-FB42D4FA0E27}" srcOrd="0" destOrd="0" presId="urn:microsoft.com/office/officeart/2005/8/layout/radial2"/>
    <dgm:cxn modelId="{A8FFA0A6-B127-4ED6-8872-A2BC724D7DF5}" srcId="{445DE6B8-4D9F-4924-BB46-AB983CC5E15B}" destId="{52B5B527-0307-4B5C-AE22-B64069D301B8}" srcOrd="0" destOrd="0" parTransId="{D5DD4AE0-4753-4AEF-9E22-8E4786D59CD3}" sibTransId="{701B9ACD-323B-464C-80DA-D679FB3613D3}"/>
    <dgm:cxn modelId="{611F1DC1-C537-4E08-AD4E-227C23E880CA}" srcId="{FD4F2C4B-C409-4A7F-9033-8FD49CEF3681}" destId="{C864C2AE-090F-40FC-B14A-6DB9601017C7}" srcOrd="1" destOrd="0" parTransId="{EC3E80BF-3C14-4AA8-83BF-5FD77CE5D89F}" sibTransId="{41363893-8009-4AAD-A142-DCD12F60A776}"/>
    <dgm:cxn modelId="{E01504BB-9417-4F8B-BD91-EC5403100FBA}" type="presParOf" srcId="{1EAA4582-B651-4585-88A1-1B4011C55CE8}" destId="{697E55C8-4385-4690-A805-568C0097E965}" srcOrd="0" destOrd="0" presId="urn:microsoft.com/office/officeart/2005/8/layout/radial2"/>
    <dgm:cxn modelId="{BD7CD8ED-AAC7-4A24-A123-C8417BF3450D}" type="presParOf" srcId="{697E55C8-4385-4690-A805-568C0097E965}" destId="{5C60763A-213A-48DA-A496-8EC1E939C192}" srcOrd="0" destOrd="0" presId="urn:microsoft.com/office/officeart/2005/8/layout/radial2"/>
    <dgm:cxn modelId="{AD0ED724-C011-472B-9E9C-330F0718355C}" type="presParOf" srcId="{5C60763A-213A-48DA-A496-8EC1E939C192}" destId="{317FBCD7-81B6-471E-994C-412E6E4CC73C}" srcOrd="0" destOrd="0" presId="urn:microsoft.com/office/officeart/2005/8/layout/radial2"/>
    <dgm:cxn modelId="{C971A8DB-6D48-414C-B9B4-AC3E86D8A2FB}" type="presParOf" srcId="{5C60763A-213A-48DA-A496-8EC1E939C192}" destId="{DEB43159-D6DC-49B4-AC39-45869FF1D2C9}" srcOrd="1" destOrd="0" presId="urn:microsoft.com/office/officeart/2005/8/layout/radial2"/>
    <dgm:cxn modelId="{ED1A425E-FFB4-4FCB-9890-B9855746C87D}" type="presParOf" srcId="{697E55C8-4385-4690-A805-568C0097E965}" destId="{8AADD971-C0B2-4084-9F0B-6D11737A5C7D}" srcOrd="1" destOrd="0" presId="urn:microsoft.com/office/officeart/2005/8/layout/radial2"/>
    <dgm:cxn modelId="{7D4573DE-677F-4022-83EE-F58BDBC08F40}" type="presParOf" srcId="{697E55C8-4385-4690-A805-568C0097E965}" destId="{66F0188C-8042-453D-94B2-088DC71CAA8A}" srcOrd="2" destOrd="0" presId="urn:microsoft.com/office/officeart/2005/8/layout/radial2"/>
    <dgm:cxn modelId="{01D9FE36-41D8-415E-B62E-4CBD6C2B80CB}" type="presParOf" srcId="{66F0188C-8042-453D-94B2-088DC71CAA8A}" destId="{BE70B5A5-A369-4864-B7DF-E19E1A1399BE}" srcOrd="0" destOrd="0" presId="urn:microsoft.com/office/officeart/2005/8/layout/radial2"/>
    <dgm:cxn modelId="{D82D6C20-C71B-4DA5-B78D-67C117BC4266}" type="presParOf" srcId="{66F0188C-8042-453D-94B2-088DC71CAA8A}" destId="{9A8DC81A-B05B-4D07-8A5A-3B4992859AC0}" srcOrd="1" destOrd="0" presId="urn:microsoft.com/office/officeart/2005/8/layout/radial2"/>
    <dgm:cxn modelId="{E6E576CD-6B75-4E0C-9C1B-34DA1461DAF3}" type="presParOf" srcId="{697E55C8-4385-4690-A805-568C0097E965}" destId="{DA806440-CAF2-445E-8371-062774D312F2}" srcOrd="3" destOrd="0" presId="urn:microsoft.com/office/officeart/2005/8/layout/radial2"/>
    <dgm:cxn modelId="{5D6E871D-2437-40EF-9849-F8B634B5AD36}" type="presParOf" srcId="{697E55C8-4385-4690-A805-568C0097E965}" destId="{18A5A909-25B9-4464-A5A7-AB751DE8884C}" srcOrd="4" destOrd="0" presId="urn:microsoft.com/office/officeart/2005/8/layout/radial2"/>
    <dgm:cxn modelId="{B659F9D0-EE08-4D53-8434-23DFC6C426BC}" type="presParOf" srcId="{18A5A909-25B9-4464-A5A7-AB751DE8884C}" destId="{4EBD8A3B-8B80-46B5-9E6C-90B7F00D4A0B}" srcOrd="0" destOrd="0" presId="urn:microsoft.com/office/officeart/2005/8/layout/radial2"/>
    <dgm:cxn modelId="{C1A22887-E356-4A66-AB80-ED6E48FE02C9}" type="presParOf" srcId="{18A5A909-25B9-4464-A5A7-AB751DE8884C}" destId="{CE7BEE54-0B88-43B6-B437-FB42D4FA0E27}" srcOrd="1" destOrd="0" presId="urn:microsoft.com/office/officeart/2005/8/layout/radial2"/>
    <dgm:cxn modelId="{F9BCB00F-D9DC-47D5-B2BE-EB9A4DC8DE2E}" type="presParOf" srcId="{697E55C8-4385-4690-A805-568C0097E965}" destId="{76FE48F2-F486-49E5-802E-ED233DAB9173}" srcOrd="5" destOrd="0" presId="urn:microsoft.com/office/officeart/2005/8/layout/radial2"/>
    <dgm:cxn modelId="{D9E85BB0-C515-48FE-BC23-6696C96D4621}" type="presParOf" srcId="{697E55C8-4385-4690-A805-568C0097E965}" destId="{43FD6B2C-D381-44E2-B307-07A05E743AA0}" srcOrd="6" destOrd="0" presId="urn:microsoft.com/office/officeart/2005/8/layout/radial2"/>
    <dgm:cxn modelId="{F64108A3-B9C6-4478-92A2-628BEAE99981}" type="presParOf" srcId="{43FD6B2C-D381-44E2-B307-07A05E743AA0}" destId="{ECA2B567-C6F9-44BF-AF22-68C9530CD1F4}" srcOrd="0" destOrd="0" presId="urn:microsoft.com/office/officeart/2005/8/layout/radial2"/>
    <dgm:cxn modelId="{CFD6ABD8-1A67-48BF-AE88-FAD5AECBBFA8}" type="presParOf" srcId="{43FD6B2C-D381-44E2-B307-07A05E743AA0}" destId="{2D2ECEAF-17E6-4A59-B814-0E8E8DD5350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85D88F-7166-465B-8788-51ED61007C8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E9537662-F855-4765-8099-E74BEDFFDA3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79E1A-DC9D-4611-8D22-ADE137BC97A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87D4597C-3FB0-493E-BFB8-A9F73236A22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0EC689-9B8E-479F-9898-EA690EF4C204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C7AB442-994A-4C9F-A886-7F0252B4C6A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711EA1-9B75-4AFD-8785-DEECC06897F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0DEB7FEF-03C0-411B-87E6-719548E9DD4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BAC7DE-ECED-4F0D-8F2F-0AA828E5D756}">
      <dsp:nvSpPr>
        <dsp:cNvPr id="0" name=""/>
        <dsp:cNvSpPr/>
      </dsp:nvSpPr>
      <dsp:spPr>
        <a:xfrm>
          <a:off x="514376" y="3628998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0AE5E-8817-4A3B-B618-15CCA04A95ED}">
      <dsp:nvSpPr>
        <dsp:cNvPr id="0" name=""/>
        <dsp:cNvSpPr/>
      </dsp:nvSpPr>
      <dsp:spPr>
        <a:xfrm>
          <a:off x="4058" y="1052793"/>
          <a:ext cx="1969858" cy="166904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C9991-CCFC-4CFA-AC6D-94A1CC4E1FE5}">
      <dsp:nvSpPr>
        <dsp:cNvPr id="0" name=""/>
        <dsp:cNvSpPr/>
      </dsp:nvSpPr>
      <dsp:spPr>
        <a:xfrm>
          <a:off x="1711604" y="1286356"/>
          <a:ext cx="934078" cy="972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大約</a:t>
          </a:r>
          <a:r>
            <a:rPr lang="en-US" sz="1700" kern="1200" smtClean="0"/>
            <a:t>3</a:t>
          </a:r>
          <a:r>
            <a:rPr lang="zh-TW" sz="1700" kern="1200" smtClean="0"/>
            <a:t>個步伐</a:t>
          </a:r>
          <a:endParaRPr lang="zh-TW" sz="1700" kern="1200"/>
        </a:p>
      </dsp:txBody>
      <dsp:txXfrm>
        <a:off x="1738962" y="1313714"/>
        <a:ext cx="879362" cy="917474"/>
      </dsp:txXfrm>
    </dsp:sp>
    <dsp:sp modelId="{10DF80E0-B016-4983-AB1A-D9F820D857D7}">
      <dsp:nvSpPr>
        <dsp:cNvPr id="0" name=""/>
        <dsp:cNvSpPr/>
      </dsp:nvSpPr>
      <dsp:spPr>
        <a:xfrm>
          <a:off x="4058" y="734541"/>
          <a:ext cx="1969858" cy="287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室外至少</a:t>
          </a:r>
          <a:r>
            <a:rPr lang="en-US" sz="1200" kern="1200" smtClean="0"/>
            <a:t>1</a:t>
          </a:r>
          <a:r>
            <a:rPr lang="zh-TW" sz="1200" kern="1200" smtClean="0"/>
            <a:t>公尺                                                                                                                          </a:t>
          </a:r>
          <a:endParaRPr lang="zh-TW" sz="1200" kern="1200"/>
        </a:p>
      </dsp:txBody>
      <dsp:txXfrm>
        <a:off x="4058" y="734541"/>
        <a:ext cx="1969858" cy="287403"/>
      </dsp:txXfrm>
    </dsp:sp>
    <dsp:sp modelId="{741814AC-45E7-42E7-91AF-DDC51D73A831}">
      <dsp:nvSpPr>
        <dsp:cNvPr id="0" name=""/>
        <dsp:cNvSpPr/>
      </dsp:nvSpPr>
      <dsp:spPr>
        <a:xfrm>
          <a:off x="2970941" y="1052793"/>
          <a:ext cx="1969858" cy="166904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391C80-E36D-40DF-BB4F-612625860B33}">
      <dsp:nvSpPr>
        <dsp:cNvPr id="0" name=""/>
        <dsp:cNvSpPr/>
      </dsp:nvSpPr>
      <dsp:spPr>
        <a:xfrm>
          <a:off x="4678487" y="1286356"/>
          <a:ext cx="934078" cy="9721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smtClean="0"/>
            <a:t>大約手臂的兩倍長</a:t>
          </a:r>
          <a:endParaRPr lang="zh-TW" altLang="en-US" sz="1700" kern="1200"/>
        </a:p>
      </dsp:txBody>
      <dsp:txXfrm>
        <a:off x="4705845" y="1313714"/>
        <a:ext cx="879362" cy="917474"/>
      </dsp:txXfrm>
    </dsp:sp>
    <dsp:sp modelId="{45582F7D-ADE3-4311-AEC1-524CF804E9AC}">
      <dsp:nvSpPr>
        <dsp:cNvPr id="0" name=""/>
        <dsp:cNvSpPr/>
      </dsp:nvSpPr>
      <dsp:spPr>
        <a:xfrm>
          <a:off x="2970941" y="734541"/>
          <a:ext cx="1969858" cy="287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室內至少</a:t>
          </a:r>
          <a:r>
            <a:rPr lang="en-US" sz="1200" kern="1200" smtClean="0"/>
            <a:t>1.5</a:t>
          </a:r>
          <a:r>
            <a:rPr lang="zh-TW" sz="1200" kern="1200" smtClean="0"/>
            <a:t>公尺</a:t>
          </a:r>
          <a:endParaRPr lang="zh-TW" sz="1200" kern="1200"/>
        </a:p>
      </dsp:txBody>
      <dsp:txXfrm>
        <a:off x="2970941" y="734541"/>
        <a:ext cx="1969858" cy="2874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FE48F2-F486-49E5-802E-ED233DAB917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806440-CAF2-445E-8371-062774D312F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DD971-C0B2-4084-9F0B-6D11737A5C7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43159-D6DC-49B4-AC39-45869FF1D2C9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70B5A5-A369-4864-B7DF-E19E1A1399BE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</a:t>
          </a:r>
          <a:r>
            <a:rPr lang="zh-TW" sz="2300" kern="1200" dirty="0" smtClean="0">
              <a:hlinkClick xmlns:r="http://schemas.openxmlformats.org/officeDocument/2006/relationships" r:id="rId2"/>
            </a:rPr>
            <a:t>疾</a:t>
          </a:r>
          <a:r>
            <a:rPr lang="zh-TW" sz="2300" kern="1200" dirty="0" smtClean="0"/>
            <a:t>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9A8DC81A-B05B-4D07-8A5A-3B4992859AC0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4EBD8A3B-8B80-46B5-9E6C-90B7F00D4A0B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</a:t>
          </a:r>
          <a:r>
            <a:rPr lang="zh-TW" sz="2300" kern="1200" smtClean="0"/>
            <a:t>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CE7BEE54-0B88-43B6-B437-FB42D4FA0E27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ECA2B567-C6F9-44BF-AF22-68C9530CD1F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2D2ECEAF-17E6-4A59-B814-0E8E8DD5350A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100000">
              <a:schemeClr val="accent4">
                <a:lumMod val="75000"/>
              </a:schemeClr>
            </a:gs>
            <a:gs pos="83000">
              <a:schemeClr val="tx2">
                <a:lumMod val="75000"/>
              </a:schemeClr>
            </a:gs>
            <a:gs pos="66000">
              <a:schemeClr val="tx2">
                <a:lumMod val="60000"/>
                <a:lumOff val="40000"/>
              </a:schemeClr>
            </a:gs>
            <a:gs pos="49000">
              <a:schemeClr val="accent3"/>
            </a:gs>
            <a:gs pos="30000">
              <a:schemeClr val="accent6">
                <a:lumMod val="60000"/>
                <a:lumOff val="40000"/>
              </a:schemeClr>
            </a:gs>
            <a:gs pos="14000">
              <a:schemeClr val="accent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5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2">
              <a:lumMod val="50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accent5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accent5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accent4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43608" y="1460376"/>
            <a:ext cx="6728792" cy="3624808"/>
          </a:xfrm>
        </p:spPr>
        <p:txBody>
          <a:bodyPr>
            <a:noAutofit/>
          </a:bodyPr>
          <a:lstStyle/>
          <a:p>
            <a:r>
              <a:rPr lang="zh-TW" altLang="en-US" sz="32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529076"/>
            <a:ext cx="4176463" cy="30601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2000">
        <p:dissolve/>
        <p:sndAc>
          <p:stSnd>
            <p:snd r:embed="rId2" name="bomb.wav"/>
          </p:stSnd>
        </p:sndAc>
      </p:transition>
    </mc:Choice>
    <mc:Fallback xmlns="">
      <p:transition spd="slow" advTm="2000">
        <p:dissolv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143929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Tm="2000">
        <p15:prstTrans prst="origami"/>
        <p:sndAc>
          <p:stSnd>
            <p:snd r:embed="rId2" name="bomb.wav"/>
          </p:stSnd>
        </p:sndAc>
      </p:transition>
    </mc:Choice>
    <mc:Fallback xmlns="">
      <p:transition spd="slow" advTm="2000">
        <p:fade/>
        <p:sndAc>
          <p:stSnd>
            <p:snd r:embed="rId8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7059" y="637155"/>
            <a:ext cx="3576811" cy="553975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430236"/>
              </p:ext>
            </p:extLst>
          </p:nvPr>
        </p:nvGraphicFramePr>
        <p:xfrm>
          <a:off x="1835696" y="1340768"/>
          <a:ext cx="5616624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2000">
        <p14:shred/>
        <p:sndAc>
          <p:stSnd>
            <p:snd r:embed="rId2" name="bomb.wav"/>
          </p:stSnd>
        </p:sndAc>
      </p:transition>
    </mc:Choice>
    <mc:Fallback xmlns="">
      <p:transition spd="slow" advTm="2000">
        <p:fade/>
        <p:sndAc>
          <p:stSnd>
            <p:snd r:embed="rId8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107589"/>
              </p:ext>
            </p:extLst>
          </p:nvPr>
        </p:nvGraphicFramePr>
        <p:xfrm>
          <a:off x="457200" y="206084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ransition spd="slow" advTm="2000">
    <p:wedge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毛玻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1358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2021-12-27T03:25:38Z</dcterms:modified>
</cp:coreProperties>
</file>