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00FF00"/>
    <a:srgbClr val="33CC33"/>
    <a:srgbClr val="0066FF"/>
    <a:srgbClr val="C03F91"/>
    <a:srgbClr val="B72F8C"/>
    <a:srgbClr val="FFFF66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tiff"/><Relationship Id="rId5" Type="http://schemas.openxmlformats.org/officeDocument/2006/relationships/image" Target="../media/image5.tiff"/><Relationship Id="rId4" Type="http://schemas.openxmlformats.org/officeDocument/2006/relationships/image" Target="../media/image4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45584" y="634690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556792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851920" y="4797152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4000" b="1" dirty="0">
              <a:solidFill>
                <a:srgbClr val="33CC3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898" y="2240868"/>
            <a:ext cx="2124236" cy="212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請問我最喜歡的運動？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rId3" action="ppaction://hlinksldjump"/>
          </p:cNvPr>
          <p:cNvSpPr/>
          <p:nvPr/>
        </p:nvSpPr>
        <p:spPr>
          <a:xfrm>
            <a:off x="6456512" y="4761148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</a:t>
            </a:r>
            <a:r>
              <a:rPr lang="zh-TW" altLang="en-US" sz="4000" b="1" dirty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38852" y="4761148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羽球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971600" y="4761148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足球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5" y="2556030"/>
            <a:ext cx="1954161" cy="14847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082" y="1922459"/>
            <a:ext cx="1650783" cy="238754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665" y="2286842"/>
            <a:ext cx="1658039" cy="202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851920" y="4293096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</a:t>
            </a:r>
            <a:r>
              <a:rPr lang="zh-TW" altLang="en-US" sz="4000" b="1" dirty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268760"/>
            <a:ext cx="2418905" cy="2669406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5364088" y="1196752"/>
            <a:ext cx="2736304" cy="1584176"/>
          </a:xfrm>
          <a:prstGeom prst="wedgeRoundRectCallout">
            <a:avLst>
              <a:gd name="adj1" fmla="val -63870"/>
              <a:gd name="adj2" fmla="val 37138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851920" y="4293096"/>
            <a:ext cx="1728192" cy="93610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lin ang="2700000" scaled="1"/>
            <a:tileRect/>
          </a:gradFill>
          <a:ln w="38100">
            <a:solidFill>
              <a:srgbClr val="0066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33CC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052736"/>
            <a:ext cx="2664296" cy="2942794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763688" y="1196752"/>
            <a:ext cx="2952328" cy="1944216"/>
          </a:xfrm>
          <a:prstGeom prst="cloudCallout">
            <a:avLst>
              <a:gd name="adj1" fmla="val 73961"/>
              <a:gd name="adj2" fmla="val 1689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太棒了！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請問我最喜歡的運動？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2021-11-22T03:41:41Z</dcterms:modified>
</cp:coreProperties>
</file>